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5"/>
  </p:notesMasterIdLst>
  <p:sldIdLst>
    <p:sldId id="937" r:id="rId2"/>
    <p:sldId id="935" r:id="rId3"/>
    <p:sldId id="93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EF2"/>
    <a:srgbClr val="81955B"/>
    <a:srgbClr val="E8EEF8"/>
    <a:srgbClr val="4D355D"/>
    <a:srgbClr val="A485B9"/>
    <a:srgbClr val="618197"/>
    <a:srgbClr val="6F6F74"/>
    <a:srgbClr val="7C7B7B"/>
    <a:srgbClr val="4472C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4" autoAdjust="0"/>
    <p:restoredTop sz="96374" autoAdjust="0"/>
  </p:normalViewPr>
  <p:slideViewPr>
    <p:cSldViewPr snapToGrid="0">
      <p:cViewPr varScale="1">
        <p:scale>
          <a:sx n="76" d="100"/>
          <a:sy n="76" d="100"/>
        </p:scale>
        <p:origin x="87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9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AE2C28-1AA6-4C09-BDC3-9DCAEF362FC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639CD9AA-0185-43C5-81D9-945E5CE27880}">
      <dgm:prSet phldrT="[Text]"/>
      <dgm:spPr/>
      <dgm:t>
        <a:bodyPr/>
        <a:lstStyle/>
        <a:p>
          <a:r>
            <a:rPr lang="en-CA" dirty="0"/>
            <a:t>Weekly meeting (zoom) </a:t>
          </a:r>
          <a:endParaRPr lang="pt-BR" dirty="0"/>
        </a:p>
      </dgm:t>
    </dgm:pt>
    <dgm:pt modelId="{427855BA-B1C7-4FCF-B71B-D6FB4E7BAC65}" type="parTrans" cxnId="{148E64EA-29AC-4C6F-9583-8D33E2893DD5}">
      <dgm:prSet/>
      <dgm:spPr/>
      <dgm:t>
        <a:bodyPr/>
        <a:lstStyle/>
        <a:p>
          <a:endParaRPr lang="pt-BR"/>
        </a:p>
      </dgm:t>
    </dgm:pt>
    <dgm:pt modelId="{6AF1F817-E471-4774-B099-26EE17438BDE}" type="sibTrans" cxnId="{148E64EA-29AC-4C6F-9583-8D33E2893DD5}">
      <dgm:prSet/>
      <dgm:spPr/>
      <dgm:t>
        <a:bodyPr/>
        <a:lstStyle/>
        <a:p>
          <a:endParaRPr lang="pt-BR"/>
        </a:p>
      </dgm:t>
    </dgm:pt>
    <dgm:pt modelId="{FD33003A-0BB0-4E6D-8020-B2EB1726BE46}">
      <dgm:prSet phldrT="[Text]"/>
      <dgm:spPr/>
      <dgm:t>
        <a:bodyPr/>
        <a:lstStyle/>
        <a:p>
          <a:r>
            <a:rPr lang="en-CA" dirty="0"/>
            <a:t>Tasks list weekly</a:t>
          </a:r>
          <a:endParaRPr lang="pt-BR" dirty="0"/>
        </a:p>
      </dgm:t>
    </dgm:pt>
    <dgm:pt modelId="{41394E30-D9C1-4B4A-99EB-01FF8E8C5447}" type="parTrans" cxnId="{B45D39A4-F0B9-4648-B9A0-A0F23DD428B3}">
      <dgm:prSet/>
      <dgm:spPr/>
      <dgm:t>
        <a:bodyPr/>
        <a:lstStyle/>
        <a:p>
          <a:endParaRPr lang="pt-BR"/>
        </a:p>
      </dgm:t>
    </dgm:pt>
    <dgm:pt modelId="{086906C9-DC00-4A7A-9CD9-9E7C7A752147}" type="sibTrans" cxnId="{B45D39A4-F0B9-4648-B9A0-A0F23DD428B3}">
      <dgm:prSet/>
      <dgm:spPr/>
      <dgm:t>
        <a:bodyPr/>
        <a:lstStyle/>
        <a:p>
          <a:endParaRPr lang="pt-BR"/>
        </a:p>
      </dgm:t>
    </dgm:pt>
    <dgm:pt modelId="{8534A1C4-8E31-4DA6-B432-E1C1C1F717FE}">
      <dgm:prSet phldrT="[Text]"/>
      <dgm:spPr/>
      <dgm:t>
        <a:bodyPr/>
        <a:lstStyle/>
        <a:p>
          <a:r>
            <a:rPr lang="en-CA" dirty="0"/>
            <a:t>All responsible for commits on GitHub</a:t>
          </a:r>
          <a:endParaRPr lang="pt-BR" dirty="0"/>
        </a:p>
      </dgm:t>
    </dgm:pt>
    <dgm:pt modelId="{7EDE4ADF-588C-4C70-9849-E6646FB34800}" type="parTrans" cxnId="{403AEBF4-33C4-4549-A656-ADBFA3419E97}">
      <dgm:prSet/>
      <dgm:spPr/>
      <dgm:t>
        <a:bodyPr/>
        <a:lstStyle/>
        <a:p>
          <a:endParaRPr lang="pt-BR"/>
        </a:p>
      </dgm:t>
    </dgm:pt>
    <dgm:pt modelId="{0C5B4C16-EDF9-4E60-BE6D-857A2427A0C9}" type="sibTrans" cxnId="{403AEBF4-33C4-4549-A656-ADBFA3419E97}">
      <dgm:prSet/>
      <dgm:spPr/>
      <dgm:t>
        <a:bodyPr/>
        <a:lstStyle/>
        <a:p>
          <a:endParaRPr lang="pt-BR"/>
        </a:p>
      </dgm:t>
    </dgm:pt>
    <dgm:pt modelId="{924C813F-C647-47DF-9DCE-133EF294A00A}">
      <dgm:prSet/>
      <dgm:spPr/>
      <dgm:t>
        <a:bodyPr/>
        <a:lstStyle/>
        <a:p>
          <a:r>
            <a:rPr lang="en-CA" dirty="0"/>
            <a:t>Official communication Channel: Slack Group 3</a:t>
          </a:r>
          <a:endParaRPr lang="pt-BR" dirty="0"/>
        </a:p>
      </dgm:t>
    </dgm:pt>
    <dgm:pt modelId="{3D056A07-BBB6-4443-97FE-49DD505869FF}" type="parTrans" cxnId="{FC6AC174-3C8A-44DD-9956-C5DEB3DC39D3}">
      <dgm:prSet/>
      <dgm:spPr/>
      <dgm:t>
        <a:bodyPr/>
        <a:lstStyle/>
        <a:p>
          <a:endParaRPr lang="pt-BR"/>
        </a:p>
      </dgm:t>
    </dgm:pt>
    <dgm:pt modelId="{DEF1FE9D-7E7C-420B-9144-2A0BED311C57}" type="sibTrans" cxnId="{FC6AC174-3C8A-44DD-9956-C5DEB3DC39D3}">
      <dgm:prSet/>
      <dgm:spPr/>
      <dgm:t>
        <a:bodyPr/>
        <a:lstStyle/>
        <a:p>
          <a:endParaRPr lang="pt-BR"/>
        </a:p>
      </dgm:t>
    </dgm:pt>
    <dgm:pt modelId="{773A63B0-1D1E-451B-ACAE-A0A5BEB1F6C2}">
      <dgm:prSet/>
      <dgm:spPr/>
      <dgm:t>
        <a:bodyPr/>
        <a:lstStyle/>
        <a:p>
          <a:r>
            <a:rPr lang="en-CA" dirty="0"/>
            <a:t>Weekly review for all deliverables and rubrics with all team</a:t>
          </a:r>
          <a:endParaRPr lang="pt-BR" dirty="0"/>
        </a:p>
      </dgm:t>
    </dgm:pt>
    <dgm:pt modelId="{73148C4B-14CF-4179-BD4A-EC73FAE48287}" type="parTrans" cxnId="{0FE57BCF-0C95-465C-9090-FF99691E98DA}">
      <dgm:prSet/>
      <dgm:spPr/>
      <dgm:t>
        <a:bodyPr/>
        <a:lstStyle/>
        <a:p>
          <a:endParaRPr lang="pt-BR"/>
        </a:p>
      </dgm:t>
    </dgm:pt>
    <dgm:pt modelId="{994E5D9B-E5E5-4122-BCE9-81AD88C29A4B}" type="sibTrans" cxnId="{0FE57BCF-0C95-465C-9090-FF99691E98DA}">
      <dgm:prSet/>
      <dgm:spPr/>
      <dgm:t>
        <a:bodyPr/>
        <a:lstStyle/>
        <a:p>
          <a:endParaRPr lang="pt-BR"/>
        </a:p>
      </dgm:t>
    </dgm:pt>
    <dgm:pt modelId="{6609435E-C54A-4221-94A7-872EA62B8FD8}">
      <dgm:prSet/>
      <dgm:spPr/>
      <dgm:t>
        <a:bodyPr/>
        <a:lstStyle/>
        <a:p>
          <a:r>
            <a:rPr lang="en-US" b="0" i="0"/>
            <a:t>Decision making process: Common sense or voting </a:t>
          </a:r>
          <a:endParaRPr lang="en-US"/>
        </a:p>
      </dgm:t>
    </dgm:pt>
    <dgm:pt modelId="{3D8ADFAD-5D0F-4C2E-A65B-58BEC29D1AB9}" type="parTrans" cxnId="{279A0CD8-B57C-4600-A5D3-D5FF37439C6A}">
      <dgm:prSet/>
      <dgm:spPr/>
      <dgm:t>
        <a:bodyPr/>
        <a:lstStyle/>
        <a:p>
          <a:endParaRPr lang="pt-BR"/>
        </a:p>
      </dgm:t>
    </dgm:pt>
    <dgm:pt modelId="{A57FD7E6-EA02-4ACF-A7C1-F00F7521A2C1}" type="sibTrans" cxnId="{279A0CD8-B57C-4600-A5D3-D5FF37439C6A}">
      <dgm:prSet/>
      <dgm:spPr/>
      <dgm:t>
        <a:bodyPr/>
        <a:lstStyle/>
        <a:p>
          <a:endParaRPr lang="pt-BR"/>
        </a:p>
      </dgm:t>
    </dgm:pt>
    <dgm:pt modelId="{7A312B95-7A60-4A2A-80C3-0AC179775CDE}" type="pres">
      <dgm:prSet presAssocID="{B5AE2C28-1AA6-4C09-BDC3-9DCAEF362FC3}" presName="linear" presStyleCnt="0">
        <dgm:presLayoutVars>
          <dgm:dir/>
          <dgm:animLvl val="lvl"/>
          <dgm:resizeHandles val="exact"/>
        </dgm:presLayoutVars>
      </dgm:prSet>
      <dgm:spPr/>
    </dgm:pt>
    <dgm:pt modelId="{0A198CF9-3534-4F0C-BC8A-2E57D858AE57}" type="pres">
      <dgm:prSet presAssocID="{639CD9AA-0185-43C5-81D9-945E5CE27880}" presName="parentLin" presStyleCnt="0"/>
      <dgm:spPr/>
    </dgm:pt>
    <dgm:pt modelId="{2C6C3879-CF87-44F1-8DDA-49B76940493F}" type="pres">
      <dgm:prSet presAssocID="{639CD9AA-0185-43C5-81D9-945E5CE27880}" presName="parentLeftMargin" presStyleLbl="node1" presStyleIdx="0" presStyleCnt="6"/>
      <dgm:spPr/>
    </dgm:pt>
    <dgm:pt modelId="{A31286B7-B4D6-4EC9-9D9E-D9E42D29ED99}" type="pres">
      <dgm:prSet presAssocID="{639CD9AA-0185-43C5-81D9-945E5CE2788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1279AAC-A084-4D7C-A1E7-E4A34FEF1931}" type="pres">
      <dgm:prSet presAssocID="{639CD9AA-0185-43C5-81D9-945E5CE27880}" presName="negativeSpace" presStyleCnt="0"/>
      <dgm:spPr/>
    </dgm:pt>
    <dgm:pt modelId="{BEA4C4E4-5CC4-43DB-8CDA-6AE61F23286E}" type="pres">
      <dgm:prSet presAssocID="{639CD9AA-0185-43C5-81D9-945E5CE27880}" presName="childText" presStyleLbl="conFgAcc1" presStyleIdx="0" presStyleCnt="6">
        <dgm:presLayoutVars>
          <dgm:bulletEnabled val="1"/>
        </dgm:presLayoutVars>
      </dgm:prSet>
      <dgm:spPr/>
    </dgm:pt>
    <dgm:pt modelId="{48C74FBA-722C-4A43-A734-AD6C76A7ACD6}" type="pres">
      <dgm:prSet presAssocID="{6AF1F817-E471-4774-B099-26EE17438BDE}" presName="spaceBetweenRectangles" presStyleCnt="0"/>
      <dgm:spPr/>
    </dgm:pt>
    <dgm:pt modelId="{C3A58903-1B9A-42E3-AB5D-C5EB41811AAB}" type="pres">
      <dgm:prSet presAssocID="{FD33003A-0BB0-4E6D-8020-B2EB1726BE46}" presName="parentLin" presStyleCnt="0"/>
      <dgm:spPr/>
    </dgm:pt>
    <dgm:pt modelId="{19FFF9D9-5DB7-47A6-A39B-4621C2EAC8C0}" type="pres">
      <dgm:prSet presAssocID="{FD33003A-0BB0-4E6D-8020-B2EB1726BE46}" presName="parentLeftMargin" presStyleLbl="node1" presStyleIdx="0" presStyleCnt="6"/>
      <dgm:spPr/>
    </dgm:pt>
    <dgm:pt modelId="{5B97F13B-4B4E-41E2-8D94-A83316392460}" type="pres">
      <dgm:prSet presAssocID="{FD33003A-0BB0-4E6D-8020-B2EB1726BE4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772DF5E-516E-42D3-904E-0F6F7AFF9D70}" type="pres">
      <dgm:prSet presAssocID="{FD33003A-0BB0-4E6D-8020-B2EB1726BE46}" presName="negativeSpace" presStyleCnt="0"/>
      <dgm:spPr/>
    </dgm:pt>
    <dgm:pt modelId="{D2BD01C7-9AA6-40DD-9606-AFE281023FAD}" type="pres">
      <dgm:prSet presAssocID="{FD33003A-0BB0-4E6D-8020-B2EB1726BE46}" presName="childText" presStyleLbl="conFgAcc1" presStyleIdx="1" presStyleCnt="6">
        <dgm:presLayoutVars>
          <dgm:bulletEnabled val="1"/>
        </dgm:presLayoutVars>
      </dgm:prSet>
      <dgm:spPr/>
    </dgm:pt>
    <dgm:pt modelId="{E5531F6A-55D0-4A04-8A9E-C31B84D2B7F7}" type="pres">
      <dgm:prSet presAssocID="{086906C9-DC00-4A7A-9CD9-9E7C7A752147}" presName="spaceBetweenRectangles" presStyleCnt="0"/>
      <dgm:spPr/>
    </dgm:pt>
    <dgm:pt modelId="{E523A32A-4F45-48FA-B259-4B4B230D7DD4}" type="pres">
      <dgm:prSet presAssocID="{8534A1C4-8E31-4DA6-B432-E1C1C1F717FE}" presName="parentLin" presStyleCnt="0"/>
      <dgm:spPr/>
    </dgm:pt>
    <dgm:pt modelId="{966AF056-B2E3-42C6-A506-A320F854324C}" type="pres">
      <dgm:prSet presAssocID="{8534A1C4-8E31-4DA6-B432-E1C1C1F717FE}" presName="parentLeftMargin" presStyleLbl="node1" presStyleIdx="1" presStyleCnt="6"/>
      <dgm:spPr/>
    </dgm:pt>
    <dgm:pt modelId="{31E7A430-72B4-40F8-9CBF-6F3CD22AB3DC}" type="pres">
      <dgm:prSet presAssocID="{8534A1C4-8E31-4DA6-B432-E1C1C1F717F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93EB28C-1EF4-4C90-8B9A-8AE88E837CA9}" type="pres">
      <dgm:prSet presAssocID="{8534A1C4-8E31-4DA6-B432-E1C1C1F717FE}" presName="negativeSpace" presStyleCnt="0"/>
      <dgm:spPr/>
    </dgm:pt>
    <dgm:pt modelId="{867E67DA-F647-4DBF-BA2C-1BAC7688FADC}" type="pres">
      <dgm:prSet presAssocID="{8534A1C4-8E31-4DA6-B432-E1C1C1F717FE}" presName="childText" presStyleLbl="conFgAcc1" presStyleIdx="2" presStyleCnt="6">
        <dgm:presLayoutVars>
          <dgm:bulletEnabled val="1"/>
        </dgm:presLayoutVars>
      </dgm:prSet>
      <dgm:spPr/>
    </dgm:pt>
    <dgm:pt modelId="{2CA70641-39E6-4FB7-B523-E833E1AC6FF7}" type="pres">
      <dgm:prSet presAssocID="{0C5B4C16-EDF9-4E60-BE6D-857A2427A0C9}" presName="spaceBetweenRectangles" presStyleCnt="0"/>
      <dgm:spPr/>
    </dgm:pt>
    <dgm:pt modelId="{EB15AF81-E03B-4567-8888-35C42F936923}" type="pres">
      <dgm:prSet presAssocID="{924C813F-C647-47DF-9DCE-133EF294A00A}" presName="parentLin" presStyleCnt="0"/>
      <dgm:spPr/>
    </dgm:pt>
    <dgm:pt modelId="{10775023-CC3E-47D9-A66B-F00F5978F07F}" type="pres">
      <dgm:prSet presAssocID="{924C813F-C647-47DF-9DCE-133EF294A00A}" presName="parentLeftMargin" presStyleLbl="node1" presStyleIdx="2" presStyleCnt="6"/>
      <dgm:spPr/>
    </dgm:pt>
    <dgm:pt modelId="{3505E2D5-9E91-4F98-B3A8-66FE5E03CCA9}" type="pres">
      <dgm:prSet presAssocID="{924C813F-C647-47DF-9DCE-133EF294A00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8FBD6FF-E77C-4ABE-87CF-21D99E71F0C8}" type="pres">
      <dgm:prSet presAssocID="{924C813F-C647-47DF-9DCE-133EF294A00A}" presName="negativeSpace" presStyleCnt="0"/>
      <dgm:spPr/>
    </dgm:pt>
    <dgm:pt modelId="{FB45A2F2-BC09-4169-B6B9-24A037A29653}" type="pres">
      <dgm:prSet presAssocID="{924C813F-C647-47DF-9DCE-133EF294A00A}" presName="childText" presStyleLbl="conFgAcc1" presStyleIdx="3" presStyleCnt="6">
        <dgm:presLayoutVars>
          <dgm:bulletEnabled val="1"/>
        </dgm:presLayoutVars>
      </dgm:prSet>
      <dgm:spPr/>
    </dgm:pt>
    <dgm:pt modelId="{2BC8F18A-72E6-4135-9294-1362F296699C}" type="pres">
      <dgm:prSet presAssocID="{DEF1FE9D-7E7C-420B-9144-2A0BED311C57}" presName="spaceBetweenRectangles" presStyleCnt="0"/>
      <dgm:spPr/>
    </dgm:pt>
    <dgm:pt modelId="{6A9F79DA-0F16-47F0-9DCD-F8CB5DC4511C}" type="pres">
      <dgm:prSet presAssocID="{773A63B0-1D1E-451B-ACAE-A0A5BEB1F6C2}" presName="parentLin" presStyleCnt="0"/>
      <dgm:spPr/>
    </dgm:pt>
    <dgm:pt modelId="{4E97F6F3-E829-4858-B091-F1707FBE7E86}" type="pres">
      <dgm:prSet presAssocID="{773A63B0-1D1E-451B-ACAE-A0A5BEB1F6C2}" presName="parentLeftMargin" presStyleLbl="node1" presStyleIdx="3" presStyleCnt="6"/>
      <dgm:spPr/>
    </dgm:pt>
    <dgm:pt modelId="{8E649494-9456-404A-BCF1-F72FDAFBA2B1}" type="pres">
      <dgm:prSet presAssocID="{773A63B0-1D1E-451B-ACAE-A0A5BEB1F6C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A8E44C2-932D-46A7-BBB9-72A9DC7080F5}" type="pres">
      <dgm:prSet presAssocID="{773A63B0-1D1E-451B-ACAE-A0A5BEB1F6C2}" presName="negativeSpace" presStyleCnt="0"/>
      <dgm:spPr/>
    </dgm:pt>
    <dgm:pt modelId="{C745A536-EE7E-40F2-AEA8-363290B7B95C}" type="pres">
      <dgm:prSet presAssocID="{773A63B0-1D1E-451B-ACAE-A0A5BEB1F6C2}" presName="childText" presStyleLbl="conFgAcc1" presStyleIdx="4" presStyleCnt="6">
        <dgm:presLayoutVars>
          <dgm:bulletEnabled val="1"/>
        </dgm:presLayoutVars>
      </dgm:prSet>
      <dgm:spPr/>
    </dgm:pt>
    <dgm:pt modelId="{E5450678-3D2D-4DD7-AE0E-19A11397FEA6}" type="pres">
      <dgm:prSet presAssocID="{994E5D9B-E5E5-4122-BCE9-81AD88C29A4B}" presName="spaceBetweenRectangles" presStyleCnt="0"/>
      <dgm:spPr/>
    </dgm:pt>
    <dgm:pt modelId="{ADA37CDB-9928-46A0-8BE7-D518A9E13E60}" type="pres">
      <dgm:prSet presAssocID="{6609435E-C54A-4221-94A7-872EA62B8FD8}" presName="parentLin" presStyleCnt="0"/>
      <dgm:spPr/>
    </dgm:pt>
    <dgm:pt modelId="{9239C90A-4CF9-46D6-A2A7-3709ABACC9B9}" type="pres">
      <dgm:prSet presAssocID="{6609435E-C54A-4221-94A7-872EA62B8FD8}" presName="parentLeftMargin" presStyleLbl="node1" presStyleIdx="4" presStyleCnt="6"/>
      <dgm:spPr/>
    </dgm:pt>
    <dgm:pt modelId="{9AEFA7F6-9B1F-4D8E-A721-281DDA055315}" type="pres">
      <dgm:prSet presAssocID="{6609435E-C54A-4221-94A7-872EA62B8FD8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DF3A48B8-377E-47EF-841D-11B6BCFEBD46}" type="pres">
      <dgm:prSet presAssocID="{6609435E-C54A-4221-94A7-872EA62B8FD8}" presName="negativeSpace" presStyleCnt="0"/>
      <dgm:spPr/>
    </dgm:pt>
    <dgm:pt modelId="{80EF80D2-B369-400D-9DC6-765634E77C35}" type="pres">
      <dgm:prSet presAssocID="{6609435E-C54A-4221-94A7-872EA62B8FD8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615D4D3C-6E91-4265-9042-2CF087EE7504}" type="presOf" srcId="{639CD9AA-0185-43C5-81D9-945E5CE27880}" destId="{A31286B7-B4D6-4EC9-9D9E-D9E42D29ED99}" srcOrd="1" destOrd="0" presId="urn:microsoft.com/office/officeart/2005/8/layout/list1"/>
    <dgm:cxn modelId="{80055960-D13F-4E87-A88A-9021F6EFC791}" type="presOf" srcId="{6609435E-C54A-4221-94A7-872EA62B8FD8}" destId="{9AEFA7F6-9B1F-4D8E-A721-281DDA055315}" srcOrd="1" destOrd="0" presId="urn:microsoft.com/office/officeart/2005/8/layout/list1"/>
    <dgm:cxn modelId="{18E57863-2920-4C67-9820-EDAFB74E6800}" type="presOf" srcId="{8534A1C4-8E31-4DA6-B432-E1C1C1F717FE}" destId="{966AF056-B2E3-42C6-A506-A320F854324C}" srcOrd="0" destOrd="0" presId="urn:microsoft.com/office/officeart/2005/8/layout/list1"/>
    <dgm:cxn modelId="{F5776E6A-8AA1-4101-819F-A96CE6CD5E79}" type="presOf" srcId="{FD33003A-0BB0-4E6D-8020-B2EB1726BE46}" destId="{19FFF9D9-5DB7-47A6-A39B-4621C2EAC8C0}" srcOrd="0" destOrd="0" presId="urn:microsoft.com/office/officeart/2005/8/layout/list1"/>
    <dgm:cxn modelId="{55DB4153-5C1E-4B93-9451-7553FF939C13}" type="presOf" srcId="{6609435E-C54A-4221-94A7-872EA62B8FD8}" destId="{9239C90A-4CF9-46D6-A2A7-3709ABACC9B9}" srcOrd="0" destOrd="0" presId="urn:microsoft.com/office/officeart/2005/8/layout/list1"/>
    <dgm:cxn modelId="{FC6AC174-3C8A-44DD-9956-C5DEB3DC39D3}" srcId="{B5AE2C28-1AA6-4C09-BDC3-9DCAEF362FC3}" destId="{924C813F-C647-47DF-9DCE-133EF294A00A}" srcOrd="3" destOrd="0" parTransId="{3D056A07-BBB6-4443-97FE-49DD505869FF}" sibTransId="{DEF1FE9D-7E7C-420B-9144-2A0BED311C57}"/>
    <dgm:cxn modelId="{8D0FDB56-2586-4484-9D78-157A97CB4CE3}" type="presOf" srcId="{924C813F-C647-47DF-9DCE-133EF294A00A}" destId="{10775023-CC3E-47D9-A66B-F00F5978F07F}" srcOrd="0" destOrd="0" presId="urn:microsoft.com/office/officeart/2005/8/layout/list1"/>
    <dgm:cxn modelId="{151C2077-87C7-41F8-9090-9CF44B42D396}" type="presOf" srcId="{B5AE2C28-1AA6-4C09-BDC3-9DCAEF362FC3}" destId="{7A312B95-7A60-4A2A-80C3-0AC179775CDE}" srcOrd="0" destOrd="0" presId="urn:microsoft.com/office/officeart/2005/8/layout/list1"/>
    <dgm:cxn modelId="{CC2FC096-9241-479D-AD76-D4B9CC245E35}" type="presOf" srcId="{8534A1C4-8E31-4DA6-B432-E1C1C1F717FE}" destId="{31E7A430-72B4-40F8-9CBF-6F3CD22AB3DC}" srcOrd="1" destOrd="0" presId="urn:microsoft.com/office/officeart/2005/8/layout/list1"/>
    <dgm:cxn modelId="{1A67999D-D73A-4BA1-896E-B834002350A7}" type="presOf" srcId="{639CD9AA-0185-43C5-81D9-945E5CE27880}" destId="{2C6C3879-CF87-44F1-8DDA-49B76940493F}" srcOrd="0" destOrd="0" presId="urn:microsoft.com/office/officeart/2005/8/layout/list1"/>
    <dgm:cxn modelId="{B45D39A4-F0B9-4648-B9A0-A0F23DD428B3}" srcId="{B5AE2C28-1AA6-4C09-BDC3-9DCAEF362FC3}" destId="{FD33003A-0BB0-4E6D-8020-B2EB1726BE46}" srcOrd="1" destOrd="0" parTransId="{41394E30-D9C1-4B4A-99EB-01FF8E8C5447}" sibTransId="{086906C9-DC00-4A7A-9CD9-9E7C7A752147}"/>
    <dgm:cxn modelId="{426AE3CC-1D57-4256-B53E-26FF58CFC7EA}" type="presOf" srcId="{773A63B0-1D1E-451B-ACAE-A0A5BEB1F6C2}" destId="{4E97F6F3-E829-4858-B091-F1707FBE7E86}" srcOrd="0" destOrd="0" presId="urn:microsoft.com/office/officeart/2005/8/layout/list1"/>
    <dgm:cxn modelId="{0FE57BCF-0C95-465C-9090-FF99691E98DA}" srcId="{B5AE2C28-1AA6-4C09-BDC3-9DCAEF362FC3}" destId="{773A63B0-1D1E-451B-ACAE-A0A5BEB1F6C2}" srcOrd="4" destOrd="0" parTransId="{73148C4B-14CF-4179-BD4A-EC73FAE48287}" sibTransId="{994E5D9B-E5E5-4122-BCE9-81AD88C29A4B}"/>
    <dgm:cxn modelId="{279A0CD8-B57C-4600-A5D3-D5FF37439C6A}" srcId="{B5AE2C28-1AA6-4C09-BDC3-9DCAEF362FC3}" destId="{6609435E-C54A-4221-94A7-872EA62B8FD8}" srcOrd="5" destOrd="0" parTransId="{3D8ADFAD-5D0F-4C2E-A65B-58BEC29D1AB9}" sibTransId="{A57FD7E6-EA02-4ACF-A7C1-F00F7521A2C1}"/>
    <dgm:cxn modelId="{546F1CDF-FBFC-4644-BE3C-3473759A75B4}" type="presOf" srcId="{FD33003A-0BB0-4E6D-8020-B2EB1726BE46}" destId="{5B97F13B-4B4E-41E2-8D94-A83316392460}" srcOrd="1" destOrd="0" presId="urn:microsoft.com/office/officeart/2005/8/layout/list1"/>
    <dgm:cxn modelId="{148E64EA-29AC-4C6F-9583-8D33E2893DD5}" srcId="{B5AE2C28-1AA6-4C09-BDC3-9DCAEF362FC3}" destId="{639CD9AA-0185-43C5-81D9-945E5CE27880}" srcOrd="0" destOrd="0" parTransId="{427855BA-B1C7-4FCF-B71B-D6FB4E7BAC65}" sibTransId="{6AF1F817-E471-4774-B099-26EE17438BDE}"/>
    <dgm:cxn modelId="{E5C63CEC-C4A6-4367-8549-CF495BB6855B}" type="presOf" srcId="{924C813F-C647-47DF-9DCE-133EF294A00A}" destId="{3505E2D5-9E91-4F98-B3A8-66FE5E03CCA9}" srcOrd="1" destOrd="0" presId="urn:microsoft.com/office/officeart/2005/8/layout/list1"/>
    <dgm:cxn modelId="{403AEBF4-33C4-4549-A656-ADBFA3419E97}" srcId="{B5AE2C28-1AA6-4C09-BDC3-9DCAEF362FC3}" destId="{8534A1C4-8E31-4DA6-B432-E1C1C1F717FE}" srcOrd="2" destOrd="0" parTransId="{7EDE4ADF-588C-4C70-9849-E6646FB34800}" sibTransId="{0C5B4C16-EDF9-4E60-BE6D-857A2427A0C9}"/>
    <dgm:cxn modelId="{225DD1F8-3D28-459F-9E71-59CC6D095DB2}" type="presOf" srcId="{773A63B0-1D1E-451B-ACAE-A0A5BEB1F6C2}" destId="{8E649494-9456-404A-BCF1-F72FDAFBA2B1}" srcOrd="1" destOrd="0" presId="urn:microsoft.com/office/officeart/2005/8/layout/list1"/>
    <dgm:cxn modelId="{E9C8FA2F-45FA-4137-8846-143BB8AFD3A8}" type="presParOf" srcId="{7A312B95-7A60-4A2A-80C3-0AC179775CDE}" destId="{0A198CF9-3534-4F0C-BC8A-2E57D858AE57}" srcOrd="0" destOrd="0" presId="urn:microsoft.com/office/officeart/2005/8/layout/list1"/>
    <dgm:cxn modelId="{6F3A93B9-C9F6-4CF8-92AF-C0903C3A35DB}" type="presParOf" srcId="{0A198CF9-3534-4F0C-BC8A-2E57D858AE57}" destId="{2C6C3879-CF87-44F1-8DDA-49B76940493F}" srcOrd="0" destOrd="0" presId="urn:microsoft.com/office/officeart/2005/8/layout/list1"/>
    <dgm:cxn modelId="{30385372-398D-4E06-AA30-FF4EBE32A9D8}" type="presParOf" srcId="{0A198CF9-3534-4F0C-BC8A-2E57D858AE57}" destId="{A31286B7-B4D6-4EC9-9D9E-D9E42D29ED99}" srcOrd="1" destOrd="0" presId="urn:microsoft.com/office/officeart/2005/8/layout/list1"/>
    <dgm:cxn modelId="{57F16F02-18D2-4062-9F45-46B2F5372EC8}" type="presParOf" srcId="{7A312B95-7A60-4A2A-80C3-0AC179775CDE}" destId="{B1279AAC-A084-4D7C-A1E7-E4A34FEF1931}" srcOrd="1" destOrd="0" presId="urn:microsoft.com/office/officeart/2005/8/layout/list1"/>
    <dgm:cxn modelId="{AF72ECF2-04BA-44CE-BEE6-42EBB09C0E75}" type="presParOf" srcId="{7A312B95-7A60-4A2A-80C3-0AC179775CDE}" destId="{BEA4C4E4-5CC4-43DB-8CDA-6AE61F23286E}" srcOrd="2" destOrd="0" presId="urn:microsoft.com/office/officeart/2005/8/layout/list1"/>
    <dgm:cxn modelId="{E4EC932E-826E-416F-9982-DC1B427E9B63}" type="presParOf" srcId="{7A312B95-7A60-4A2A-80C3-0AC179775CDE}" destId="{48C74FBA-722C-4A43-A734-AD6C76A7ACD6}" srcOrd="3" destOrd="0" presId="urn:microsoft.com/office/officeart/2005/8/layout/list1"/>
    <dgm:cxn modelId="{694A699C-2A98-4626-8368-F9E4F81EAD98}" type="presParOf" srcId="{7A312B95-7A60-4A2A-80C3-0AC179775CDE}" destId="{C3A58903-1B9A-42E3-AB5D-C5EB41811AAB}" srcOrd="4" destOrd="0" presId="urn:microsoft.com/office/officeart/2005/8/layout/list1"/>
    <dgm:cxn modelId="{8E484094-AC1D-40C4-A834-8DE2A4BAFBA8}" type="presParOf" srcId="{C3A58903-1B9A-42E3-AB5D-C5EB41811AAB}" destId="{19FFF9D9-5DB7-47A6-A39B-4621C2EAC8C0}" srcOrd="0" destOrd="0" presId="urn:microsoft.com/office/officeart/2005/8/layout/list1"/>
    <dgm:cxn modelId="{32D5BE9D-93CC-4C56-B3C0-A44FC3A55DDA}" type="presParOf" srcId="{C3A58903-1B9A-42E3-AB5D-C5EB41811AAB}" destId="{5B97F13B-4B4E-41E2-8D94-A83316392460}" srcOrd="1" destOrd="0" presId="urn:microsoft.com/office/officeart/2005/8/layout/list1"/>
    <dgm:cxn modelId="{06037938-0F0B-435B-BD4E-55849A03793D}" type="presParOf" srcId="{7A312B95-7A60-4A2A-80C3-0AC179775CDE}" destId="{8772DF5E-516E-42D3-904E-0F6F7AFF9D70}" srcOrd="5" destOrd="0" presId="urn:microsoft.com/office/officeart/2005/8/layout/list1"/>
    <dgm:cxn modelId="{06CE4C7F-AD7D-4EFD-9FE5-63D6C7DE0A89}" type="presParOf" srcId="{7A312B95-7A60-4A2A-80C3-0AC179775CDE}" destId="{D2BD01C7-9AA6-40DD-9606-AFE281023FAD}" srcOrd="6" destOrd="0" presId="urn:microsoft.com/office/officeart/2005/8/layout/list1"/>
    <dgm:cxn modelId="{5E0DB091-B15A-484D-8BE3-9559EED045D6}" type="presParOf" srcId="{7A312B95-7A60-4A2A-80C3-0AC179775CDE}" destId="{E5531F6A-55D0-4A04-8A9E-C31B84D2B7F7}" srcOrd="7" destOrd="0" presId="urn:microsoft.com/office/officeart/2005/8/layout/list1"/>
    <dgm:cxn modelId="{D36FD3A7-FFD4-49FA-AC8C-EDCEA4E6C11D}" type="presParOf" srcId="{7A312B95-7A60-4A2A-80C3-0AC179775CDE}" destId="{E523A32A-4F45-48FA-B259-4B4B230D7DD4}" srcOrd="8" destOrd="0" presId="urn:microsoft.com/office/officeart/2005/8/layout/list1"/>
    <dgm:cxn modelId="{1CCC4A80-7A0E-4DA7-BEDA-37B4B42A1E5D}" type="presParOf" srcId="{E523A32A-4F45-48FA-B259-4B4B230D7DD4}" destId="{966AF056-B2E3-42C6-A506-A320F854324C}" srcOrd="0" destOrd="0" presId="urn:microsoft.com/office/officeart/2005/8/layout/list1"/>
    <dgm:cxn modelId="{D4A6CA75-F2C8-4C4A-B855-4044EB4FC1AC}" type="presParOf" srcId="{E523A32A-4F45-48FA-B259-4B4B230D7DD4}" destId="{31E7A430-72B4-40F8-9CBF-6F3CD22AB3DC}" srcOrd="1" destOrd="0" presId="urn:microsoft.com/office/officeart/2005/8/layout/list1"/>
    <dgm:cxn modelId="{CFB29A40-1228-4D5D-860F-E9E91CFD40C1}" type="presParOf" srcId="{7A312B95-7A60-4A2A-80C3-0AC179775CDE}" destId="{293EB28C-1EF4-4C90-8B9A-8AE88E837CA9}" srcOrd="9" destOrd="0" presId="urn:microsoft.com/office/officeart/2005/8/layout/list1"/>
    <dgm:cxn modelId="{CB19687B-E4EF-487C-8915-B73140CBD612}" type="presParOf" srcId="{7A312B95-7A60-4A2A-80C3-0AC179775CDE}" destId="{867E67DA-F647-4DBF-BA2C-1BAC7688FADC}" srcOrd="10" destOrd="0" presId="urn:microsoft.com/office/officeart/2005/8/layout/list1"/>
    <dgm:cxn modelId="{55C00B98-5803-4772-B03D-623566181A96}" type="presParOf" srcId="{7A312B95-7A60-4A2A-80C3-0AC179775CDE}" destId="{2CA70641-39E6-4FB7-B523-E833E1AC6FF7}" srcOrd="11" destOrd="0" presId="urn:microsoft.com/office/officeart/2005/8/layout/list1"/>
    <dgm:cxn modelId="{E3DD66DA-3AA2-4835-A0D6-397C43DD7D2F}" type="presParOf" srcId="{7A312B95-7A60-4A2A-80C3-0AC179775CDE}" destId="{EB15AF81-E03B-4567-8888-35C42F936923}" srcOrd="12" destOrd="0" presId="urn:microsoft.com/office/officeart/2005/8/layout/list1"/>
    <dgm:cxn modelId="{EE96E163-E755-40BC-BCA5-A022FF9D7E9B}" type="presParOf" srcId="{EB15AF81-E03B-4567-8888-35C42F936923}" destId="{10775023-CC3E-47D9-A66B-F00F5978F07F}" srcOrd="0" destOrd="0" presId="urn:microsoft.com/office/officeart/2005/8/layout/list1"/>
    <dgm:cxn modelId="{E35F4CE2-E8EB-48EC-8A34-5496AD204475}" type="presParOf" srcId="{EB15AF81-E03B-4567-8888-35C42F936923}" destId="{3505E2D5-9E91-4F98-B3A8-66FE5E03CCA9}" srcOrd="1" destOrd="0" presId="urn:microsoft.com/office/officeart/2005/8/layout/list1"/>
    <dgm:cxn modelId="{21F4B8DD-F38A-4156-81A3-170C6AB687F3}" type="presParOf" srcId="{7A312B95-7A60-4A2A-80C3-0AC179775CDE}" destId="{48FBD6FF-E77C-4ABE-87CF-21D99E71F0C8}" srcOrd="13" destOrd="0" presId="urn:microsoft.com/office/officeart/2005/8/layout/list1"/>
    <dgm:cxn modelId="{A777FF9C-E2D7-4F80-9565-5CC17E61C25E}" type="presParOf" srcId="{7A312B95-7A60-4A2A-80C3-0AC179775CDE}" destId="{FB45A2F2-BC09-4169-B6B9-24A037A29653}" srcOrd="14" destOrd="0" presId="urn:microsoft.com/office/officeart/2005/8/layout/list1"/>
    <dgm:cxn modelId="{69D774CE-11E1-4375-A9ED-952F57AF4EF8}" type="presParOf" srcId="{7A312B95-7A60-4A2A-80C3-0AC179775CDE}" destId="{2BC8F18A-72E6-4135-9294-1362F296699C}" srcOrd="15" destOrd="0" presId="urn:microsoft.com/office/officeart/2005/8/layout/list1"/>
    <dgm:cxn modelId="{8E0FA4E8-92A3-4E57-B0CD-A37C7A9D7722}" type="presParOf" srcId="{7A312B95-7A60-4A2A-80C3-0AC179775CDE}" destId="{6A9F79DA-0F16-47F0-9DCD-F8CB5DC4511C}" srcOrd="16" destOrd="0" presId="urn:microsoft.com/office/officeart/2005/8/layout/list1"/>
    <dgm:cxn modelId="{1FBC8FCC-E7B9-40F9-B57C-514F52A7BD0B}" type="presParOf" srcId="{6A9F79DA-0F16-47F0-9DCD-F8CB5DC4511C}" destId="{4E97F6F3-E829-4858-B091-F1707FBE7E86}" srcOrd="0" destOrd="0" presId="urn:microsoft.com/office/officeart/2005/8/layout/list1"/>
    <dgm:cxn modelId="{E86082C8-3DA9-46E9-B29C-7E3DEAAD0EDC}" type="presParOf" srcId="{6A9F79DA-0F16-47F0-9DCD-F8CB5DC4511C}" destId="{8E649494-9456-404A-BCF1-F72FDAFBA2B1}" srcOrd="1" destOrd="0" presId="urn:microsoft.com/office/officeart/2005/8/layout/list1"/>
    <dgm:cxn modelId="{2B1F35BB-9B3E-4B5F-8069-37CDF5C58BCE}" type="presParOf" srcId="{7A312B95-7A60-4A2A-80C3-0AC179775CDE}" destId="{5A8E44C2-932D-46A7-BBB9-72A9DC7080F5}" srcOrd="17" destOrd="0" presId="urn:microsoft.com/office/officeart/2005/8/layout/list1"/>
    <dgm:cxn modelId="{787DF0DE-A67E-4808-8A8E-8482BCB444B9}" type="presParOf" srcId="{7A312B95-7A60-4A2A-80C3-0AC179775CDE}" destId="{C745A536-EE7E-40F2-AEA8-363290B7B95C}" srcOrd="18" destOrd="0" presId="urn:microsoft.com/office/officeart/2005/8/layout/list1"/>
    <dgm:cxn modelId="{8616840A-8A25-483B-BBB3-B93E3FEB63A9}" type="presParOf" srcId="{7A312B95-7A60-4A2A-80C3-0AC179775CDE}" destId="{E5450678-3D2D-4DD7-AE0E-19A11397FEA6}" srcOrd="19" destOrd="0" presId="urn:microsoft.com/office/officeart/2005/8/layout/list1"/>
    <dgm:cxn modelId="{B59AAEE8-0346-40F3-9A3F-E5FB4E92B0B5}" type="presParOf" srcId="{7A312B95-7A60-4A2A-80C3-0AC179775CDE}" destId="{ADA37CDB-9928-46A0-8BE7-D518A9E13E60}" srcOrd="20" destOrd="0" presId="urn:microsoft.com/office/officeart/2005/8/layout/list1"/>
    <dgm:cxn modelId="{B1BF1123-C72A-4FCA-A1F0-29BB12DEA08C}" type="presParOf" srcId="{ADA37CDB-9928-46A0-8BE7-D518A9E13E60}" destId="{9239C90A-4CF9-46D6-A2A7-3709ABACC9B9}" srcOrd="0" destOrd="0" presId="urn:microsoft.com/office/officeart/2005/8/layout/list1"/>
    <dgm:cxn modelId="{7E0C6FFA-09DA-4768-A1E9-4BCC8CE54D3A}" type="presParOf" srcId="{ADA37CDB-9928-46A0-8BE7-D518A9E13E60}" destId="{9AEFA7F6-9B1F-4D8E-A721-281DDA055315}" srcOrd="1" destOrd="0" presId="urn:microsoft.com/office/officeart/2005/8/layout/list1"/>
    <dgm:cxn modelId="{C7232774-4924-46C6-A3E3-07FB3D9301A6}" type="presParOf" srcId="{7A312B95-7A60-4A2A-80C3-0AC179775CDE}" destId="{DF3A48B8-377E-47EF-841D-11B6BCFEBD46}" srcOrd="21" destOrd="0" presId="urn:microsoft.com/office/officeart/2005/8/layout/list1"/>
    <dgm:cxn modelId="{D329812B-679B-42C9-BD63-4D7FA3A6FDA7}" type="presParOf" srcId="{7A312B95-7A60-4A2A-80C3-0AC179775CDE}" destId="{80EF80D2-B369-400D-9DC6-765634E77C35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EAB63C-0CA7-4F8F-8FE2-8109D6934409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522EB199-325A-489F-952C-BDEAD9082C13}">
      <dgm:prSet phldrT="[Text]"/>
      <dgm:spPr/>
      <dgm:t>
        <a:bodyPr/>
        <a:lstStyle/>
        <a:p>
          <a:r>
            <a:rPr lang="en-CA" dirty="0"/>
            <a:t>Download the data set | Import libraries</a:t>
          </a:r>
          <a:endParaRPr lang="pt-BR" dirty="0"/>
        </a:p>
      </dgm:t>
    </dgm:pt>
    <dgm:pt modelId="{E4F4E2E4-1F4B-4F9E-9327-3D26A2F74B62}" type="parTrans" cxnId="{C2ADED96-E3A0-42FB-B122-7460B01F7276}">
      <dgm:prSet/>
      <dgm:spPr/>
      <dgm:t>
        <a:bodyPr/>
        <a:lstStyle/>
        <a:p>
          <a:endParaRPr lang="pt-BR"/>
        </a:p>
      </dgm:t>
    </dgm:pt>
    <dgm:pt modelId="{413B099A-8449-40A0-825D-D1EDD7EA576B}" type="sibTrans" cxnId="{C2ADED96-E3A0-42FB-B122-7460B01F7276}">
      <dgm:prSet/>
      <dgm:spPr/>
      <dgm:t>
        <a:bodyPr/>
        <a:lstStyle/>
        <a:p>
          <a:endParaRPr lang="pt-BR"/>
        </a:p>
      </dgm:t>
    </dgm:pt>
    <dgm:pt modelId="{65540625-ECCD-495F-B1D0-69CFA6F0409F}">
      <dgm:prSet phldrT="[Text]"/>
      <dgm:spPr/>
      <dgm:t>
        <a:bodyPr/>
        <a:lstStyle/>
        <a:p>
          <a:r>
            <a:rPr lang="en-CA" dirty="0"/>
            <a:t>ETL | Cleaning the data (</a:t>
          </a:r>
          <a:r>
            <a:rPr lang="en-CA" dirty="0" err="1"/>
            <a:t>duolicates</a:t>
          </a:r>
          <a:r>
            <a:rPr lang="en-CA" dirty="0"/>
            <a:t>, null values, remove HTML tags, special </a:t>
          </a:r>
          <a:r>
            <a:rPr lang="en-CA" dirty="0" err="1"/>
            <a:t>caracters</a:t>
          </a:r>
          <a:r>
            <a:rPr lang="en-CA" dirty="0"/>
            <a:t>, convert everything to </a:t>
          </a:r>
          <a:r>
            <a:rPr lang="en-CA" dirty="0" err="1"/>
            <a:t>lowcase</a:t>
          </a:r>
          <a:r>
            <a:rPr lang="en-CA" dirty="0"/>
            <a:t>, </a:t>
          </a:r>
          <a:r>
            <a:rPr lang="en-CA" dirty="0" err="1"/>
            <a:t>etc</a:t>
          </a:r>
          <a:r>
            <a:rPr lang="en-CA" dirty="0"/>
            <a:t>)</a:t>
          </a:r>
          <a:endParaRPr lang="pt-BR" dirty="0"/>
        </a:p>
      </dgm:t>
    </dgm:pt>
    <dgm:pt modelId="{FDAFCCCB-E207-4C35-8E31-2423B31732AD}" type="parTrans" cxnId="{C09B3882-6319-4A7D-B6E1-560E34DABE19}">
      <dgm:prSet/>
      <dgm:spPr/>
      <dgm:t>
        <a:bodyPr/>
        <a:lstStyle/>
        <a:p>
          <a:endParaRPr lang="pt-BR"/>
        </a:p>
      </dgm:t>
    </dgm:pt>
    <dgm:pt modelId="{73208616-DF88-40C6-878B-11BE2F3F2A70}" type="sibTrans" cxnId="{C09B3882-6319-4A7D-B6E1-560E34DABE19}">
      <dgm:prSet/>
      <dgm:spPr/>
      <dgm:t>
        <a:bodyPr/>
        <a:lstStyle/>
        <a:p>
          <a:endParaRPr lang="pt-BR"/>
        </a:p>
      </dgm:t>
    </dgm:pt>
    <dgm:pt modelId="{781DF254-B1D1-4265-82D8-0F565708CABE}">
      <dgm:prSet phldrT="[Text]"/>
      <dgm:spPr/>
      <dgm:t>
        <a:bodyPr/>
        <a:lstStyle/>
        <a:p>
          <a:r>
            <a:rPr lang="en-CA" dirty="0"/>
            <a:t>ML Coding &amp; Create the model </a:t>
          </a:r>
          <a:endParaRPr lang="pt-BR" dirty="0"/>
        </a:p>
      </dgm:t>
    </dgm:pt>
    <dgm:pt modelId="{A2818221-DA1A-46DF-8C21-ADC1E1065414}" type="parTrans" cxnId="{B3F18443-67C6-4501-AF76-E8F102B5271B}">
      <dgm:prSet/>
      <dgm:spPr/>
      <dgm:t>
        <a:bodyPr/>
        <a:lstStyle/>
        <a:p>
          <a:endParaRPr lang="pt-BR"/>
        </a:p>
      </dgm:t>
    </dgm:pt>
    <dgm:pt modelId="{6492229F-82C4-4444-85A6-2F968404AF94}" type="sibTrans" cxnId="{B3F18443-67C6-4501-AF76-E8F102B5271B}">
      <dgm:prSet/>
      <dgm:spPr/>
      <dgm:t>
        <a:bodyPr/>
        <a:lstStyle/>
        <a:p>
          <a:endParaRPr lang="pt-BR"/>
        </a:p>
      </dgm:t>
    </dgm:pt>
    <dgm:pt modelId="{32ED1150-D78C-4280-AE12-6BAEE93B92A8}">
      <dgm:prSet/>
      <dgm:spPr/>
      <dgm:t>
        <a:bodyPr/>
        <a:lstStyle/>
        <a:p>
          <a:r>
            <a:rPr lang="en-CA" dirty="0"/>
            <a:t>Output &amp; Train test split</a:t>
          </a:r>
          <a:endParaRPr lang="pt-BR" dirty="0"/>
        </a:p>
      </dgm:t>
    </dgm:pt>
    <dgm:pt modelId="{CD77D90D-642C-4338-870A-E29C24671B75}" type="parTrans" cxnId="{9E870A9F-7AE7-4FFA-8EC2-A10605AB5880}">
      <dgm:prSet/>
      <dgm:spPr/>
      <dgm:t>
        <a:bodyPr/>
        <a:lstStyle/>
        <a:p>
          <a:endParaRPr lang="pt-BR"/>
        </a:p>
      </dgm:t>
    </dgm:pt>
    <dgm:pt modelId="{D01377AB-B9F1-4EB7-BB59-C6438F7254C9}" type="sibTrans" cxnId="{9E870A9F-7AE7-4FFA-8EC2-A10605AB5880}">
      <dgm:prSet/>
      <dgm:spPr/>
      <dgm:t>
        <a:bodyPr/>
        <a:lstStyle/>
        <a:p>
          <a:endParaRPr lang="pt-BR"/>
        </a:p>
      </dgm:t>
    </dgm:pt>
    <dgm:pt modelId="{56126EB5-F485-42E1-91B3-D99259E5C4EE}">
      <dgm:prSet/>
      <dgm:spPr/>
      <dgm:t>
        <a:bodyPr/>
        <a:lstStyle/>
        <a:p>
          <a:r>
            <a:rPr lang="en-CA" dirty="0"/>
            <a:t>Defining the model and training</a:t>
          </a:r>
          <a:endParaRPr lang="pt-BR" dirty="0"/>
        </a:p>
      </dgm:t>
    </dgm:pt>
    <dgm:pt modelId="{E51670E3-DF6F-436A-AACA-EE787071C194}" type="parTrans" cxnId="{B95FCB7D-7593-4592-8489-962E8A6871BC}">
      <dgm:prSet/>
      <dgm:spPr/>
      <dgm:t>
        <a:bodyPr/>
        <a:lstStyle/>
        <a:p>
          <a:endParaRPr lang="pt-BR"/>
        </a:p>
      </dgm:t>
    </dgm:pt>
    <dgm:pt modelId="{9BA8FDA5-BC05-42D0-B4E5-EA2F3B838165}" type="sibTrans" cxnId="{B95FCB7D-7593-4592-8489-962E8A6871BC}">
      <dgm:prSet/>
      <dgm:spPr/>
      <dgm:t>
        <a:bodyPr/>
        <a:lstStyle/>
        <a:p>
          <a:endParaRPr lang="pt-BR"/>
        </a:p>
      </dgm:t>
    </dgm:pt>
    <dgm:pt modelId="{6734D984-968D-4B67-A2E7-FFCB5CC1491A}">
      <dgm:prSet/>
      <dgm:spPr/>
      <dgm:t>
        <a:bodyPr/>
        <a:lstStyle/>
        <a:p>
          <a:r>
            <a:rPr lang="en-CA" dirty="0"/>
            <a:t>Prediction and accuracy metrics to choose the best model</a:t>
          </a:r>
          <a:endParaRPr lang="pt-BR" dirty="0"/>
        </a:p>
      </dgm:t>
    </dgm:pt>
    <dgm:pt modelId="{CD2A314A-8FB1-4958-A1D9-D176759B7C0C}" type="parTrans" cxnId="{B2766F0C-BBAB-4C73-857C-4B5F579F5310}">
      <dgm:prSet/>
      <dgm:spPr/>
      <dgm:t>
        <a:bodyPr/>
        <a:lstStyle/>
        <a:p>
          <a:endParaRPr lang="pt-BR"/>
        </a:p>
      </dgm:t>
    </dgm:pt>
    <dgm:pt modelId="{34D76184-F993-4D2C-B635-A5A1918E9BB2}" type="sibTrans" cxnId="{B2766F0C-BBAB-4C73-857C-4B5F579F5310}">
      <dgm:prSet/>
      <dgm:spPr/>
      <dgm:t>
        <a:bodyPr/>
        <a:lstStyle/>
        <a:p>
          <a:endParaRPr lang="pt-BR"/>
        </a:p>
      </dgm:t>
    </dgm:pt>
    <dgm:pt modelId="{9F07F713-7F52-4FA2-94D9-3D201CD51CD6}">
      <dgm:prSet/>
      <dgm:spPr/>
      <dgm:t>
        <a:bodyPr/>
        <a:lstStyle/>
        <a:p>
          <a:r>
            <a:rPr lang="en-CA" dirty="0"/>
            <a:t>Statistical Analysis &amp; Data Analysis findings</a:t>
          </a:r>
          <a:endParaRPr lang="pt-BR" dirty="0"/>
        </a:p>
      </dgm:t>
    </dgm:pt>
    <dgm:pt modelId="{B714F6A8-965A-4E75-B6E9-359C34052B8F}" type="parTrans" cxnId="{EE73BB3F-7BCF-46B3-B414-59FC61C155A6}">
      <dgm:prSet/>
      <dgm:spPr/>
      <dgm:t>
        <a:bodyPr/>
        <a:lstStyle/>
        <a:p>
          <a:endParaRPr lang="pt-BR"/>
        </a:p>
      </dgm:t>
    </dgm:pt>
    <dgm:pt modelId="{E7C841F3-7BED-4893-9053-05F7A37BF86B}" type="sibTrans" cxnId="{EE73BB3F-7BCF-46B3-B414-59FC61C155A6}">
      <dgm:prSet/>
      <dgm:spPr/>
      <dgm:t>
        <a:bodyPr/>
        <a:lstStyle/>
        <a:p>
          <a:endParaRPr lang="pt-BR"/>
        </a:p>
      </dgm:t>
    </dgm:pt>
    <dgm:pt modelId="{3777F3DD-8935-45A1-B807-1DE4B1969C47}" type="pres">
      <dgm:prSet presAssocID="{CFEAB63C-0CA7-4F8F-8FE2-8109D6934409}" presName="CompostProcess" presStyleCnt="0">
        <dgm:presLayoutVars>
          <dgm:dir/>
          <dgm:resizeHandles val="exact"/>
        </dgm:presLayoutVars>
      </dgm:prSet>
      <dgm:spPr/>
    </dgm:pt>
    <dgm:pt modelId="{B756DD7B-BA46-4F40-A89A-BB5F9ED98ED2}" type="pres">
      <dgm:prSet presAssocID="{CFEAB63C-0CA7-4F8F-8FE2-8109D6934409}" presName="arrow" presStyleLbl="bgShp" presStyleIdx="0" presStyleCnt="1"/>
      <dgm:spPr/>
    </dgm:pt>
    <dgm:pt modelId="{32D2A29D-8C7C-4672-A080-3820D1D78AD0}" type="pres">
      <dgm:prSet presAssocID="{CFEAB63C-0CA7-4F8F-8FE2-8109D6934409}" presName="linearProcess" presStyleCnt="0"/>
      <dgm:spPr/>
    </dgm:pt>
    <dgm:pt modelId="{D729B9E1-3950-4E32-AF9A-F38AFEEEBAC0}" type="pres">
      <dgm:prSet presAssocID="{522EB199-325A-489F-952C-BDEAD9082C13}" presName="textNode" presStyleLbl="node1" presStyleIdx="0" presStyleCnt="7">
        <dgm:presLayoutVars>
          <dgm:bulletEnabled val="1"/>
        </dgm:presLayoutVars>
      </dgm:prSet>
      <dgm:spPr/>
    </dgm:pt>
    <dgm:pt modelId="{56312A2B-C586-4101-B10D-287A5D4749A7}" type="pres">
      <dgm:prSet presAssocID="{413B099A-8449-40A0-825D-D1EDD7EA576B}" presName="sibTrans" presStyleCnt="0"/>
      <dgm:spPr/>
    </dgm:pt>
    <dgm:pt modelId="{CFFAEF92-D4BF-430D-9288-ABDD22CC3432}" type="pres">
      <dgm:prSet presAssocID="{65540625-ECCD-495F-B1D0-69CFA6F0409F}" presName="textNode" presStyleLbl="node1" presStyleIdx="1" presStyleCnt="7">
        <dgm:presLayoutVars>
          <dgm:bulletEnabled val="1"/>
        </dgm:presLayoutVars>
      </dgm:prSet>
      <dgm:spPr/>
    </dgm:pt>
    <dgm:pt modelId="{DA9069C2-2CD0-41FA-B498-1EC47B341BA5}" type="pres">
      <dgm:prSet presAssocID="{73208616-DF88-40C6-878B-11BE2F3F2A70}" presName="sibTrans" presStyleCnt="0"/>
      <dgm:spPr/>
    </dgm:pt>
    <dgm:pt modelId="{1CB57422-7EAB-4BD2-B7D4-AD5109C4967D}" type="pres">
      <dgm:prSet presAssocID="{781DF254-B1D1-4265-82D8-0F565708CABE}" presName="textNode" presStyleLbl="node1" presStyleIdx="2" presStyleCnt="7">
        <dgm:presLayoutVars>
          <dgm:bulletEnabled val="1"/>
        </dgm:presLayoutVars>
      </dgm:prSet>
      <dgm:spPr/>
    </dgm:pt>
    <dgm:pt modelId="{CDF52E09-A22B-4E52-B611-D8B3234ECD36}" type="pres">
      <dgm:prSet presAssocID="{6492229F-82C4-4444-85A6-2F968404AF94}" presName="sibTrans" presStyleCnt="0"/>
      <dgm:spPr/>
    </dgm:pt>
    <dgm:pt modelId="{E74F8F85-FC1D-43E2-93ED-D8DEAF1AD3F3}" type="pres">
      <dgm:prSet presAssocID="{32ED1150-D78C-4280-AE12-6BAEE93B92A8}" presName="textNode" presStyleLbl="node1" presStyleIdx="3" presStyleCnt="7">
        <dgm:presLayoutVars>
          <dgm:bulletEnabled val="1"/>
        </dgm:presLayoutVars>
      </dgm:prSet>
      <dgm:spPr/>
    </dgm:pt>
    <dgm:pt modelId="{8A558CEF-FBAC-4988-A721-74351FB0112F}" type="pres">
      <dgm:prSet presAssocID="{D01377AB-B9F1-4EB7-BB59-C6438F7254C9}" presName="sibTrans" presStyleCnt="0"/>
      <dgm:spPr/>
    </dgm:pt>
    <dgm:pt modelId="{4DF39A29-09F1-441E-835C-FB86A1343A29}" type="pres">
      <dgm:prSet presAssocID="{56126EB5-F485-42E1-91B3-D99259E5C4EE}" presName="textNode" presStyleLbl="node1" presStyleIdx="4" presStyleCnt="7">
        <dgm:presLayoutVars>
          <dgm:bulletEnabled val="1"/>
        </dgm:presLayoutVars>
      </dgm:prSet>
      <dgm:spPr/>
    </dgm:pt>
    <dgm:pt modelId="{0A7E09D6-E749-4E33-8DE1-00B1F58B07D6}" type="pres">
      <dgm:prSet presAssocID="{9BA8FDA5-BC05-42D0-B4E5-EA2F3B838165}" presName="sibTrans" presStyleCnt="0"/>
      <dgm:spPr/>
    </dgm:pt>
    <dgm:pt modelId="{9F831D14-084A-48DF-BAA2-CF99C263CE15}" type="pres">
      <dgm:prSet presAssocID="{6734D984-968D-4B67-A2E7-FFCB5CC1491A}" presName="textNode" presStyleLbl="node1" presStyleIdx="5" presStyleCnt="7">
        <dgm:presLayoutVars>
          <dgm:bulletEnabled val="1"/>
        </dgm:presLayoutVars>
      </dgm:prSet>
      <dgm:spPr/>
    </dgm:pt>
    <dgm:pt modelId="{261B8A8E-70AF-45ED-8A1E-39E1F05357A0}" type="pres">
      <dgm:prSet presAssocID="{34D76184-F993-4D2C-B635-A5A1918E9BB2}" presName="sibTrans" presStyleCnt="0"/>
      <dgm:spPr/>
    </dgm:pt>
    <dgm:pt modelId="{0D53421C-9384-4DCD-AC12-69C96D64EFC3}" type="pres">
      <dgm:prSet presAssocID="{9F07F713-7F52-4FA2-94D9-3D201CD51CD6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B2766F0C-BBAB-4C73-857C-4B5F579F5310}" srcId="{CFEAB63C-0CA7-4F8F-8FE2-8109D6934409}" destId="{6734D984-968D-4B67-A2E7-FFCB5CC1491A}" srcOrd="5" destOrd="0" parTransId="{CD2A314A-8FB1-4958-A1D9-D176759B7C0C}" sibTransId="{34D76184-F993-4D2C-B635-A5A1918E9BB2}"/>
    <dgm:cxn modelId="{EE73BB3F-7BCF-46B3-B414-59FC61C155A6}" srcId="{CFEAB63C-0CA7-4F8F-8FE2-8109D6934409}" destId="{9F07F713-7F52-4FA2-94D9-3D201CD51CD6}" srcOrd="6" destOrd="0" parTransId="{B714F6A8-965A-4E75-B6E9-359C34052B8F}" sibTransId="{E7C841F3-7BED-4893-9053-05F7A37BF86B}"/>
    <dgm:cxn modelId="{1DE0B35B-2B18-4E1F-A8C7-F53295690C58}" type="presOf" srcId="{6734D984-968D-4B67-A2E7-FFCB5CC1491A}" destId="{9F831D14-084A-48DF-BAA2-CF99C263CE15}" srcOrd="0" destOrd="0" presId="urn:microsoft.com/office/officeart/2005/8/layout/hProcess9"/>
    <dgm:cxn modelId="{B3F18443-67C6-4501-AF76-E8F102B5271B}" srcId="{CFEAB63C-0CA7-4F8F-8FE2-8109D6934409}" destId="{781DF254-B1D1-4265-82D8-0F565708CABE}" srcOrd="2" destOrd="0" parTransId="{A2818221-DA1A-46DF-8C21-ADC1E1065414}" sibTransId="{6492229F-82C4-4444-85A6-2F968404AF94}"/>
    <dgm:cxn modelId="{28A18D53-AD9A-426F-9069-8D8660AA88F5}" type="presOf" srcId="{781DF254-B1D1-4265-82D8-0F565708CABE}" destId="{1CB57422-7EAB-4BD2-B7D4-AD5109C4967D}" srcOrd="0" destOrd="0" presId="urn:microsoft.com/office/officeart/2005/8/layout/hProcess9"/>
    <dgm:cxn modelId="{B95FCB7D-7593-4592-8489-962E8A6871BC}" srcId="{CFEAB63C-0CA7-4F8F-8FE2-8109D6934409}" destId="{56126EB5-F485-42E1-91B3-D99259E5C4EE}" srcOrd="4" destOrd="0" parTransId="{E51670E3-DF6F-436A-AACA-EE787071C194}" sibTransId="{9BA8FDA5-BC05-42D0-B4E5-EA2F3B838165}"/>
    <dgm:cxn modelId="{EF436A81-9AF7-441C-8345-5D01B5540C5B}" type="presOf" srcId="{9F07F713-7F52-4FA2-94D9-3D201CD51CD6}" destId="{0D53421C-9384-4DCD-AC12-69C96D64EFC3}" srcOrd="0" destOrd="0" presId="urn:microsoft.com/office/officeart/2005/8/layout/hProcess9"/>
    <dgm:cxn modelId="{C09B3882-6319-4A7D-B6E1-560E34DABE19}" srcId="{CFEAB63C-0CA7-4F8F-8FE2-8109D6934409}" destId="{65540625-ECCD-495F-B1D0-69CFA6F0409F}" srcOrd="1" destOrd="0" parTransId="{FDAFCCCB-E207-4C35-8E31-2423B31732AD}" sibTransId="{73208616-DF88-40C6-878B-11BE2F3F2A70}"/>
    <dgm:cxn modelId="{C2ADED96-E3A0-42FB-B122-7460B01F7276}" srcId="{CFEAB63C-0CA7-4F8F-8FE2-8109D6934409}" destId="{522EB199-325A-489F-952C-BDEAD9082C13}" srcOrd="0" destOrd="0" parTransId="{E4F4E2E4-1F4B-4F9E-9327-3D26A2F74B62}" sibTransId="{413B099A-8449-40A0-825D-D1EDD7EA576B}"/>
    <dgm:cxn modelId="{9E870A9F-7AE7-4FFA-8EC2-A10605AB5880}" srcId="{CFEAB63C-0CA7-4F8F-8FE2-8109D6934409}" destId="{32ED1150-D78C-4280-AE12-6BAEE93B92A8}" srcOrd="3" destOrd="0" parTransId="{CD77D90D-642C-4338-870A-E29C24671B75}" sibTransId="{D01377AB-B9F1-4EB7-BB59-C6438F7254C9}"/>
    <dgm:cxn modelId="{E44F73A2-AC0C-40C2-B1A3-D387481F4C16}" type="presOf" srcId="{56126EB5-F485-42E1-91B3-D99259E5C4EE}" destId="{4DF39A29-09F1-441E-835C-FB86A1343A29}" srcOrd="0" destOrd="0" presId="urn:microsoft.com/office/officeart/2005/8/layout/hProcess9"/>
    <dgm:cxn modelId="{6065E6B3-93EA-4F12-B2A9-428867274478}" type="presOf" srcId="{522EB199-325A-489F-952C-BDEAD9082C13}" destId="{D729B9E1-3950-4E32-AF9A-F38AFEEEBAC0}" srcOrd="0" destOrd="0" presId="urn:microsoft.com/office/officeart/2005/8/layout/hProcess9"/>
    <dgm:cxn modelId="{F8DA38D4-5054-42E5-84CB-87319B4E77D8}" type="presOf" srcId="{32ED1150-D78C-4280-AE12-6BAEE93B92A8}" destId="{E74F8F85-FC1D-43E2-93ED-D8DEAF1AD3F3}" srcOrd="0" destOrd="0" presId="urn:microsoft.com/office/officeart/2005/8/layout/hProcess9"/>
    <dgm:cxn modelId="{49851FE2-8142-46C9-A01B-962ADCB21C6C}" type="presOf" srcId="{65540625-ECCD-495F-B1D0-69CFA6F0409F}" destId="{CFFAEF92-D4BF-430D-9288-ABDD22CC3432}" srcOrd="0" destOrd="0" presId="urn:microsoft.com/office/officeart/2005/8/layout/hProcess9"/>
    <dgm:cxn modelId="{B5C74FE6-B07C-4F63-8192-77F7FDA37952}" type="presOf" srcId="{CFEAB63C-0CA7-4F8F-8FE2-8109D6934409}" destId="{3777F3DD-8935-45A1-B807-1DE4B1969C47}" srcOrd="0" destOrd="0" presId="urn:microsoft.com/office/officeart/2005/8/layout/hProcess9"/>
    <dgm:cxn modelId="{3BD8A86D-87D4-4989-BEEB-878BD92B90CE}" type="presParOf" srcId="{3777F3DD-8935-45A1-B807-1DE4B1969C47}" destId="{B756DD7B-BA46-4F40-A89A-BB5F9ED98ED2}" srcOrd="0" destOrd="0" presId="urn:microsoft.com/office/officeart/2005/8/layout/hProcess9"/>
    <dgm:cxn modelId="{281E0279-3946-4B8A-8351-43E6BEB141C5}" type="presParOf" srcId="{3777F3DD-8935-45A1-B807-1DE4B1969C47}" destId="{32D2A29D-8C7C-4672-A080-3820D1D78AD0}" srcOrd="1" destOrd="0" presId="urn:microsoft.com/office/officeart/2005/8/layout/hProcess9"/>
    <dgm:cxn modelId="{1390B8B3-93C4-444F-8040-C7696A2BDB44}" type="presParOf" srcId="{32D2A29D-8C7C-4672-A080-3820D1D78AD0}" destId="{D729B9E1-3950-4E32-AF9A-F38AFEEEBAC0}" srcOrd="0" destOrd="0" presId="urn:microsoft.com/office/officeart/2005/8/layout/hProcess9"/>
    <dgm:cxn modelId="{2103BB74-6D6E-413F-81D2-195D9A4144DB}" type="presParOf" srcId="{32D2A29D-8C7C-4672-A080-3820D1D78AD0}" destId="{56312A2B-C586-4101-B10D-287A5D4749A7}" srcOrd="1" destOrd="0" presId="urn:microsoft.com/office/officeart/2005/8/layout/hProcess9"/>
    <dgm:cxn modelId="{710F0F81-20EA-4FA8-ADC9-0A1CC8AFED5E}" type="presParOf" srcId="{32D2A29D-8C7C-4672-A080-3820D1D78AD0}" destId="{CFFAEF92-D4BF-430D-9288-ABDD22CC3432}" srcOrd="2" destOrd="0" presId="urn:microsoft.com/office/officeart/2005/8/layout/hProcess9"/>
    <dgm:cxn modelId="{ED7445F1-FF10-4BF6-8291-D3DABF150DA6}" type="presParOf" srcId="{32D2A29D-8C7C-4672-A080-3820D1D78AD0}" destId="{DA9069C2-2CD0-41FA-B498-1EC47B341BA5}" srcOrd="3" destOrd="0" presId="urn:microsoft.com/office/officeart/2005/8/layout/hProcess9"/>
    <dgm:cxn modelId="{1F644889-869A-4E82-BBEB-9E62C8066ED6}" type="presParOf" srcId="{32D2A29D-8C7C-4672-A080-3820D1D78AD0}" destId="{1CB57422-7EAB-4BD2-B7D4-AD5109C4967D}" srcOrd="4" destOrd="0" presId="urn:microsoft.com/office/officeart/2005/8/layout/hProcess9"/>
    <dgm:cxn modelId="{E1CD4EC9-14C2-46EC-8B0F-EA8B2F20AE5B}" type="presParOf" srcId="{32D2A29D-8C7C-4672-A080-3820D1D78AD0}" destId="{CDF52E09-A22B-4E52-B611-D8B3234ECD36}" srcOrd="5" destOrd="0" presId="urn:microsoft.com/office/officeart/2005/8/layout/hProcess9"/>
    <dgm:cxn modelId="{E3AAE162-D293-446F-8F91-040BDE789164}" type="presParOf" srcId="{32D2A29D-8C7C-4672-A080-3820D1D78AD0}" destId="{E74F8F85-FC1D-43E2-93ED-D8DEAF1AD3F3}" srcOrd="6" destOrd="0" presId="urn:microsoft.com/office/officeart/2005/8/layout/hProcess9"/>
    <dgm:cxn modelId="{461D6DA9-F13F-4B8D-9D74-CD1268E1ABE2}" type="presParOf" srcId="{32D2A29D-8C7C-4672-A080-3820D1D78AD0}" destId="{8A558CEF-FBAC-4988-A721-74351FB0112F}" srcOrd="7" destOrd="0" presId="urn:microsoft.com/office/officeart/2005/8/layout/hProcess9"/>
    <dgm:cxn modelId="{49A405BE-A062-492B-A772-D8FDB24CF2AF}" type="presParOf" srcId="{32D2A29D-8C7C-4672-A080-3820D1D78AD0}" destId="{4DF39A29-09F1-441E-835C-FB86A1343A29}" srcOrd="8" destOrd="0" presId="urn:microsoft.com/office/officeart/2005/8/layout/hProcess9"/>
    <dgm:cxn modelId="{1E73BCC0-5F04-4715-994B-D8C82DFB5A95}" type="presParOf" srcId="{32D2A29D-8C7C-4672-A080-3820D1D78AD0}" destId="{0A7E09D6-E749-4E33-8DE1-00B1F58B07D6}" srcOrd="9" destOrd="0" presId="urn:microsoft.com/office/officeart/2005/8/layout/hProcess9"/>
    <dgm:cxn modelId="{0BEE5B45-7948-433E-977E-4B7FB21F463E}" type="presParOf" srcId="{32D2A29D-8C7C-4672-A080-3820D1D78AD0}" destId="{9F831D14-084A-48DF-BAA2-CF99C263CE15}" srcOrd="10" destOrd="0" presId="urn:microsoft.com/office/officeart/2005/8/layout/hProcess9"/>
    <dgm:cxn modelId="{6E9EB08A-24EF-40FA-B599-51A6CEC78313}" type="presParOf" srcId="{32D2A29D-8C7C-4672-A080-3820D1D78AD0}" destId="{261B8A8E-70AF-45ED-8A1E-39E1F05357A0}" srcOrd="11" destOrd="0" presId="urn:microsoft.com/office/officeart/2005/8/layout/hProcess9"/>
    <dgm:cxn modelId="{2B001AC1-3739-4BC9-B5D5-BBF8A2D93501}" type="presParOf" srcId="{32D2A29D-8C7C-4672-A080-3820D1D78AD0}" destId="{0D53421C-9384-4DCD-AC12-69C96D64EFC3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4C4E4-5CC4-43DB-8CDA-6AE61F23286E}">
      <dsp:nvSpPr>
        <dsp:cNvPr id="0" name=""/>
        <dsp:cNvSpPr/>
      </dsp:nvSpPr>
      <dsp:spPr>
        <a:xfrm>
          <a:off x="0" y="69279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286B7-B4D6-4EC9-9D9E-D9E42D29ED99}">
      <dsp:nvSpPr>
        <dsp:cNvPr id="0" name=""/>
        <dsp:cNvSpPr/>
      </dsp:nvSpPr>
      <dsp:spPr>
        <a:xfrm>
          <a:off x="406400" y="441873"/>
          <a:ext cx="568960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Weekly meeting (zoom) </a:t>
          </a:r>
          <a:endParaRPr lang="pt-BR" sz="1700" kern="1200" dirty="0"/>
        </a:p>
      </dsp:txBody>
      <dsp:txXfrm>
        <a:off x="430898" y="466371"/>
        <a:ext cx="5640604" cy="452844"/>
      </dsp:txXfrm>
    </dsp:sp>
    <dsp:sp modelId="{D2BD01C7-9AA6-40DD-9606-AFE281023FAD}">
      <dsp:nvSpPr>
        <dsp:cNvPr id="0" name=""/>
        <dsp:cNvSpPr/>
      </dsp:nvSpPr>
      <dsp:spPr>
        <a:xfrm>
          <a:off x="0" y="146391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7F13B-4B4E-41E2-8D94-A83316392460}">
      <dsp:nvSpPr>
        <dsp:cNvPr id="0" name=""/>
        <dsp:cNvSpPr/>
      </dsp:nvSpPr>
      <dsp:spPr>
        <a:xfrm>
          <a:off x="406400" y="1212993"/>
          <a:ext cx="5689600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Tasks list weekly</a:t>
          </a:r>
          <a:endParaRPr lang="pt-BR" sz="1700" kern="1200" dirty="0"/>
        </a:p>
      </dsp:txBody>
      <dsp:txXfrm>
        <a:off x="430898" y="1237491"/>
        <a:ext cx="5640604" cy="452844"/>
      </dsp:txXfrm>
    </dsp:sp>
    <dsp:sp modelId="{867E67DA-F647-4DBF-BA2C-1BAC7688FADC}">
      <dsp:nvSpPr>
        <dsp:cNvPr id="0" name=""/>
        <dsp:cNvSpPr/>
      </dsp:nvSpPr>
      <dsp:spPr>
        <a:xfrm>
          <a:off x="0" y="223503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7A430-72B4-40F8-9CBF-6F3CD22AB3DC}">
      <dsp:nvSpPr>
        <dsp:cNvPr id="0" name=""/>
        <dsp:cNvSpPr/>
      </dsp:nvSpPr>
      <dsp:spPr>
        <a:xfrm>
          <a:off x="406400" y="1984113"/>
          <a:ext cx="5689600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All responsible for commits on GitHub</a:t>
          </a:r>
          <a:endParaRPr lang="pt-BR" sz="1700" kern="1200" dirty="0"/>
        </a:p>
      </dsp:txBody>
      <dsp:txXfrm>
        <a:off x="430898" y="2008611"/>
        <a:ext cx="5640604" cy="452844"/>
      </dsp:txXfrm>
    </dsp:sp>
    <dsp:sp modelId="{FB45A2F2-BC09-4169-B6B9-24A037A29653}">
      <dsp:nvSpPr>
        <dsp:cNvPr id="0" name=""/>
        <dsp:cNvSpPr/>
      </dsp:nvSpPr>
      <dsp:spPr>
        <a:xfrm>
          <a:off x="0" y="300615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5E2D5-9E91-4F98-B3A8-66FE5E03CCA9}">
      <dsp:nvSpPr>
        <dsp:cNvPr id="0" name=""/>
        <dsp:cNvSpPr/>
      </dsp:nvSpPr>
      <dsp:spPr>
        <a:xfrm>
          <a:off x="406400" y="2755233"/>
          <a:ext cx="5689600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Official communication Channel: Slack Group 3</a:t>
          </a:r>
          <a:endParaRPr lang="pt-BR" sz="1700" kern="1200" dirty="0"/>
        </a:p>
      </dsp:txBody>
      <dsp:txXfrm>
        <a:off x="430898" y="2779731"/>
        <a:ext cx="5640604" cy="452844"/>
      </dsp:txXfrm>
    </dsp:sp>
    <dsp:sp modelId="{C745A536-EE7E-40F2-AEA8-363290B7B95C}">
      <dsp:nvSpPr>
        <dsp:cNvPr id="0" name=""/>
        <dsp:cNvSpPr/>
      </dsp:nvSpPr>
      <dsp:spPr>
        <a:xfrm>
          <a:off x="0" y="377727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649494-9456-404A-BCF1-F72FDAFBA2B1}">
      <dsp:nvSpPr>
        <dsp:cNvPr id="0" name=""/>
        <dsp:cNvSpPr/>
      </dsp:nvSpPr>
      <dsp:spPr>
        <a:xfrm>
          <a:off x="406400" y="3526353"/>
          <a:ext cx="5689600" cy="5018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Weekly review for all deliverables and rubrics with all team</a:t>
          </a:r>
          <a:endParaRPr lang="pt-BR" sz="1700" kern="1200" dirty="0"/>
        </a:p>
      </dsp:txBody>
      <dsp:txXfrm>
        <a:off x="430898" y="3550851"/>
        <a:ext cx="5640604" cy="452844"/>
      </dsp:txXfrm>
    </dsp:sp>
    <dsp:sp modelId="{80EF80D2-B369-400D-9DC6-765634E77C35}">
      <dsp:nvSpPr>
        <dsp:cNvPr id="0" name=""/>
        <dsp:cNvSpPr/>
      </dsp:nvSpPr>
      <dsp:spPr>
        <a:xfrm>
          <a:off x="0" y="4548393"/>
          <a:ext cx="8128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FA7F6-9B1F-4D8E-A721-281DDA055315}">
      <dsp:nvSpPr>
        <dsp:cNvPr id="0" name=""/>
        <dsp:cNvSpPr/>
      </dsp:nvSpPr>
      <dsp:spPr>
        <a:xfrm>
          <a:off x="406400" y="4297473"/>
          <a:ext cx="568960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Decision making process: Common sense or voting </a:t>
          </a:r>
          <a:endParaRPr lang="en-US" sz="1700" kern="1200"/>
        </a:p>
      </dsp:txBody>
      <dsp:txXfrm>
        <a:off x="430898" y="4321971"/>
        <a:ext cx="5640604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6DD7B-BA46-4F40-A89A-BB5F9ED98ED2}">
      <dsp:nvSpPr>
        <dsp:cNvPr id="0" name=""/>
        <dsp:cNvSpPr/>
      </dsp:nvSpPr>
      <dsp:spPr>
        <a:xfrm>
          <a:off x="810577" y="0"/>
          <a:ext cx="9186545" cy="60833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29B9E1-3950-4E32-AF9A-F38AFEEEBAC0}">
      <dsp:nvSpPr>
        <dsp:cNvPr id="0" name=""/>
        <dsp:cNvSpPr/>
      </dsp:nvSpPr>
      <dsp:spPr>
        <a:xfrm>
          <a:off x="923" y="1824990"/>
          <a:ext cx="1480253" cy="2433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Download the data set | Import libraries</a:t>
          </a:r>
          <a:endParaRPr lang="pt-BR" sz="1500" kern="1200" dirty="0"/>
        </a:p>
      </dsp:txBody>
      <dsp:txXfrm>
        <a:off x="73183" y="1897250"/>
        <a:ext cx="1335733" cy="2288800"/>
      </dsp:txXfrm>
    </dsp:sp>
    <dsp:sp modelId="{CFFAEF92-D4BF-430D-9288-ABDD22CC3432}">
      <dsp:nvSpPr>
        <dsp:cNvPr id="0" name=""/>
        <dsp:cNvSpPr/>
      </dsp:nvSpPr>
      <dsp:spPr>
        <a:xfrm>
          <a:off x="1555190" y="1824990"/>
          <a:ext cx="1480253" cy="2433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ETL | Cleaning the data (</a:t>
          </a:r>
          <a:r>
            <a:rPr lang="en-CA" sz="1500" kern="1200" dirty="0" err="1"/>
            <a:t>duolicates</a:t>
          </a:r>
          <a:r>
            <a:rPr lang="en-CA" sz="1500" kern="1200" dirty="0"/>
            <a:t>, null values, remove HTML tags, special </a:t>
          </a:r>
          <a:r>
            <a:rPr lang="en-CA" sz="1500" kern="1200" dirty="0" err="1"/>
            <a:t>caracters</a:t>
          </a:r>
          <a:r>
            <a:rPr lang="en-CA" sz="1500" kern="1200" dirty="0"/>
            <a:t>, convert everything to </a:t>
          </a:r>
          <a:r>
            <a:rPr lang="en-CA" sz="1500" kern="1200" dirty="0" err="1"/>
            <a:t>lowcase</a:t>
          </a:r>
          <a:r>
            <a:rPr lang="en-CA" sz="1500" kern="1200" dirty="0"/>
            <a:t>, </a:t>
          </a:r>
          <a:r>
            <a:rPr lang="en-CA" sz="1500" kern="1200" dirty="0" err="1"/>
            <a:t>etc</a:t>
          </a:r>
          <a:r>
            <a:rPr lang="en-CA" sz="1500" kern="1200" dirty="0"/>
            <a:t>)</a:t>
          </a:r>
          <a:endParaRPr lang="pt-BR" sz="1500" kern="1200" dirty="0"/>
        </a:p>
      </dsp:txBody>
      <dsp:txXfrm>
        <a:off x="1627450" y="1897250"/>
        <a:ext cx="1335733" cy="2288800"/>
      </dsp:txXfrm>
    </dsp:sp>
    <dsp:sp modelId="{1CB57422-7EAB-4BD2-B7D4-AD5109C4967D}">
      <dsp:nvSpPr>
        <dsp:cNvPr id="0" name=""/>
        <dsp:cNvSpPr/>
      </dsp:nvSpPr>
      <dsp:spPr>
        <a:xfrm>
          <a:off x="3109456" y="1824990"/>
          <a:ext cx="1480253" cy="2433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ML Coding &amp; Create the model </a:t>
          </a:r>
          <a:endParaRPr lang="pt-BR" sz="1500" kern="1200" dirty="0"/>
        </a:p>
      </dsp:txBody>
      <dsp:txXfrm>
        <a:off x="3181716" y="1897250"/>
        <a:ext cx="1335733" cy="2288800"/>
      </dsp:txXfrm>
    </dsp:sp>
    <dsp:sp modelId="{E74F8F85-FC1D-43E2-93ED-D8DEAF1AD3F3}">
      <dsp:nvSpPr>
        <dsp:cNvPr id="0" name=""/>
        <dsp:cNvSpPr/>
      </dsp:nvSpPr>
      <dsp:spPr>
        <a:xfrm>
          <a:off x="4663723" y="1824990"/>
          <a:ext cx="1480253" cy="2433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Output &amp; Train test split</a:t>
          </a:r>
          <a:endParaRPr lang="pt-BR" sz="1500" kern="1200" dirty="0"/>
        </a:p>
      </dsp:txBody>
      <dsp:txXfrm>
        <a:off x="4735983" y="1897250"/>
        <a:ext cx="1335733" cy="2288800"/>
      </dsp:txXfrm>
    </dsp:sp>
    <dsp:sp modelId="{4DF39A29-09F1-441E-835C-FB86A1343A29}">
      <dsp:nvSpPr>
        <dsp:cNvPr id="0" name=""/>
        <dsp:cNvSpPr/>
      </dsp:nvSpPr>
      <dsp:spPr>
        <a:xfrm>
          <a:off x="6217989" y="1824990"/>
          <a:ext cx="1480253" cy="24333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Defining the model and training</a:t>
          </a:r>
          <a:endParaRPr lang="pt-BR" sz="1500" kern="1200" dirty="0"/>
        </a:p>
      </dsp:txBody>
      <dsp:txXfrm>
        <a:off x="6290249" y="1897250"/>
        <a:ext cx="1335733" cy="2288800"/>
      </dsp:txXfrm>
    </dsp:sp>
    <dsp:sp modelId="{9F831D14-084A-48DF-BAA2-CF99C263CE15}">
      <dsp:nvSpPr>
        <dsp:cNvPr id="0" name=""/>
        <dsp:cNvSpPr/>
      </dsp:nvSpPr>
      <dsp:spPr>
        <a:xfrm>
          <a:off x="7772256" y="1824990"/>
          <a:ext cx="1480253" cy="2433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Prediction and accuracy metrics to choose the best model</a:t>
          </a:r>
          <a:endParaRPr lang="pt-BR" sz="1500" kern="1200" dirty="0"/>
        </a:p>
      </dsp:txBody>
      <dsp:txXfrm>
        <a:off x="7844516" y="1897250"/>
        <a:ext cx="1335733" cy="2288800"/>
      </dsp:txXfrm>
    </dsp:sp>
    <dsp:sp modelId="{0D53421C-9384-4DCD-AC12-69C96D64EFC3}">
      <dsp:nvSpPr>
        <dsp:cNvPr id="0" name=""/>
        <dsp:cNvSpPr/>
      </dsp:nvSpPr>
      <dsp:spPr>
        <a:xfrm>
          <a:off x="9326522" y="1824990"/>
          <a:ext cx="1480253" cy="2433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Statistical Analysis &amp; Data Analysis findings</a:t>
          </a:r>
          <a:endParaRPr lang="pt-BR" sz="1500" kern="1200" dirty="0"/>
        </a:p>
      </dsp:txBody>
      <dsp:txXfrm>
        <a:off x="9398782" y="1897250"/>
        <a:ext cx="1335733" cy="2288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318CE-7023-48EA-BE1A-FD2616466EBB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83ABE-9E7F-4857-9FB1-B4EF346C8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1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7A46-A3E6-4C15-8A4F-2E511648F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83DBD-DBF8-4B72-8879-A112C28A5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9404D-7A9E-4637-B52D-85003181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16272-3AF4-467E-9683-ED008113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3B4B-9A22-42FE-83FA-AAE185AE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97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B3AB-DAF5-483C-B090-3AABA561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3F314-EF08-4F24-8CE2-790F891D8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34D4A-882D-401D-A63F-F20ABBF0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20F6A-053C-498F-BB69-1240CB81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B962E-DB1D-4F7E-9CC3-B88632B7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6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4419AA-E84D-48DE-9C73-659FD8195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4699C-6922-412B-94CA-406BE1720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713DC-EF69-4DC3-84C2-25D24CDF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FD102-1503-41C3-A7A9-142E6D7A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DC7F4-21FF-4C9C-98C0-F1051F91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30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19F2-FD2A-4BA7-8F67-C0E1C433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5841-04A5-458C-AE69-D827BA299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4A68D-E647-41EB-9F29-E8C79129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08C8A-1225-44B9-806A-4771660F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5486F-63A8-4A74-B5B3-7E72B248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0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3844-9930-4479-8911-487A4456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31876-8CDB-4111-885C-DBB496388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4714-E7F6-430E-BD13-ACB39A16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E9F45-7D17-448C-8AFB-4C3CF490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4592F-1ADD-458A-B19C-4BAEBB19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01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A3D4-2C53-40EE-BB87-C97C3F80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BCFBD-B808-46C2-A1CB-A4E287A61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A9D80-470E-440A-93CD-8B0522908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83FBE-6FBF-493C-A604-52BA2DEB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C9D0D-0105-42C2-8A61-6567FF60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C5A63-B2CB-43C8-984A-2E1AFE00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01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47FE-F115-406E-A2D7-8C6A61D2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D0B45-3C13-4D50-A7B5-44E2BF458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F7E04-C209-41E5-98D5-2BBB2E8B2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50BCB-73C6-4BE7-AE7B-873AD3E04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866B8-F2C8-4865-B0E8-6CA2E9F11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270913-717F-4BDB-A75B-78887592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BE7A5-BEE6-40E8-BCEB-1CCD4852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D4621-AD64-4265-B971-084FCA05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29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FA62-1D87-44E5-B770-37F8A6B0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EBC61-1120-4D33-A7BD-4C971AFC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A0A5F-0C72-431C-8AA9-79C7FC24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260C3-62CE-4848-8AC7-35E1A417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6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8638C-D794-47AF-BE65-A06A91FF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5D90A-398B-47E5-80ED-7EBB25B9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FA4BE-7D79-4235-AF1E-A879BCFE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3385-7DCF-4D97-8142-DCF818DC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AACAA-96FB-4C9D-ABDC-55FE888A1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99227-06EE-4E0D-B5CC-94F1E04DC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948D8-E996-4978-8684-4ECB0237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41BCE-37A9-4879-B8B3-272785AB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3B513-96DD-4AA0-B986-5A686270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79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C1AB-77F9-4A10-947E-ABEFAF3A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57F43-3F5B-4A6F-898C-30E3AFDE7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016EF-1C89-4C1D-A3F6-041CB22D9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8B2D4-73C1-4813-8184-27B232D6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B3CB2-F60D-4CFB-8185-490A5AFE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A3E2B-0E2E-437B-AA94-73C09607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3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48E70-4D2D-4EB1-A2FA-5A2B0E8E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F1772-C888-45D3-85D2-8636A911E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ED9C7-E26E-496C-99A9-EAA48AC26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85BC7-C0BD-49A1-8D05-309040419B1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3C0AD-D8DC-4937-A81E-C0D303B29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A4FDA-CFCD-46A2-95C7-327C82781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7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819624F-DF8F-4BDC-9457-7EF8C5D130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121336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69B9DE9-A338-4F62-AD73-CE1E7E2900BC}"/>
              </a:ext>
            </a:extLst>
          </p:cNvPr>
          <p:cNvSpPr txBox="1"/>
          <p:nvPr/>
        </p:nvSpPr>
        <p:spPr>
          <a:xfrm>
            <a:off x="2699935" y="11780"/>
            <a:ext cx="6188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Group 3 commitments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85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TLSHAPE_SL_19867ef1ce2b46c8888ac5094bd46420_BackgroundRectangle">
            <a:extLst>
              <a:ext uri="{FF2B5EF4-FFF2-40B4-BE49-F238E27FC236}">
                <a16:creationId xmlns:a16="http://schemas.microsoft.com/office/drawing/2014/main" id="{A8EC61C4-9401-40FC-BB24-ED1975CF08A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4367209"/>
            <a:ext cx="11125200" cy="825490"/>
          </a:xfrm>
          <a:prstGeom prst="rect">
            <a:avLst/>
          </a:prstGeom>
          <a:solidFill>
            <a:schemeClr val="accent5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TLSHAPE_SL_e5f2b54cc09b484697a60147fb763d90_BackgroundRectangle">
            <a:extLst>
              <a:ext uri="{FF2B5EF4-FFF2-40B4-BE49-F238E27FC236}">
                <a16:creationId xmlns:a16="http://schemas.microsoft.com/office/drawing/2014/main" id="{219B4D7E-F8A5-4C65-BC5E-E65676BB5DD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3338509"/>
            <a:ext cx="11125200" cy="965200"/>
          </a:xfrm>
          <a:prstGeom prst="rect">
            <a:avLst/>
          </a:prstGeom>
          <a:solidFill>
            <a:schemeClr val="accent6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TLSHAPE_SL_d0a0bb0d1fc041dcae3f3d5d731aa83b_BackgroundRectangle">
            <a:extLst>
              <a:ext uri="{FF2B5EF4-FFF2-40B4-BE49-F238E27FC236}">
                <a16:creationId xmlns:a16="http://schemas.microsoft.com/office/drawing/2014/main" id="{77F285A0-D4B5-4AE1-8F66-64F569EFB21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2309809"/>
            <a:ext cx="11125200" cy="965200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TLSHAPE_SL_3754e4ef8c3743a883ff89bf12bd931a_BackgroundRectangle">
            <a:extLst>
              <a:ext uri="{FF2B5EF4-FFF2-40B4-BE49-F238E27FC236}">
                <a16:creationId xmlns:a16="http://schemas.microsoft.com/office/drawing/2014/main" id="{6548E186-EC97-4B60-9333-0215D5F0105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5256199"/>
            <a:ext cx="11125200" cy="571500"/>
          </a:xfrm>
          <a:prstGeom prst="rect">
            <a:avLst/>
          </a:prstGeom>
          <a:solidFill>
            <a:schemeClr val="accent2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TLSHAPE_SL_ec407117895940e0a33afcddca9ac217_BackgroundRectangle">
            <a:extLst>
              <a:ext uri="{FF2B5EF4-FFF2-40B4-BE49-F238E27FC236}">
                <a16:creationId xmlns:a16="http://schemas.microsoft.com/office/drawing/2014/main" id="{8BC45AB6-2838-487E-BEE4-7DCC0C99002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500" y="5891199"/>
            <a:ext cx="11125200" cy="330200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bg2">
                    <a:lumMod val="9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2ED6C8D6-71C8-4385-A02D-1ED8D2E4793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44465" y="1725609"/>
            <a:ext cx="10515600" cy="381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>
                  <a:rot lat="0" lon="0" rev="8700000"/>
                </a:lightRig>
              </a14:hiddenScene3d>
            </a:ext>
            <a:ext uri="{E45631CC-5BF2-4C18-A39C-3461C7D3F71A}">
              <a14:hiddenSp3d xmlns:a14="http://schemas.microsoft.com/office/drawing/2010/main">
                <a:bevelT w="165100" h="1905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TLSHAPE_SL_19867ef1ce2b46c8888ac5094bd46420_HeaderRectangle">
            <a:extLst>
              <a:ext uri="{FF2B5EF4-FFF2-40B4-BE49-F238E27FC236}">
                <a16:creationId xmlns:a16="http://schemas.microsoft.com/office/drawing/2014/main" id="{03D40DDA-AB42-452E-8A6C-BCB9BF92EBB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3500" y="4367209"/>
            <a:ext cx="825500" cy="82549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TLSHAPE_SL_e5f2b54cc09b484697a60147fb763d90_HeaderRectangle">
            <a:extLst>
              <a:ext uri="{FF2B5EF4-FFF2-40B4-BE49-F238E27FC236}">
                <a16:creationId xmlns:a16="http://schemas.microsoft.com/office/drawing/2014/main" id="{47C9A1CE-83F1-4467-AD36-183B9441807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3500" y="3338509"/>
            <a:ext cx="825500" cy="9652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TLSHAPE_SL_d0a0bb0d1fc041dcae3f3d5d731aa83b_HeaderRectangle">
            <a:extLst>
              <a:ext uri="{FF2B5EF4-FFF2-40B4-BE49-F238E27FC236}">
                <a16:creationId xmlns:a16="http://schemas.microsoft.com/office/drawing/2014/main" id="{08582FB3-75C4-4508-9F72-C3ED14D482A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3500" y="2309809"/>
            <a:ext cx="825500" cy="9652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TLSHAPE_SL_3754e4ef8c3743a883ff89bf12bd931a_HeaderRectangle">
            <a:extLst>
              <a:ext uri="{FF2B5EF4-FFF2-40B4-BE49-F238E27FC236}">
                <a16:creationId xmlns:a16="http://schemas.microsoft.com/office/drawing/2014/main" id="{CC83A74E-1878-4F71-A8BF-3BADB930FB5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3500" y="5256199"/>
            <a:ext cx="825500" cy="5715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TLSHAPE_SL_ec407117895940e0a33afcddca9ac217_HeaderRectangle">
            <a:extLst>
              <a:ext uri="{FF2B5EF4-FFF2-40B4-BE49-F238E27FC236}">
                <a16:creationId xmlns:a16="http://schemas.microsoft.com/office/drawing/2014/main" id="{B1BC941F-7C0E-44D7-9F88-E8D838C3A003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3500" y="5891199"/>
            <a:ext cx="825500" cy="330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OTLSHAPE_G_00000000000000000000000000000000_ShapeBelow0">
            <a:extLst>
              <a:ext uri="{FF2B5EF4-FFF2-40B4-BE49-F238E27FC236}">
                <a16:creationId xmlns:a16="http://schemas.microsoft.com/office/drawing/2014/main" id="{13A41DDC-0F58-476C-8A6B-9880D6868790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3517944" y="2106609"/>
            <a:ext cx="0" cy="4114790"/>
          </a:xfrm>
          <a:prstGeom prst="line">
            <a:avLst/>
          </a:prstGeom>
          <a:ln w="9525" cap="flat" cmpd="sng" algn="ctr">
            <a:solidFill>
              <a:schemeClr val="bg2">
                <a:lumMod val="9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OTLSHAPE_G_00000000000000000000000000000000_ShapeBelow1">
            <a:extLst>
              <a:ext uri="{FF2B5EF4-FFF2-40B4-BE49-F238E27FC236}">
                <a16:creationId xmlns:a16="http://schemas.microsoft.com/office/drawing/2014/main" id="{DF3FB866-2219-4B50-9DBE-2E7EE0BFAF8E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6054194" y="2106609"/>
            <a:ext cx="0" cy="4114790"/>
          </a:xfrm>
          <a:prstGeom prst="line">
            <a:avLst/>
          </a:prstGeom>
          <a:ln w="9525" cap="flat" cmpd="sng" algn="ctr">
            <a:solidFill>
              <a:schemeClr val="bg2">
                <a:lumMod val="9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OTLSHAPE_G_00000000000000000000000000000000_ShapeBelow2">
            <a:extLst>
              <a:ext uri="{FF2B5EF4-FFF2-40B4-BE49-F238E27FC236}">
                <a16:creationId xmlns:a16="http://schemas.microsoft.com/office/drawing/2014/main" id="{E6E3880A-235E-466E-96C8-F5145C60CE1D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8618314" y="2106609"/>
            <a:ext cx="0" cy="4114790"/>
          </a:xfrm>
          <a:prstGeom prst="line">
            <a:avLst/>
          </a:prstGeom>
          <a:ln w="9525" cap="flat" cmpd="sng" algn="ctr">
            <a:solidFill>
              <a:schemeClr val="bg2">
                <a:lumMod val="9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TLSHAPE_SLM_be54ac11223a4538b0a95d4c713ab9e3_Shape">
            <a:extLst>
              <a:ext uri="{FF2B5EF4-FFF2-40B4-BE49-F238E27FC236}">
                <a16:creationId xmlns:a16="http://schemas.microsoft.com/office/drawing/2014/main" id="{17881DED-E340-4E8B-A42D-7D3D54CE0AB2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791348" y="440530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TLSHAPE_SLM_7582c54c60a447d8b8e71edfb98aaf40_Shape">
            <a:extLst>
              <a:ext uri="{FF2B5EF4-FFF2-40B4-BE49-F238E27FC236}">
                <a16:creationId xmlns:a16="http://schemas.microsoft.com/office/drawing/2014/main" id="{294AD265-8F4E-47E1-A21D-A25E453A4D39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765946" y="33766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TLSHAPE_SLM_560837dc1abd4a0ca0d27af684182a06_Shape">
            <a:extLst>
              <a:ext uri="{FF2B5EF4-FFF2-40B4-BE49-F238E27FC236}">
                <a16:creationId xmlns:a16="http://schemas.microsoft.com/office/drawing/2014/main" id="{0F0DA89C-543B-45C8-9D7B-5C10D9EE90D3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282969" y="440530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TLSHAPE_SLM_cb319515330a4686adace750669455a1_Shape">
            <a:extLst>
              <a:ext uri="{FF2B5EF4-FFF2-40B4-BE49-F238E27FC236}">
                <a16:creationId xmlns:a16="http://schemas.microsoft.com/office/drawing/2014/main" id="{FA62BE4E-0A74-4024-963C-7EBCF543ADFB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257567" y="36941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TLSHAPE_SLM_aec98ba4df184c8881a011a86b46a3d7_Shape">
            <a:extLst>
              <a:ext uri="{FF2B5EF4-FFF2-40B4-BE49-F238E27FC236}">
                <a16:creationId xmlns:a16="http://schemas.microsoft.com/office/drawing/2014/main" id="{7EC5ECAB-2129-4D9F-B15A-75C6C3330D2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257567" y="33766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TLSHAPE_SLM_01502ce42bc84294ae8c8e2a26374c3b_Shape">
            <a:extLst>
              <a:ext uri="{FF2B5EF4-FFF2-40B4-BE49-F238E27FC236}">
                <a16:creationId xmlns:a16="http://schemas.microsoft.com/office/drawing/2014/main" id="{B5C7B2E2-C609-483A-B9F9-7D5CC6AB7AD0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8891718" y="494716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TLSHAPE_SLM_c81b46d3284c4b8b8f210faa2910f49b_Shape">
            <a:extLst>
              <a:ext uri="{FF2B5EF4-FFF2-40B4-BE49-F238E27FC236}">
                <a16:creationId xmlns:a16="http://schemas.microsoft.com/office/drawing/2014/main" id="{CDCB3EB9-44A9-46E4-8E28-E00D67CD66E0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8866316" y="23479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TLSHAPE_SLM_aa00dde741c24a21a2c7b6e756bf5e17_Shape">
            <a:extLst>
              <a:ext uri="{FF2B5EF4-FFF2-40B4-BE49-F238E27FC236}">
                <a16:creationId xmlns:a16="http://schemas.microsoft.com/office/drawing/2014/main" id="{9D28D433-9FA6-4B8F-B478-96A80CD9DC21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8891718" y="467623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TLSHAPE_SLM_c083dcb2c19c4c0a9646b566e1400809_Shape">
            <a:extLst>
              <a:ext uri="{FF2B5EF4-FFF2-40B4-BE49-F238E27FC236}">
                <a16:creationId xmlns:a16="http://schemas.microsoft.com/office/drawing/2014/main" id="{AE664857-67C1-4889-BD0B-9B02E24DCB62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6302196" y="33766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SLM_65669134d18a43e28959dc972ef27252_Shape">
            <a:extLst>
              <a:ext uri="{FF2B5EF4-FFF2-40B4-BE49-F238E27FC236}">
                <a16:creationId xmlns:a16="http://schemas.microsoft.com/office/drawing/2014/main" id="{9C5AE2F3-B374-4748-A973-BDD7BFF27F00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765946" y="23479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TLSHAPE_SLM_26615f3a416d4a0a83511ad17e513011_Shape">
            <a:extLst>
              <a:ext uri="{FF2B5EF4-FFF2-40B4-BE49-F238E27FC236}">
                <a16:creationId xmlns:a16="http://schemas.microsoft.com/office/drawing/2014/main" id="{0F6CD54C-F5CF-41A2-BC74-F794304809B6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1257567" y="23479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TLSHAPE_SLM_561d3f347d1b454491ac4de9797a3f4d_Shape">
            <a:extLst>
              <a:ext uri="{FF2B5EF4-FFF2-40B4-BE49-F238E27FC236}">
                <a16:creationId xmlns:a16="http://schemas.microsoft.com/office/drawing/2014/main" id="{EE096942-F8D0-46CB-963E-2644C45FEC67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6302196" y="23479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TLSHAPE_SLM_d4b43abd458d46c99679b40a91fdc215_Shape">
            <a:extLst>
              <a:ext uri="{FF2B5EF4-FFF2-40B4-BE49-F238E27FC236}">
                <a16:creationId xmlns:a16="http://schemas.microsoft.com/office/drawing/2014/main" id="{D15C81BF-3B7C-499F-9F2E-FCB4EB20BD5F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3765946" y="26654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TLSHAPE_SLM_7045f708c555433896c4f672bfa058ae_Shape">
            <a:extLst>
              <a:ext uri="{FF2B5EF4-FFF2-40B4-BE49-F238E27FC236}">
                <a16:creationId xmlns:a16="http://schemas.microsoft.com/office/drawing/2014/main" id="{7587A768-F129-40C0-BB24-67911518019C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6302196" y="26654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TLSHAPE_SLM_c83c63dd5d304091821b0ecf3f8be2b9_Shape">
            <a:extLst>
              <a:ext uri="{FF2B5EF4-FFF2-40B4-BE49-F238E27FC236}">
                <a16:creationId xmlns:a16="http://schemas.microsoft.com/office/drawing/2014/main" id="{4DDAD743-855E-4FA0-ABAB-6CC9DB34A19D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6302196" y="29829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OTLSHAPE_SLM_8fe1b08c0ca24a09b6a68ffff02e0e1d_Shape">
            <a:extLst>
              <a:ext uri="{FF2B5EF4-FFF2-40B4-BE49-F238E27FC236}">
                <a16:creationId xmlns:a16="http://schemas.microsoft.com/office/drawing/2014/main" id="{3435F299-7A24-4332-AF68-41AC30167AF9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3772296" y="5573699"/>
            <a:ext cx="215900" cy="21590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TLSHAPE_SLM_2fc3af8cbe2047d9b131940081e5f96e_Shape">
            <a:extLst>
              <a:ext uri="{FF2B5EF4-FFF2-40B4-BE49-F238E27FC236}">
                <a16:creationId xmlns:a16="http://schemas.microsoft.com/office/drawing/2014/main" id="{DB081C1F-0440-47FE-9383-1523923EE86A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6327597" y="440530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TLSHAPE_SLM_60c06a06fdce43a09193df70ab745e15_Shape">
            <a:extLst>
              <a:ext uri="{FF2B5EF4-FFF2-40B4-BE49-F238E27FC236}">
                <a16:creationId xmlns:a16="http://schemas.microsoft.com/office/drawing/2014/main" id="{D5757842-9EB9-4EA1-817F-E069F6CA6C88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8891718" y="440530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TLSHAPE_SLM_df6e23cb93e34336adfdc39b4d5053de_Shape">
            <a:extLst>
              <a:ext uri="{FF2B5EF4-FFF2-40B4-BE49-F238E27FC236}">
                <a16:creationId xmlns:a16="http://schemas.microsoft.com/office/drawing/2014/main" id="{2058C24F-74DF-499B-8085-DB92820E456A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3791348" y="4676239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TLSHAPE_SLM_e523b563254d495eb0025210ee56692e_Shape">
            <a:extLst>
              <a:ext uri="{FF2B5EF4-FFF2-40B4-BE49-F238E27FC236}">
                <a16:creationId xmlns:a16="http://schemas.microsoft.com/office/drawing/2014/main" id="{00E86286-9914-4895-A9A5-8CD9E9159477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3765946" y="36941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TLSHAPE_SLM_045beb95d040487eaf77b3311e5d20f0_Shape">
            <a:extLst>
              <a:ext uri="{FF2B5EF4-FFF2-40B4-BE49-F238E27FC236}">
                <a16:creationId xmlns:a16="http://schemas.microsoft.com/office/drawing/2014/main" id="{8B7C81FA-B91C-4CA0-B857-98307B1461B5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6302196" y="36941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TLSHAPE_SLM_5920b03199474388bd7736cdc3f1663e_Shape">
            <a:extLst>
              <a:ext uri="{FF2B5EF4-FFF2-40B4-BE49-F238E27FC236}">
                <a16:creationId xmlns:a16="http://schemas.microsoft.com/office/drawing/2014/main" id="{0E5F3C0E-0BDD-4BA6-8733-ED8E84FED1DE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8866316" y="2665409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OTLSHAPE_SLM_e238d5f028934d099a3f80230dd32c18_Shape">
            <a:extLst>
              <a:ext uri="{FF2B5EF4-FFF2-40B4-BE49-F238E27FC236}">
                <a16:creationId xmlns:a16="http://schemas.microsoft.com/office/drawing/2014/main" id="{B553BECE-F79F-4721-A55E-47A4A9A3675E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1237625" y="5266779"/>
            <a:ext cx="215900" cy="21590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OTLSHAPE_SLM_87c93a319a65441d8ccec04336af2778_Shape">
            <a:extLst>
              <a:ext uri="{FF2B5EF4-FFF2-40B4-BE49-F238E27FC236}">
                <a16:creationId xmlns:a16="http://schemas.microsoft.com/office/drawing/2014/main" id="{A3BAFBAA-0A25-4E93-A96E-6431CC538E4C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6308546" y="5294299"/>
            <a:ext cx="215900" cy="21590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OTLSHAPE_SLM_aab742d94cfc42c79614461425cf975e_Shape">
            <a:extLst>
              <a:ext uri="{FF2B5EF4-FFF2-40B4-BE49-F238E27FC236}">
                <a16:creationId xmlns:a16="http://schemas.microsoft.com/office/drawing/2014/main" id="{299DD903-1E60-46C8-8705-D8CA81855546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8872666" y="5294299"/>
            <a:ext cx="215900" cy="21590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TLSHAPE_SLM_550a5bf5eba0429492a42cecbb55ea03_Shape">
            <a:extLst>
              <a:ext uri="{FF2B5EF4-FFF2-40B4-BE49-F238E27FC236}">
                <a16:creationId xmlns:a16="http://schemas.microsoft.com/office/drawing/2014/main" id="{10DB1496-FCB9-44AE-B3C9-3AD0AEAE3178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6302196" y="40116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TLSHAPE_SLM_7319137fdf7944279d79d0352cbf2c93_Shape">
            <a:extLst>
              <a:ext uri="{FF2B5EF4-FFF2-40B4-BE49-F238E27FC236}">
                <a16:creationId xmlns:a16="http://schemas.microsoft.com/office/drawing/2014/main" id="{2F5D84C7-FC55-4CAC-8138-FA2984FE8ED5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8866316" y="33766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TLSHAPE_SLM_34b0a8948a844ec0971ad8eee72468c1_Shape">
            <a:extLst>
              <a:ext uri="{FF2B5EF4-FFF2-40B4-BE49-F238E27FC236}">
                <a16:creationId xmlns:a16="http://schemas.microsoft.com/office/drawing/2014/main" id="{2263BDC4-9E08-41BC-BB0F-7B95A4898A5F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8866316" y="3694109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TLSHAPE_SL_19867ef1ce2b46c8888ac5094bd46420_Header">
            <a:extLst>
              <a:ext uri="{FF2B5EF4-FFF2-40B4-BE49-F238E27FC236}">
                <a16:creationId xmlns:a16="http://schemas.microsoft.com/office/drawing/2014/main" id="{30475D23-7E09-47A9-827D-A6836B3C024F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63500" y="4686926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 err="1">
                <a:solidFill>
                  <a:schemeClr val="dk1"/>
                </a:solidFill>
                <a:latin typeface="Calibri" panose="020F0502020204030204" pitchFamily="34" charset="0"/>
              </a:rPr>
              <a:t>Marchine</a:t>
            </a:r>
            <a:r>
              <a:rPr lang="en-US" sz="1200" b="1" dirty="0">
                <a:solidFill>
                  <a:schemeClr val="dk1"/>
                </a:solidFill>
                <a:latin typeface="Calibri" panose="020F0502020204030204" pitchFamily="34" charset="0"/>
              </a:rPr>
              <a:t> Learning</a:t>
            </a:r>
          </a:p>
        </p:txBody>
      </p:sp>
      <p:sp>
        <p:nvSpPr>
          <p:cNvPr id="87" name="OTLSHAPE_SL_e5f2b54cc09b484697a60147fb763d90_Header">
            <a:extLst>
              <a:ext uri="{FF2B5EF4-FFF2-40B4-BE49-F238E27FC236}">
                <a16:creationId xmlns:a16="http://schemas.microsoft.com/office/drawing/2014/main" id="{E1AA7CD0-A4D2-456C-8F05-2F1C56114C7B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63500" y="3728081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 err="1">
                <a:solidFill>
                  <a:srgbClr val="1B1013"/>
                </a:solidFill>
                <a:latin typeface="Calibri" panose="020F0502020204030204" pitchFamily="34" charset="0"/>
              </a:rPr>
              <a:t>Github</a:t>
            </a:r>
            <a:endParaRPr lang="en-US" sz="1200" b="1" dirty="0">
              <a:solidFill>
                <a:srgbClr val="1B1013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OTLSHAPE_SL_d0a0bb0d1fc041dcae3f3d5d731aa83b_Header">
            <a:extLst>
              <a:ext uri="{FF2B5EF4-FFF2-40B4-BE49-F238E27FC236}">
                <a16:creationId xmlns:a16="http://schemas.microsoft.com/office/drawing/2014/main" id="{07B39A4E-6BC5-474F-B518-680451AB2082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63500" y="2699382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3C3631"/>
                </a:solidFill>
                <a:latin typeface="Calibri" panose="020F0502020204030204" pitchFamily="34" charset="0"/>
              </a:rPr>
              <a:t>Presentation</a:t>
            </a:r>
          </a:p>
        </p:txBody>
      </p:sp>
      <p:sp>
        <p:nvSpPr>
          <p:cNvPr id="93" name="OTLSHAPE_SL_3754e4ef8c3743a883ff89bf12bd931a_Header">
            <a:extLst>
              <a:ext uri="{FF2B5EF4-FFF2-40B4-BE49-F238E27FC236}">
                <a16:creationId xmlns:a16="http://schemas.microsoft.com/office/drawing/2014/main" id="{34F7E391-DCC3-41C5-AF92-81DB681847C1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63500" y="5448922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171E24"/>
                </a:solidFill>
                <a:latin typeface="Calibri" panose="020F0502020204030204" pitchFamily="34" charset="0"/>
              </a:rPr>
              <a:t>Database</a:t>
            </a:r>
          </a:p>
        </p:txBody>
      </p:sp>
      <p:sp>
        <p:nvSpPr>
          <p:cNvPr id="96" name="OTLSHAPE_SL_ec407117895940e0a33afcddca9ac217_Header">
            <a:extLst>
              <a:ext uri="{FF2B5EF4-FFF2-40B4-BE49-F238E27FC236}">
                <a16:creationId xmlns:a16="http://schemas.microsoft.com/office/drawing/2014/main" id="{2365F94C-F7B8-4D8C-874E-ECCF96E8F9BF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63500" y="5963272"/>
            <a:ext cx="825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331E1C"/>
                </a:solidFill>
                <a:latin typeface="Calibri" panose="020F0502020204030204" pitchFamily="34" charset="0"/>
              </a:rPr>
              <a:t>Dashboard</a:t>
            </a:r>
          </a:p>
        </p:txBody>
      </p:sp>
      <p:sp>
        <p:nvSpPr>
          <p:cNvPr id="66" name="OTLSHAPE_TB_00000000000000000000000000000000_TodayMarkerShape">
            <a:extLst>
              <a:ext uri="{FF2B5EF4-FFF2-40B4-BE49-F238E27FC236}">
                <a16:creationId xmlns:a16="http://schemas.microsoft.com/office/drawing/2014/main" id="{DCC3F91E-4949-44F5-A021-276821D9EB55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 flipV="1">
            <a:off x="2126650" y="1598609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TLSHAPE_TB_00000000000000000000000000000000_TodayMarkerText">
            <a:extLst>
              <a:ext uri="{FF2B5EF4-FFF2-40B4-BE49-F238E27FC236}">
                <a16:creationId xmlns:a16="http://schemas.microsoft.com/office/drawing/2014/main" id="{571827AB-04F5-42AB-98CD-FD28A3AAEE7E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994056" y="1451634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dirty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68" name="OTLSHAPE_TB_00000000000000000000000000000000_TimescaleInterval1">
            <a:extLst>
              <a:ext uri="{FF2B5EF4-FFF2-40B4-BE49-F238E27FC236}">
                <a16:creationId xmlns:a16="http://schemas.microsoft.com/office/drawing/2014/main" id="{EE427987-84D7-41FC-BEDC-239020A9B21E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073065" y="1789109"/>
            <a:ext cx="272510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pc="-38" dirty="0">
                <a:solidFill>
                  <a:schemeClr val="lt1"/>
                </a:solidFill>
                <a:latin typeface="Calibri" panose="020F0502020204030204" pitchFamily="34" charset="0"/>
              </a:rPr>
              <a:t>Segment 1</a:t>
            </a:r>
          </a:p>
        </p:txBody>
      </p:sp>
      <p:sp>
        <p:nvSpPr>
          <p:cNvPr id="69" name="OTLSHAPE_TB_00000000000000000000000000000000_TimescaleInterval2">
            <a:extLst>
              <a:ext uri="{FF2B5EF4-FFF2-40B4-BE49-F238E27FC236}">
                <a16:creationId xmlns:a16="http://schemas.microsoft.com/office/drawing/2014/main" id="{9B76F5A8-16E3-4CB8-A22F-5497927C67E6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3581444" y="1789109"/>
            <a:ext cx="272510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pc="-38" dirty="0">
                <a:solidFill>
                  <a:schemeClr val="lt1"/>
                </a:solidFill>
                <a:latin typeface="Calibri" panose="020F0502020204030204" pitchFamily="34" charset="0"/>
              </a:rPr>
              <a:t>Segment 2</a:t>
            </a:r>
          </a:p>
        </p:txBody>
      </p:sp>
      <p:sp>
        <p:nvSpPr>
          <p:cNvPr id="109" name="OTLSHAPE_SLM_7582c54c60a447d8b8e71edfb98aaf40_Title">
            <a:extLst>
              <a:ext uri="{FF2B5EF4-FFF2-40B4-BE49-F238E27FC236}">
                <a16:creationId xmlns:a16="http://schemas.microsoft.com/office/drawing/2014/main" id="{FE6C27A3-F38E-48B8-9C44-4B577AA61B4C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4045346" y="3418349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Main Branch</a:t>
            </a:r>
          </a:p>
        </p:txBody>
      </p:sp>
      <p:sp>
        <p:nvSpPr>
          <p:cNvPr id="112" name="OTLSHAPE_SLM_560837dc1abd4a0ca0d27af684182a06_Title">
            <a:extLst>
              <a:ext uri="{FF2B5EF4-FFF2-40B4-BE49-F238E27FC236}">
                <a16:creationId xmlns:a16="http://schemas.microsoft.com/office/drawing/2014/main" id="{7BC3548B-C8B7-4279-9011-2FD8FD6C79CA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511565" y="4423765"/>
            <a:ext cx="1731213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Machine Learning Models</a:t>
            </a:r>
          </a:p>
        </p:txBody>
      </p:sp>
      <p:sp>
        <p:nvSpPr>
          <p:cNvPr id="115" name="OTLSHAPE_SLM_cb319515330a4686adace750669455a1_Title">
            <a:extLst>
              <a:ext uri="{FF2B5EF4-FFF2-40B4-BE49-F238E27FC236}">
                <a16:creationId xmlns:a16="http://schemas.microsoft.com/office/drawing/2014/main" id="{A70798FE-BA45-4392-AA1A-68240B21CB92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541206" y="3758114"/>
            <a:ext cx="1335261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Individual Branches</a:t>
            </a:r>
          </a:p>
        </p:txBody>
      </p:sp>
      <p:sp>
        <p:nvSpPr>
          <p:cNvPr id="118" name="OTLSHAPE_SLM_aec98ba4df184c8881a011a86b46a3d7_Title">
            <a:extLst>
              <a:ext uri="{FF2B5EF4-FFF2-40B4-BE49-F238E27FC236}">
                <a16:creationId xmlns:a16="http://schemas.microsoft.com/office/drawing/2014/main" id="{F53976DB-5E3F-475E-991F-70C88895CAA9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536966" y="3418970"/>
            <a:ext cx="1475449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Main Branch</a:t>
            </a:r>
          </a:p>
        </p:txBody>
      </p:sp>
      <p:sp>
        <p:nvSpPr>
          <p:cNvPr id="161" name="OTLSHAPE_SLM_01502ce42bc84294ae8c8e2a26374c3b_Title">
            <a:extLst>
              <a:ext uri="{FF2B5EF4-FFF2-40B4-BE49-F238E27FC236}">
                <a16:creationId xmlns:a16="http://schemas.microsoft.com/office/drawing/2014/main" id="{0CBAF1A3-D216-4CA0-BB2C-D6752C424353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9120314" y="4965625"/>
            <a:ext cx="1282033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Statistical Analysis</a:t>
            </a:r>
          </a:p>
        </p:txBody>
      </p:sp>
      <p:sp>
        <p:nvSpPr>
          <p:cNvPr id="164" name="OTLSHAPE_SLM_c81b46d3284c4b8b8f210faa2910f49b_Title">
            <a:extLst>
              <a:ext uri="{FF2B5EF4-FFF2-40B4-BE49-F238E27FC236}">
                <a16:creationId xmlns:a16="http://schemas.microsoft.com/office/drawing/2014/main" id="{B5F13116-5924-47FE-BA85-312A99DC82BC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9145716" y="2389650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ECommerce Update</a:t>
            </a:r>
          </a:p>
        </p:txBody>
      </p:sp>
      <p:sp>
        <p:nvSpPr>
          <p:cNvPr id="167" name="OTLSHAPE_SLM_aa00dde741c24a21a2c7b6e756bf5e17_Title">
            <a:extLst>
              <a:ext uri="{FF2B5EF4-FFF2-40B4-BE49-F238E27FC236}">
                <a16:creationId xmlns:a16="http://schemas.microsoft.com/office/drawing/2014/main" id="{DA2D3FF9-17A6-439E-A325-157992E35786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9120315" y="4694695"/>
            <a:ext cx="1760206" cy="1558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Testing, results and findings</a:t>
            </a:r>
          </a:p>
        </p:txBody>
      </p:sp>
      <p:sp>
        <p:nvSpPr>
          <p:cNvPr id="173" name="OTLSHAPE_SLM_65669134d18a43e28959dc972ef27252_Title">
            <a:extLst>
              <a:ext uri="{FF2B5EF4-FFF2-40B4-BE49-F238E27FC236}">
                <a16:creationId xmlns:a16="http://schemas.microsoft.com/office/drawing/2014/main" id="{B667E94E-98FD-4A5C-95C2-74904742047B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4045345" y="2390271"/>
            <a:ext cx="173544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 err="1">
                <a:solidFill>
                  <a:schemeClr val="dk1"/>
                </a:solidFill>
                <a:latin typeface="Calibri" panose="020F0502020204030204" pitchFamily="34" charset="0"/>
              </a:rPr>
              <a:t>Presenation</a:t>
            </a:r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 Outlines</a:t>
            </a:r>
          </a:p>
        </p:txBody>
      </p:sp>
      <p:sp>
        <p:nvSpPr>
          <p:cNvPr id="176" name="OTLSHAPE_SLM_26615f3a416d4a0a83511ad17e513011_Title">
            <a:extLst>
              <a:ext uri="{FF2B5EF4-FFF2-40B4-BE49-F238E27FC236}">
                <a16:creationId xmlns:a16="http://schemas.microsoft.com/office/drawing/2014/main" id="{ED455CAE-B980-4F74-A716-CDD363AEDC3C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536967" y="2389650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Drafted Project</a:t>
            </a:r>
          </a:p>
        </p:txBody>
      </p:sp>
      <p:sp>
        <p:nvSpPr>
          <p:cNvPr id="179" name="OTLSHAPE_SLM_561d3f347d1b454491ac4de9797a3f4d_Title">
            <a:extLst>
              <a:ext uri="{FF2B5EF4-FFF2-40B4-BE49-F238E27FC236}">
                <a16:creationId xmlns:a16="http://schemas.microsoft.com/office/drawing/2014/main" id="{0EDAC04D-2AEE-4F33-B702-E8BE6CF6739E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6581596" y="2390271"/>
            <a:ext cx="167683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Presentation tells a story</a:t>
            </a:r>
          </a:p>
        </p:txBody>
      </p:sp>
      <p:sp>
        <p:nvSpPr>
          <p:cNvPr id="182" name="OTLSHAPE_SLM_d4b43abd458d46c99679b40a91fdc215_Title">
            <a:extLst>
              <a:ext uri="{FF2B5EF4-FFF2-40B4-BE49-F238E27FC236}">
                <a16:creationId xmlns:a16="http://schemas.microsoft.com/office/drawing/2014/main" id="{7F6F90C6-F9A0-4750-AA81-BB05BE3747CE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4045346" y="2623133"/>
            <a:ext cx="16129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Presentation drafted in Google Slides</a:t>
            </a:r>
          </a:p>
        </p:txBody>
      </p:sp>
      <p:sp>
        <p:nvSpPr>
          <p:cNvPr id="188" name="OTLSHAPE_SLM_c83c63dd5d304091821b0ecf3f8be2b9_Title">
            <a:extLst>
              <a:ext uri="{FF2B5EF4-FFF2-40B4-BE49-F238E27FC236}">
                <a16:creationId xmlns:a16="http://schemas.microsoft.com/office/drawing/2014/main" id="{C0E9CFF4-C176-4E37-BF83-B713614F717B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6581596" y="3024650"/>
            <a:ext cx="1143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Blog Design Update</a:t>
            </a:r>
          </a:p>
        </p:txBody>
      </p:sp>
      <p:sp>
        <p:nvSpPr>
          <p:cNvPr id="191" name="OTLSHAPE_SLM_8fe1b08c0ca24a09b6a68ffff02e0e1d_Title">
            <a:extLst>
              <a:ext uri="{FF2B5EF4-FFF2-40B4-BE49-F238E27FC236}">
                <a16:creationId xmlns:a16="http://schemas.microsoft.com/office/drawing/2014/main" id="{641F0298-D838-4345-958D-ADFA2DF9442B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4038995" y="5597012"/>
            <a:ext cx="201519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If SQL, provide ERD relationship</a:t>
            </a:r>
          </a:p>
        </p:txBody>
      </p:sp>
      <p:sp>
        <p:nvSpPr>
          <p:cNvPr id="194" name="OTLSHAPE_SLM_2fc3af8cbe2047d9b131940081e5f96e_Title">
            <a:extLst>
              <a:ext uri="{FF2B5EF4-FFF2-40B4-BE49-F238E27FC236}">
                <a16:creationId xmlns:a16="http://schemas.microsoft.com/office/drawing/2014/main" id="{8A33C2F2-8B63-4BF7-A460-C7A496D54595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6556194" y="4423765"/>
            <a:ext cx="1104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Working Code</a:t>
            </a:r>
          </a:p>
        </p:txBody>
      </p:sp>
      <p:sp>
        <p:nvSpPr>
          <p:cNvPr id="197" name="OTLSHAPE_SLM_60c06a06fdce43a09193df70ab745e15_Title">
            <a:extLst>
              <a:ext uri="{FF2B5EF4-FFF2-40B4-BE49-F238E27FC236}">
                <a16:creationId xmlns:a16="http://schemas.microsoft.com/office/drawing/2014/main" id="{D880DBB4-CFFD-450F-88A4-43517FCFD7CD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9120315" y="4423765"/>
            <a:ext cx="1282034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12" dirty="0">
                <a:solidFill>
                  <a:schemeClr val="dk1"/>
                </a:solidFill>
                <a:latin typeface="Calibri" panose="020F0502020204030204" pitchFamily="34" charset="0"/>
              </a:rPr>
              <a:t>Final ML Code</a:t>
            </a:r>
          </a:p>
        </p:txBody>
      </p:sp>
      <p:sp>
        <p:nvSpPr>
          <p:cNvPr id="200" name="OTLSHAPE_SLM_df6e23cb93e34336adfdc39b4d5053de_Title">
            <a:extLst>
              <a:ext uri="{FF2B5EF4-FFF2-40B4-BE49-F238E27FC236}">
                <a16:creationId xmlns:a16="http://schemas.microsoft.com/office/drawing/2014/main" id="{392D3985-0596-434F-BC52-C6D32ECEE1B6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4019945" y="4694695"/>
            <a:ext cx="1983452" cy="29485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Description and Explanation of model choice</a:t>
            </a:r>
          </a:p>
        </p:txBody>
      </p:sp>
      <p:sp>
        <p:nvSpPr>
          <p:cNvPr id="203" name="OTLSHAPE_SLM_e523b563254d495eb0025210ee56692e_Title">
            <a:extLst>
              <a:ext uri="{FF2B5EF4-FFF2-40B4-BE49-F238E27FC236}">
                <a16:creationId xmlns:a16="http://schemas.microsoft.com/office/drawing/2014/main" id="{3801C606-748B-4AF5-9D84-51E587EFD2C3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4045346" y="3736470"/>
            <a:ext cx="136313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Individual Branches</a:t>
            </a:r>
          </a:p>
        </p:txBody>
      </p:sp>
      <p:sp>
        <p:nvSpPr>
          <p:cNvPr id="215" name="OTLSHAPE_SLM_e238d5f028934d099a3f80230dd32c18_Title">
            <a:extLst>
              <a:ext uri="{FF2B5EF4-FFF2-40B4-BE49-F238E27FC236}">
                <a16:creationId xmlns:a16="http://schemas.microsoft.com/office/drawing/2014/main" id="{748D0E8A-82D4-4870-9899-E198AB3F55FA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4038996" y="5317612"/>
            <a:ext cx="203671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Present a fully integrated database</a:t>
            </a:r>
          </a:p>
        </p:txBody>
      </p:sp>
      <p:sp>
        <p:nvSpPr>
          <p:cNvPr id="218" name="OTLSHAPE_SLM_87c93a319a65441d8ccec04336af2778_Title">
            <a:extLst>
              <a:ext uri="{FF2B5EF4-FFF2-40B4-BE49-F238E27FC236}">
                <a16:creationId xmlns:a16="http://schemas.microsoft.com/office/drawing/2014/main" id="{133DBD66-00A3-4406-B0C7-F4D0BBAC3D4B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6575246" y="5316990"/>
            <a:ext cx="154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n/a</a:t>
            </a:r>
          </a:p>
        </p:txBody>
      </p:sp>
      <p:sp>
        <p:nvSpPr>
          <p:cNvPr id="221" name="OTLSHAPE_SLM_aab742d94cfc42c79614461425cf975e_Title">
            <a:extLst>
              <a:ext uri="{FF2B5EF4-FFF2-40B4-BE49-F238E27FC236}">
                <a16:creationId xmlns:a16="http://schemas.microsoft.com/office/drawing/2014/main" id="{B59DC869-1D3A-4627-B55D-BF0A4F7BB7F4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9139365" y="5316990"/>
            <a:ext cx="2043057" cy="4175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Present a final project with a fully integrated database</a:t>
            </a:r>
          </a:p>
        </p:txBody>
      </p:sp>
      <p:sp>
        <p:nvSpPr>
          <p:cNvPr id="224" name="OTLSHAPE_SLM_266cb7b954a6414eb7b7ea9f740319f6_Title">
            <a:extLst>
              <a:ext uri="{FF2B5EF4-FFF2-40B4-BE49-F238E27FC236}">
                <a16:creationId xmlns:a16="http://schemas.microsoft.com/office/drawing/2014/main" id="{DF0EDC4D-BB35-455F-8D69-751C37A15904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6632394" y="5971660"/>
            <a:ext cx="195805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dirty="0">
                <a:solidFill>
                  <a:schemeClr val="dk1"/>
                </a:solidFill>
                <a:latin typeface="Calibri" panose="020F0502020204030204" pitchFamily="34" charset="0"/>
              </a:rPr>
              <a:t>Dashboard presents a data story</a:t>
            </a:r>
          </a:p>
        </p:txBody>
      </p:sp>
      <p:sp>
        <p:nvSpPr>
          <p:cNvPr id="227" name="OTLSHAPE_SLM_6e37b4e8e3c149d585cc7170bfe1145c_Title">
            <a:extLst>
              <a:ext uri="{FF2B5EF4-FFF2-40B4-BE49-F238E27FC236}">
                <a16:creationId xmlns:a16="http://schemas.microsoft.com/office/drawing/2014/main" id="{DB76CAC7-AA4F-467F-8A79-CA23BE044599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4045345" y="5971661"/>
            <a:ext cx="183121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A blueprint of the dashboard</a:t>
            </a:r>
          </a:p>
        </p:txBody>
      </p:sp>
      <p:sp>
        <p:nvSpPr>
          <p:cNvPr id="230" name="OTLSHAPE_SLM_18b4805670c54bafba548f70c19a4604_Title">
            <a:extLst>
              <a:ext uri="{FF2B5EF4-FFF2-40B4-BE49-F238E27FC236}">
                <a16:creationId xmlns:a16="http://schemas.microsoft.com/office/drawing/2014/main" id="{2D439119-BF5E-467D-8DA6-0AD961F06D49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9145715" y="5887023"/>
            <a:ext cx="2091803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2" dirty="0">
                <a:solidFill>
                  <a:schemeClr val="dk1"/>
                </a:solidFill>
                <a:latin typeface="Calibri" panose="020F0502020204030204" pitchFamily="34" charset="0"/>
              </a:rPr>
              <a:t>Final Dashboard &amp; Screen capture and video </a:t>
            </a:r>
          </a:p>
        </p:txBody>
      </p:sp>
      <p:sp>
        <p:nvSpPr>
          <p:cNvPr id="325" name="OTLSHAPE_TB_00000000000000000000000000000000_TimescaleInterval3">
            <a:extLst>
              <a:ext uri="{FF2B5EF4-FFF2-40B4-BE49-F238E27FC236}">
                <a16:creationId xmlns:a16="http://schemas.microsoft.com/office/drawing/2014/main" id="{D02CF991-3D56-4693-A921-116A39ED59F2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6117694" y="1789109"/>
            <a:ext cx="272510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pc="-38" dirty="0">
                <a:solidFill>
                  <a:schemeClr val="lt1"/>
                </a:solidFill>
                <a:latin typeface="Calibri" panose="020F0502020204030204" pitchFamily="34" charset="0"/>
              </a:rPr>
              <a:t>Segment 3</a:t>
            </a:r>
          </a:p>
        </p:txBody>
      </p:sp>
      <p:sp>
        <p:nvSpPr>
          <p:cNvPr id="327" name="OTLSHAPE_TB_00000000000000000000000000000000_TimescaleInterval4">
            <a:extLst>
              <a:ext uri="{FF2B5EF4-FFF2-40B4-BE49-F238E27FC236}">
                <a16:creationId xmlns:a16="http://schemas.microsoft.com/office/drawing/2014/main" id="{A3B3A184-D9F1-4F8E-B36E-E797E09AB6B8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8681814" y="1789109"/>
            <a:ext cx="272510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pc="-38" dirty="0">
                <a:solidFill>
                  <a:schemeClr val="lt1"/>
                </a:solidFill>
                <a:latin typeface="Calibri" panose="020F0502020204030204" pitchFamily="34" charset="0"/>
              </a:rPr>
              <a:t>Segment 4</a:t>
            </a:r>
          </a:p>
        </p:txBody>
      </p:sp>
      <p:cxnSp>
        <p:nvCxnSpPr>
          <p:cNvPr id="321" name="OTLSHAPE_TB_00000000000000000000000000000000_Separator1">
            <a:extLst>
              <a:ext uri="{FF2B5EF4-FFF2-40B4-BE49-F238E27FC236}">
                <a16:creationId xmlns:a16="http://schemas.microsoft.com/office/drawing/2014/main" id="{D84D0BD2-4AF1-4DAE-9507-F54F3D52D1B4}"/>
              </a:ext>
            </a:extLst>
          </p:cNvPr>
          <p:cNvCxnSpPr/>
          <p:nvPr>
            <p:custDataLst>
              <p:tags r:id="rId78"/>
            </p:custDataLst>
          </p:nvPr>
        </p:nvCxnSpPr>
        <p:spPr>
          <a:xfrm>
            <a:off x="3517944" y="1789109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OTLSHAPE_TB_00000000000000000000000000000000_Separator2">
            <a:extLst>
              <a:ext uri="{FF2B5EF4-FFF2-40B4-BE49-F238E27FC236}">
                <a16:creationId xmlns:a16="http://schemas.microsoft.com/office/drawing/2014/main" id="{3CB18BC2-5689-4FE7-A0B2-867A16BA9C8E}"/>
              </a:ext>
            </a:extLst>
          </p:cNvPr>
          <p:cNvCxnSpPr/>
          <p:nvPr>
            <p:custDataLst>
              <p:tags r:id="rId79"/>
            </p:custDataLst>
          </p:nvPr>
        </p:nvCxnSpPr>
        <p:spPr>
          <a:xfrm>
            <a:off x="6054194" y="1789109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OTLSHAPE_TB_00000000000000000000000000000000_Separator3">
            <a:extLst>
              <a:ext uri="{FF2B5EF4-FFF2-40B4-BE49-F238E27FC236}">
                <a16:creationId xmlns:a16="http://schemas.microsoft.com/office/drawing/2014/main" id="{7583DD2D-FA16-47B6-97EB-9F00165CDF6E}"/>
              </a:ext>
            </a:extLst>
          </p:cNvPr>
          <p:cNvCxnSpPr/>
          <p:nvPr>
            <p:custDataLst>
              <p:tags r:id="rId80"/>
            </p:custDataLst>
          </p:nvPr>
        </p:nvCxnSpPr>
        <p:spPr>
          <a:xfrm>
            <a:off x="8618314" y="1789109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3786F4-C718-4C6C-822B-B5A661F6A48B}"/>
              </a:ext>
            </a:extLst>
          </p:cNvPr>
          <p:cNvSpPr txBox="1"/>
          <p:nvPr/>
        </p:nvSpPr>
        <p:spPr>
          <a:xfrm>
            <a:off x="3207935" y="493709"/>
            <a:ext cx="6545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Project Roadmap – Group 3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OTLSHAPE_SLM_d4b43abd458d46c99679b40a91fdc215_Title">
            <a:extLst>
              <a:ext uri="{FF2B5EF4-FFF2-40B4-BE49-F238E27FC236}">
                <a16:creationId xmlns:a16="http://schemas.microsoft.com/office/drawing/2014/main" id="{A655090A-4969-4BBC-BDEA-9166EEDE6B06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6602764" y="2640783"/>
            <a:ext cx="16129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Presentation drafted in Google Slides</a:t>
            </a:r>
          </a:p>
        </p:txBody>
      </p:sp>
      <p:sp>
        <p:nvSpPr>
          <p:cNvPr id="99" name="OTLSHAPE_SLM_c83c63dd5d304091821b0ecf3f8be2b9_Shape">
            <a:extLst>
              <a:ext uri="{FF2B5EF4-FFF2-40B4-BE49-F238E27FC236}">
                <a16:creationId xmlns:a16="http://schemas.microsoft.com/office/drawing/2014/main" id="{C07E3C86-94C8-497E-921B-145F23AF7D5B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8880782" y="2975965"/>
            <a:ext cx="228600" cy="254000"/>
          </a:xfrm>
          <a:prstGeom prst="star8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TLSHAPE_SLM_d4b43abd458d46c99679b40a91fdc215_Title">
            <a:extLst>
              <a:ext uri="{FF2B5EF4-FFF2-40B4-BE49-F238E27FC236}">
                <a16:creationId xmlns:a16="http://schemas.microsoft.com/office/drawing/2014/main" id="{DC9404E3-086B-4002-B094-39BCA99F11C2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9136019" y="2632008"/>
            <a:ext cx="1612900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Presentation drafted in Google Slides</a:t>
            </a:r>
          </a:p>
        </p:txBody>
      </p:sp>
      <p:sp>
        <p:nvSpPr>
          <p:cNvPr id="101" name="OTLSHAPE_SLM_d4b43abd458d46c99679b40a91fdc215_Title">
            <a:extLst>
              <a:ext uri="{FF2B5EF4-FFF2-40B4-BE49-F238E27FC236}">
                <a16:creationId xmlns:a16="http://schemas.microsoft.com/office/drawing/2014/main" id="{882D3487-9169-4F07-BBE0-5152D50F6E62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9182740" y="3044673"/>
            <a:ext cx="16129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Live Presentation</a:t>
            </a:r>
          </a:p>
        </p:txBody>
      </p:sp>
      <p:sp>
        <p:nvSpPr>
          <p:cNvPr id="102" name="OTLSHAPE_SLM_e523b563254d495eb0025210ee56692e_Shape">
            <a:extLst>
              <a:ext uri="{FF2B5EF4-FFF2-40B4-BE49-F238E27FC236}">
                <a16:creationId xmlns:a16="http://schemas.microsoft.com/office/drawing/2014/main" id="{5CF3C224-563E-4ADC-882B-D546AC844035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>
            <a:off x="3774148" y="3998151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TLSHAPE_SLM_e523b563254d495eb0025210ee56692e_Title">
            <a:extLst>
              <a:ext uri="{FF2B5EF4-FFF2-40B4-BE49-F238E27FC236}">
                <a16:creationId xmlns:a16="http://schemas.microsoft.com/office/drawing/2014/main" id="{D6FEE4E9-5DA0-4192-B6F5-A6A2D858CB37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4056173" y="4024351"/>
            <a:ext cx="136313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Readme.md</a:t>
            </a:r>
          </a:p>
        </p:txBody>
      </p:sp>
      <p:sp>
        <p:nvSpPr>
          <p:cNvPr id="105" name="OTLSHAPE_SLM_7582c54c60a447d8b8e71edfb98aaf40_Title">
            <a:extLst>
              <a:ext uri="{FF2B5EF4-FFF2-40B4-BE49-F238E27FC236}">
                <a16:creationId xmlns:a16="http://schemas.microsoft.com/office/drawing/2014/main" id="{7CBAB7CC-D1CF-4F88-A164-D0FE6CB960B5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6638392" y="3412486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Main Branch</a:t>
            </a:r>
          </a:p>
        </p:txBody>
      </p:sp>
      <p:sp>
        <p:nvSpPr>
          <p:cNvPr id="107" name="OTLSHAPE_SLM_34b0a8948a844ec0971ad8eee72468c1_Shape">
            <a:extLst>
              <a:ext uri="{FF2B5EF4-FFF2-40B4-BE49-F238E27FC236}">
                <a16:creationId xmlns:a16="http://schemas.microsoft.com/office/drawing/2014/main" id="{E7054E22-45BB-441D-B809-32D7AEBB4F7E}"/>
              </a:ext>
            </a:extLst>
          </p:cNvPr>
          <p:cNvSpPr/>
          <p:nvPr>
            <p:custDataLst>
              <p:tags r:id="rId88"/>
            </p:custDataLst>
          </p:nvPr>
        </p:nvSpPr>
        <p:spPr>
          <a:xfrm>
            <a:off x="8859966" y="3990828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TLSHAPE_SLM_e523b563254d495eb0025210ee56692e_Title">
            <a:extLst>
              <a:ext uri="{FF2B5EF4-FFF2-40B4-BE49-F238E27FC236}">
                <a16:creationId xmlns:a16="http://schemas.microsoft.com/office/drawing/2014/main" id="{B29725C3-AF79-4198-A6DE-CC54E4F8C08C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6609465" y="3728081"/>
            <a:ext cx="136313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Individual Branches</a:t>
            </a:r>
          </a:p>
        </p:txBody>
      </p:sp>
      <p:sp>
        <p:nvSpPr>
          <p:cNvPr id="110" name="OTLSHAPE_SLM_e523b563254d495eb0025210ee56692e_Title">
            <a:extLst>
              <a:ext uri="{FF2B5EF4-FFF2-40B4-BE49-F238E27FC236}">
                <a16:creationId xmlns:a16="http://schemas.microsoft.com/office/drawing/2014/main" id="{BA7C11C1-509A-4EED-9482-023997BDB348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6620292" y="4042434"/>
            <a:ext cx="136313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Readme.md</a:t>
            </a:r>
          </a:p>
        </p:txBody>
      </p:sp>
      <p:sp>
        <p:nvSpPr>
          <p:cNvPr id="111" name="OTLSHAPE_SLM_e523b563254d495eb0025210ee56692e_Title">
            <a:extLst>
              <a:ext uri="{FF2B5EF4-FFF2-40B4-BE49-F238E27FC236}">
                <a16:creationId xmlns:a16="http://schemas.microsoft.com/office/drawing/2014/main" id="{4991DBF6-E046-480D-9B2E-A974248A4B1A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9194400" y="4009873"/>
            <a:ext cx="136313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Readme.md</a:t>
            </a:r>
          </a:p>
        </p:txBody>
      </p:sp>
      <p:sp>
        <p:nvSpPr>
          <p:cNvPr id="113" name="OTLSHAPE_SLM_e523b563254d495eb0025210ee56692e_Title">
            <a:extLst>
              <a:ext uri="{FF2B5EF4-FFF2-40B4-BE49-F238E27FC236}">
                <a16:creationId xmlns:a16="http://schemas.microsoft.com/office/drawing/2014/main" id="{C2381D41-6C5F-4C96-AC4A-437BA3794CEE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9177177" y="3728081"/>
            <a:ext cx="136313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Individual Branches</a:t>
            </a:r>
          </a:p>
        </p:txBody>
      </p:sp>
      <p:sp>
        <p:nvSpPr>
          <p:cNvPr id="116" name="OTLSHAPE_SLM_7582c54c60a447d8b8e71edfb98aaf40_Title">
            <a:extLst>
              <a:ext uri="{FF2B5EF4-FFF2-40B4-BE49-F238E27FC236}">
                <a16:creationId xmlns:a16="http://schemas.microsoft.com/office/drawing/2014/main" id="{E1B165DC-A356-4528-8049-923774F8370F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9183815" y="3432382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Main Branch</a:t>
            </a:r>
          </a:p>
        </p:txBody>
      </p:sp>
      <p:sp>
        <p:nvSpPr>
          <p:cNvPr id="117" name="OTLSHAPE_SLM_560837dc1abd4a0ca0d27af684182a06_Title">
            <a:extLst>
              <a:ext uri="{FF2B5EF4-FFF2-40B4-BE49-F238E27FC236}">
                <a16:creationId xmlns:a16="http://schemas.microsoft.com/office/drawing/2014/main" id="{430E98DA-2338-4DEE-998A-3273EC9DC66B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4056173" y="4423765"/>
            <a:ext cx="1731213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Submit code for their ML</a:t>
            </a:r>
          </a:p>
        </p:txBody>
      </p:sp>
      <p:sp>
        <p:nvSpPr>
          <p:cNvPr id="119" name="OTLSHAPE_SLM_df6e23cb93e34336adfdc39b4d5053de_Title">
            <a:extLst>
              <a:ext uri="{FF2B5EF4-FFF2-40B4-BE49-F238E27FC236}">
                <a16:creationId xmlns:a16="http://schemas.microsoft.com/office/drawing/2014/main" id="{65AE0622-1ADD-49D8-AF23-4A72AF375BDE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6575246" y="4650840"/>
            <a:ext cx="1983452" cy="29485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ML Code Description and Explanation</a:t>
            </a:r>
          </a:p>
        </p:txBody>
      </p:sp>
      <p:sp>
        <p:nvSpPr>
          <p:cNvPr id="120" name="OTLSHAPE_SLM_2fc3af8cbe2047d9b131940081e5f96e_Shape">
            <a:extLst>
              <a:ext uri="{FF2B5EF4-FFF2-40B4-BE49-F238E27FC236}">
                <a16:creationId xmlns:a16="http://schemas.microsoft.com/office/drawing/2014/main" id="{C5419B84-70BB-47D0-B0F9-139C8F02C196}"/>
              </a:ext>
            </a:extLst>
          </p:cNvPr>
          <p:cNvSpPr/>
          <p:nvPr>
            <p:custDataLst>
              <p:tags r:id="rId96"/>
            </p:custDataLst>
          </p:nvPr>
        </p:nvSpPr>
        <p:spPr>
          <a:xfrm>
            <a:off x="6319265" y="4667774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TLSHAPE_SLM_2fc3af8cbe2047d9b131940081e5f96e_Shape">
            <a:extLst>
              <a:ext uri="{FF2B5EF4-FFF2-40B4-BE49-F238E27FC236}">
                <a16:creationId xmlns:a16="http://schemas.microsoft.com/office/drawing/2014/main" id="{81544BC3-6265-49CD-912A-81489835FED5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>
            <a:off x="6319265" y="4964104"/>
            <a:ext cx="177800" cy="20743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TLSHAPE_SLM_2fc3af8cbe2047d9b131940081e5f96e_Title">
            <a:extLst>
              <a:ext uri="{FF2B5EF4-FFF2-40B4-BE49-F238E27FC236}">
                <a16:creationId xmlns:a16="http://schemas.microsoft.com/office/drawing/2014/main" id="{482373CF-C6F4-4B3A-BB38-0CD716BC7DF4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6581698" y="4970783"/>
            <a:ext cx="1957948" cy="1653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Issues the team is solving</a:t>
            </a:r>
          </a:p>
        </p:txBody>
      </p:sp>
      <p:sp>
        <p:nvSpPr>
          <p:cNvPr id="124" name="OTLSHAPE_SLM_e238d5f028934d099a3f80230dd32c18_Title">
            <a:extLst>
              <a:ext uri="{FF2B5EF4-FFF2-40B4-BE49-F238E27FC236}">
                <a16:creationId xmlns:a16="http://schemas.microsoft.com/office/drawing/2014/main" id="{96735BF4-08B6-4170-9075-ABD973AAFDAB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570545" y="5309273"/>
            <a:ext cx="1854704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Present a provisional database</a:t>
            </a:r>
          </a:p>
        </p:txBody>
      </p:sp>
      <p:sp>
        <p:nvSpPr>
          <p:cNvPr id="125" name="OTLSHAPE_SLM_8fe1b08c0ca24a09b6a68ffff02e0e1d_Shape">
            <a:extLst>
              <a:ext uri="{FF2B5EF4-FFF2-40B4-BE49-F238E27FC236}">
                <a16:creationId xmlns:a16="http://schemas.microsoft.com/office/drawing/2014/main" id="{EB97C3BD-C2A8-4F6A-BBC5-64B8569F98E4}"/>
              </a:ext>
            </a:extLst>
          </p:cNvPr>
          <p:cNvSpPr/>
          <p:nvPr>
            <p:custDataLst>
              <p:tags r:id="rId100"/>
            </p:custDataLst>
          </p:nvPr>
        </p:nvSpPr>
        <p:spPr>
          <a:xfrm>
            <a:off x="3754993" y="5263845"/>
            <a:ext cx="215900" cy="21590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FE63BC-8A93-49C0-A789-2CF3BA77EB6F}"/>
              </a:ext>
            </a:extLst>
          </p:cNvPr>
          <p:cNvSpPr/>
          <p:nvPr/>
        </p:nvSpPr>
        <p:spPr>
          <a:xfrm>
            <a:off x="1206773" y="5963272"/>
            <a:ext cx="253996" cy="18605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8356DCB0-5BE8-4D27-B0BE-2E0FD6B98B7F}"/>
              </a:ext>
            </a:extLst>
          </p:cNvPr>
          <p:cNvSpPr/>
          <p:nvPr/>
        </p:nvSpPr>
        <p:spPr>
          <a:xfrm>
            <a:off x="3742528" y="5954004"/>
            <a:ext cx="253996" cy="18605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CEF79A14-74D7-4B30-B456-33F46E83BD60}"/>
              </a:ext>
            </a:extLst>
          </p:cNvPr>
          <p:cNvSpPr/>
          <p:nvPr/>
        </p:nvSpPr>
        <p:spPr>
          <a:xfrm>
            <a:off x="6308546" y="5971040"/>
            <a:ext cx="253996" cy="18605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3C370805-653C-45BC-B102-87DA0D89E66F}"/>
              </a:ext>
            </a:extLst>
          </p:cNvPr>
          <p:cNvSpPr/>
          <p:nvPr/>
        </p:nvSpPr>
        <p:spPr>
          <a:xfrm>
            <a:off x="8853618" y="5971040"/>
            <a:ext cx="253996" cy="18605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9" name="OTLSHAPE_SLM_6e37b4e8e3c149d585cc7170bfe1145c_Title">
            <a:extLst>
              <a:ext uri="{FF2B5EF4-FFF2-40B4-BE49-F238E27FC236}">
                <a16:creationId xmlns:a16="http://schemas.microsoft.com/office/drawing/2014/main" id="{0F409334-81F7-436A-87B7-E8553D87A82D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555906" y="5972585"/>
            <a:ext cx="161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n/a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57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07A3D97-A35B-4BC3-84A5-28CC2BD08F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0166335"/>
              </p:ext>
            </p:extLst>
          </p:nvPr>
        </p:nvGraphicFramePr>
        <p:xfrm>
          <a:off x="622300" y="546100"/>
          <a:ext cx="10807700" cy="6083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15017B-06DA-430E-8753-EB34B109B86E}"/>
              </a:ext>
            </a:extLst>
          </p:cNvPr>
          <p:cNvSpPr txBox="1"/>
          <p:nvPr/>
        </p:nvSpPr>
        <p:spPr>
          <a:xfrm>
            <a:off x="2776135" y="546100"/>
            <a:ext cx="725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Overview &amp; Draft – ML Coding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4353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My4yMC4wNC4wMCIsIkVkaXRpb24iOiJQcm8iLCJJc1BsdXNFZGl0aW9uIjp0cnVlLCJJc1Byb0VkaXRpb24iOnRydWV9LCJFZmZlY3QiOjAsIlN0eWxlIjp7IiRpZCI6IjMiLCJUaW1lYmFuZFN0eWxlIjp7IiRpZCI6IjQiLCJTY2FsZU1hcmtpbmciOjAsIlNoYXBlIjoxNywiU2hhcGVTdHlsZSI6eyIkaWQiOiI1IiwiTWFyZ2luIjp7IiRpZCI6IjYiLCJUb3AiOjAsIkxlZnQiOjEwLCJSaWdodCI6MTAsIkJvdHRvbSI6MH0sIlBhZGRpbmciOnsiJGlkIjoiNyIsIlRvcCI6NSwiTGVmdCI6MTMsIlJpZ2h0IjoxMywiQm90dG9tIjo1fSwiQmFja2dyb3VuZCI6eyIkaWQiOiI4IiwiQ29sb3IiOnsiJGlkIjoiOSIsIkEiOjI1NSwiUiI6NjgsIkciOjg0LCJCIjoxMD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mZhbHN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OC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nRydWUsIkVsYXBzZWRUaW1lRm9ybWF0IjowLCJUb2RheU1hcmtlclBvc2l0aW9uIjoxLCJRdWlja1Bvc2l0aW9uIjozLCJBYnNvbHV0ZVBvc2l0aW9uIjoxMzUuODc0NzI1LCJNYXJnaW4iOnsiJGlkIjoiNDkiLCJUb3AiOjAsIkxlZnQiOjEwLCJSaWdodCI6MTAsIkJvdHRvbSI6MH0sIlBhZGRpbmciOnsiJGlkIjoiNTAiLCJUb3AiOjAsIkxlZnQiOjAsIlJpZ2h0IjowLCJCb3R0b20iOjB9LCJCYWNrZ3JvdW5kIjp7IiRpZCI6IjUxIiwiQ29sb3IiOnsiJGlkIjoiNTIiLCJBIjoyNTUsIlIiOjQ3LCJHIjo1NCwiQiI6MTUzfX0sIklzVmlzaWJsZSI6dHJ1ZSwiV2lkdGgiOjAuMCwiSGVpZ2h0IjowLjAsIkJvcmRlclN0eWxlIjpudWxsLCJQYXJlbnRTdHlsZSI6bnVsbH0sIkRlZmF1bHRNaWxlc3RvbmVTdHlsZSI6eyIkaWQiOiI1MyIsIlNoYXBlIjo5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NzksIkciOjEyOSwiQiI6MTg5fX0sIkxpbmVXZWlnaHQiOjEuMCwiTGluZVR5cGUiOjAsIlBhcmVudFN0eWxlIjpudWxsfSwiSXNCZWxvd1RpbWViYW5kIjpmYWxzZSwiUG9zaXRpb25PblRhc2siOjA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OTEsIkciOjE1NSwiQiI6MjEz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4LCJTaGFwZVRoaWNrbmVzcyI6MS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S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EwMyIsIk1hcmdpbiI6eyIkaWQiOiIxMDQiLCJUb3AiOjAsIkxlZnQiOjQsIlJpZ2h0Ijo0LCJCb3R0b20iOjB9LCJQYWRkaW5nIjp7IiRpZCI6IjEwNSIsIlRvcCI6MCwiTGVmdCI6MCwiUmlnaHQiOjAsIkJvdHRvbSI6MH0sIkJhY2tncm91bmQiOnsiJGlkIjoiMTA2IiwiQ29sb3IiOnsiJGlkIjoiMTA3IiwiQSI6MjU1LCJSIjowLCJHIjoxMTQsIkIiOjE4OH19LCJJc1Zpc2libGUiOnRydWUsIldpZHRoIjowLjAsIkhlaWdodCI6MTY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xLCJGb250TmFtZSI6IkNhbGlicmkiLCJJc0JvbGQiOnRydWUsIklzSXRhbGljIjpmYWxzZSwiSXNVbmRlcmxpbmVkIjpmYWxzZSwiUGFyZW50U3R5bGUiOm51bGx9LCJBdXRvU2l6ZSI6MCwiRm9yZWdyb3VuZCI6eyIkaWQiOiIxMTMiLCJDb2xvciI6eyIkaWQiOiIxMTQ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TE1IiwiVG9wIjowLCJMZWZ0IjowLCJSaWdodCI6MCwiQm90dG9tIjowfSwiUGFkZGluZyI6eyIkaWQiOiIxMTYiLCJUb3AiOjAsIkxlZnQiOjAsIlJpZ2h0IjowLCJCb3R0b20iOjB9LCJCYWNrZ3JvdW5kIjp7IiRpZCI6IjExNyIsIkNvbG9yIjp7IiRyZWYiOiIyMCJ9fSwiSXNWaXNpYmxlIjp0cnVlLCJXaWR0aCI6MC4wLCJIZWlnaHQiOjAuMCwiQm9yZGVyU3R5bGUiOm51bGwsIlBhcmVudFN0eWxlIjpudWxsfSwiRGF0ZVN0eWxlIjp7IiRpZCI6IjExOCIsIkZvbnRTZXR0aW5ncyI6eyIkaWQiOiIxMTkiLCJGb250U2l6ZSI6MTAsIkZvbnROYW1lIjoiQ2FsaWJyaSIsIklzQm9sZCI6ZmFsc2UsIklzSXRhbGljIjpmYWxzZSwiSXNVbmRlcmxpbmVkIjpmYWxzZSwiUGFyZW50U3R5bGUiOm51bGx9LCJBdXRvU2l6ZSI6MCwiRm9yZWdyb3VuZCI6eyIkaWQiOiIxMjAiLCJDb2xvciI6eyIkaWQiOiIxMjE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EyMiIsIlRvcCI6MCwiTGVmdCI6MCwiUmlnaHQiOjAsIkJvdHRvbSI6MH0sIlBhZGRpbmciOnsiJGlkIjoiMTIzIiwiVG9wIjowLCJMZWZ0IjowLCJSaWdodCI6MCwiQm90dG9tIjowfSwiQmFja2dyb3VuZCI6eyIkaWQiOiIxMjQiLCJDb2xvciI6eyIkcmVmIjoiMjAifX0sIklzVmlzaWJsZSI6dHJ1ZSwiV2lkdGgiOjAuMCwiSGVpZ2h0IjowLjAsIkJvcmRlclN0eWxlIjpudWxsLCJQYXJlbnRTdHlsZSI6bnVsbH0sIkRhdGVGb3JtYXQiOnsiJGlkIjoiMTI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LCJfZXhwbGljaXRseVNldCI6eyIkaWQiOiIxMjY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SXNWaXNpYmxlIjpmYWxzZX19LCJHcmlkbGluZVBhbmVsU3R5bGUiOnsiJGlkIjoiMTI3IiwiR3JpZGxpbmVTdHlsZSI6eyIkaWQiOiIxMjgiLCJMaW5lQ29sb3IiOnsiJGlkIjoiMTI5IiwiJHR5cGUiOiJOTFJFLkNvbW1vbi5Eb20uU29saWRDb2xvckJydXNoLCBOTFJFLkNvbW1vbiIsIkNvbG9yIjp7IiRpZCI6IjEzMCIsIkEiOjI1NSwiUiI6MjA4LCJHIjoyMDYsIkIiOjIwNn19LCJMaW5lV2VpZ2h0IjoxLjAsIkxpbmVUeXBlIjowLCJQYXJlbnRTdHlsZSI6bnVsbH0sIk1hcmdpbiI6eyIkaWQiOiIxMzEiLCJUb3AiOjAsIkxlZnQiOjAsIlJpZ2h0IjowLCJCb3R0b20iOjB9LCJQYWRkaW5nIjp7IiRpZCI6IjEzMiIsIlRvcCI6MCwiTGVmdCI6MCwiUmlnaHQiOjAsIkJvdHRvbSI6MH0sIkJhY2tncm91bmQiOm51bGwsIklzVmlzaWJsZSI6dHJ1ZSwiV2lkdGgiOjAuMCwiSGVpZ2h0IjowLjAsIkJvcmRlclN0eWxlIjp7IiRpZCI6IjEzMyIsIkxpbmVDb2xvciI6bnVsbCwiTGluZVdlaWdodCI6MC4wLCJMaW5lVHlwZSI6MCwiUGFyZW50U3R5bGUiOm51bGx9LCJQYXJlbnRTdHlsZSI6bnVsbH0sIlNob3dFbGFwc2VkVGltZUdyYWRpZW50U3R5bGUiOmZhbHNlLCJEZWZhdWx0U3dpbWxhbmVTdHlsZSI6eyIkaWQiOiIxMzQiLCJIZWFkZXJTdHlsZSI6eyIkaWQiOiIxMzUiLCJUZXh0U3R5bGUiOnsiJGlkIjoiMTM2IiwiRm9udFNldHRpbmdzIjp7IiRpZCI6IjEzNyIsIkZvbnRTaXplIjoxMiwiRm9udE5hbWUiOiJDYWxpYnJpIiwiSXNCb2xkIjpmYWxzZSwiSXNJdGFsaWMiOmZhbHNlLCJJc1VuZGVybGluZWQiOmZhbHNlLCJQYXJlbnRTdHlsZSI6bnVsbH0sIkF1dG9TaXplIjowLCJGb3JlZ3JvdW5kIjp7IiRpZCI6IjEzOCIsIkNvbG9yIjp7IiRpZCI6IjEzOSIsIkEiOjI1NSwiUiI6MzIsIkciOjU2LCJCIjoxMDB9fSwiTWF4V2lkdGgiOjAuMCwiTWF4SGVpZ2h0IjowLjAsIlNtYXJ0Rm9yZWdyb3VuZElzQWN0aXZlIjpmYWxzZSwiSG9yaXpvbnRhbEFsaWdubWVudCI6MCwiVmVydGljYWxBbGlnbm1lbnQiOjAsIlNtYXJ0Rm9yZWdyb3VuZCI6bnVsbCwiQmFja2dyb3VuZEZpbGxUeXBlIjowLCJNYXJnaW4iOnsiJGlkIjoiMTQwIiwiVG9wIjowLCJMZWZ0IjowLCJSaWdodCI6MCwiQm90dG9tIjowfSwiUGFkZGluZyI6eyIkaWQiOiIxNDEiLCJUb3AiOjAsIkxlZnQiOjAsIlJpZ2h0IjowLCJCb3R0b20iOjB9LCJCYWNrZ3JvdW5kIjpudWxsLCJJc1Zpc2libGUiOmZhbHNlLCJXaWR0aCI6MC4wLCJIZWlnaHQiOjAuMCwiQm9yZGVyU3R5bGUiOm51bGwsIlBhcmVudFN0eWxlIjpudWxsfSwiUmVjdGFuZ2xlU3R5bGUiOnsiJGlkIjoiMTQyIiwiTWFyZ2luIjp7IiRpZCI6IjE0MyIsIlRvcCI6MCwiTGVmdCI6MCwiUmlnaHQiOjAsIkJvdHRvbSI6MH0sIlBhZGRpbmciOnsiJGlkIjoiMTQ0IiwiVG9wIjowLCJMZWZ0IjowLCJSaWdodCI6MCwiQm90dG9tIjowfSwiQmFja2dyb3VuZCI6eyIkaWQiOiIxNDUiLCJDb2xvciI6eyIkaWQiOiIxNDYiLCJBIjoxMjcsIlIiOjkxLCJHIjoxNTUsIkIiOjIxM319LCJJc1Zpc2libGUiOmZhbHNlLCJXaWR0aCI6MC4wLCJIZWlnaHQiOjAuMCwiQm9yZGVyU3R5bGUiOnsiJGlkIjoiMTQ3IiwiTGluZUNvbG9yIjp7IiRpZCI6IjE0OCIsIiR0eXBlIjoiTkxSRS5Db21tb24uRG9tLlNvbGlkQ29sb3JCcnVzaCwgTkxSRS5Db21tb24iLCJDb2xvciI6eyIkaWQiOiIxNDkiLCJBIjoyNTUsIlIiOjI1NSwiRyI6MCwiQiI6MH19LCJMaW5lV2VpZ2h0IjowLjAsIkxpbmVUeXBlIjowLCJQYXJlbnRTdHlsZSI6bnVsbH0sIlBhcmVudFN0eWxlIjpudWxsfSwiTWFyZ2luIjp7IiRpZCI6IjE1MCIsIlRvcCI6MCwiTGVmdCI6MCwiUmlnaHQiOjAsIkJvdHRvbSI6MH0sIlBhZGRpbmciOnsiJGlkIjoiMTUxIiwiVG9wIjowLCJMZWZ0IjowLCJSaWdodCI6MCwiQm90dG9tIjowfSwiQmFja2dyb3VuZCI6bnVsbCwiSXNWaXNpYmxlIjp0cnVlLCJXaWR0aCI6MC4wLCJIZWlnaHQiOjAuMCwiQm9yZGVyU3R5bGUiOm51bGwsIlBhcmVudFN0eWxlIjpudWxsfSwiQmFja2dyb3VuZFN0eWxlIjp7IiRpZCI6IjE1MiIsIk1hcmdpbiI6eyIkaWQiOiIxNTMiLCJUb3AiOjAsIkxlZnQiOjAsIlJpZ2h0IjowLCJCb3R0b20iOjB9LCJQYWRkaW5nIjp7IiRpZCI6IjE1NCIsIlRvcCI6MCwiTGVmdCI6MCwiUmlnaHQiOjAsIkJvdHRvbSI6MH0sIkJhY2tncm91bmQiOnsiJGlkIjoiMTU1IiwiQ29sb3IiOnsiJGlkIjoiMTU2IiwiQSI6MzgsIlIiOjkxLCJHIjoxNTUsIkIiOjIxM319LCJJc1Zpc2libGUiOnRydWUsIldpZHRoIjowLjAsIkhlaWdodCI6MC4wLCJCb3JkZXJTdHlsZSI6eyIkaWQiOiIxNTciLCJMaW5lQ29sb3IiOnsiJGlkIjoiMTU4IiwiJHR5cGUiOiJOTFJFLkNvbW1vbi5Eb20uU29saWRDb2xvckJydXNoLCBOTFJFLkNvbW1vbiIsIkNvbG9yIjp7IiRpZCI6IjE1OSIsIkEiOjI1NSwiUiI6MjU1LCJHIjowLCJCIjowfX0sIkxpbmVXZWlnaHQiOjAuMCwiTGluZVR5cGUiOjAsIlBhcmVudFN0eWxlIjpudWxsfSwiUGFyZW50U3R5bGUiOm51bGx9LCJJc0Fib3ZlVGltZWJhbmQiOmZhbHNlLCJNYXJnaW4iOnsiJGlkIjoiMTYwIiwiVG9wIjowLCJMZWZ0IjowLCJSaWdodCI6MCwiQm90dG9tIjowfSwiUGFkZGluZyI6eyIkaWQiOiIxNjEiLCJUb3AiOjAsIkxlZnQiOjAsIlJpZ2h0IjowLCJCb3R0b20iOjB9LCJJc1Zpc2libGUiOnRydWUsIldpZHRoIjowLjAsIkhlaWdodCI6MC4wLCJCb3JkZXJTdHlsZSI6bnVsbCwiUGFyZW50U3R5bGUiOm51bGx9fSwiU2NhbGUiOnsiJGlkIjoiMTYyIiwiU3RhcnREYXRlIjoiMDAwMS0wMS0wMVQwMDowMDowMCIsIkVuZERhdGUiOiIyMDE5LTEwLTE1VDIzOjU5OjAwWiIsIkZvcm1hdCI6Ik1NTSIsIlR5cGUiOjMsIkF1dG9EYXRlUmFuZ2UiOnRydWUsIldvcmtpbmdEYXlzIjozMSwiVG9kYXlNYXJrZXJUZXh0IjoiVG9kYXkiLCJBdXRvU2NhbGVUeXBlIjpmYWxzZX0sIk1pbGVzdG9uZXMiOltdLCJUYXNrcyI6W10sIlN3aW1sYW5lcyI6W3siJGlkIjoiMTYzIiwiSWQiOiJkMGEwYmIwZC0xZmMwLTQxZGMtYWUzZi0zZDVkNzMxYWE4M2IiLCJJbmRleCI6MCwiSGVhZGVyVGV4dCI6IldlYnNpdGUiLCJTdHlsZSI6eyIkaWQiOiIxNjQiLCJIZWFkZXJTdHlsZSI6eyIkaWQiOiIxNjUiLCJUZXh0U3R5bGUiOnsiJGlkIjoiMTY2IiwiRm9udFNldHRpbmdzIjp7IiRpZCI6IjE2NyIsIkZvbnRTaXplIjoxMiwiRm9udE5hbWUiOiJDYWxpYnJpIiwiSXNCb2xkIjp0cnVlLCJJc0l0YWxpYyI6ZmFsc2UsIklzVW5kZXJsaW5lZCI6ZmFsc2UsIlBhcmVudFN0eWxlIjpudWxsfSwiQXV0b1NpemUiOjAsIkZvcmVncm91bmQiOnsiJGlkIjoiMTY4IiwiQ29sb3IiOnsiJGlkIjoiMTY5IiwiQSI6MjU1LCJSIjo2MCwiRyI6NTQsIkIiOjQ5fX0sIk1heFdpZHRoIjowLjAsIk1heEhlaWdodCI6MC4wLCJTbWFydEZvcmVncm91bmRJc0FjdGl2ZSI6ZmFsc2UsIkhvcml6b250YWxBbGlnbm1lbnQiOjAsIlZlcnRpY2FsQWxpZ25tZW50IjowLCJTbWFydEZvcmVncm91bmQiOm51bGwsIkJhY2tncm91bmRGaWxsVHlwZSI6MCwiTWFyZ2luIjp7IiRpZCI6IjE3MCIsIlRvcCI6MCwiTGVmdCI6MCwiUmlnaHQiOjAsIkJvdHRvbSI6MH0sIlBhZGRpbmciOnsiJGlkIjoiMTcxIiwiVG9wIjowLCJMZWZ0IjowLCJSaWdodCI6MCwiQm90dG9tIjowfSwiQmFja2dyb3VuZCI6bnVsbCwiSXNWaXNpYmxlIjpmYWxzZSwiV2lkdGgiOjAuMCwiSGVpZ2h0IjowLjAsIkJvcmRlclN0eWxlIjpudWxsLCJQYXJlbnRTdHlsZSI6bnVsbH0sIlJlY3RhbmdsZVN0eWxlIjp7IiRpZCI6IjE3MiIsIk1hcmdpbiI6eyIkaWQiOiIxNzMiLCJUb3AiOjAsIkxlZnQiOjAsIlJpZ2h0IjowLCJCb3R0b20iOjB9LCJQYWRkaW5nIjp7IiRpZCI6IjE3NCIsIlRvcCI6MCwiTGVmdCI6MCwiUmlnaHQiOjAsIkJvdHRvbSI6MH0sIkJhY2tncm91bmQiOnsiJGlkIjoiMTc1IiwiQ29sb3IiOnsiJGlkIjoiMTc2IiwiQSI6MjU1LCJSIjoyNTUsIkciOjE5MiwiQiI6MH19LCJJc1Zpc2libGUiOmZhbHNlLCJXaWR0aCI6MC4wLCJIZWlnaHQiOjAuMCwiQm9yZGVyU3R5bGUiOnsiJGlkIjoiMTc3IiwiTGluZUNvbG9yIjp7IiRpZCI6IjE3OCIsIiR0eXBlIjoiTkxSRS5Db21tb24uRG9tLlNvbGlkQ29sb3JCcnVzaCwgTkxSRS5Db21tb24iLCJDb2xvciI6eyIkaWQiOiIxNzkiLCJBIjoyNTUsIlIiOjYwLCJHIjo1NCwiQiI6NDl9fSwiTGluZVdlaWdodCI6MC4wLCJMaW5lVHlwZSI6MCwiUGFyZW50U3R5bGUiOm51bGx9LCJQYXJlbnRTdHlsZSI6bnVsbH0sIk1hcmdpbiI6eyIkaWQiOiIxODAiLCJUb3AiOjAsIkxlZnQiOjAsIlJpZ2h0IjowLCJCb3R0b20iOjB9LCJQYWRkaW5nIjp7IiRpZCI6IjE4MSIsIlRvcCI6MCwiTGVmdCI6MCwiUmlnaHQiOjAsIkJvdHRvbSI6MH0sIkJhY2tncm91bmQiOm51bGwsIklzVmlzaWJsZSI6dHJ1ZSwiV2lkdGgiOjAuMCwiSGVpZ2h0IjowLjAsIkJvcmRlclN0eWxlIjpudWxsLCJQYXJlbnRTdHlsZSI6bnVsbH0sIkJhY2tncm91bmRTdHlsZSI6eyIkaWQiOiIxODIiLCJNYXJnaW4iOnsiJGlkIjoiMTgzIiwiVG9wIjowLCJMZWZ0IjowLCJSaWdodCI6MCwiQm90dG9tIjowfSwiUGFkZGluZyI6eyIkaWQiOiIxODQiLCJUb3AiOjAsIkxlZnQiOjAsIlJpZ2h0IjowLCJCb3R0b20iOjB9LCJCYWNrZ3JvdW5kIjp7IiRpZCI6IjE4NSIsIkNvbG9yIjp7IiRpZCI6IjE4NiIsIkEiOjM4LCJSIjoyNTUsIkciOjE5MiwiQiI6MH19LCJJc1Zpc2libGUiOnRydWUsIldpZHRoIjowLjAsIkhlaWdodCI6MC4wLCJCb3JkZXJTdHlsZSI6eyIkaWQiOiIxODciLCJMaW5lQ29sb3IiOnsiJGlkIjoiMTg4IiwiJHR5cGUiOiJOTFJFLkNvbW1vbi5Eb20uU29saWRDb2xvckJydXNoLCBOTFJFLkNvbW1vbiIsIkNvbG9yIjp7IiRpZCI6IjE4OSIsIkEiOjI1NSwiUiI6MjA4LCJHIjoyMDYsIkIiOjIwNn19LCJMaW5lV2VpZ2h0IjowLjAsIkxpbmVUeXBlIjowLCJQYXJlbnRTdHlsZSI6bnVsbH0sIlBhcmVudFN0eWxlIjpudWxsfSwiSXNBYm92ZVRpbWViYW5kIjpmYWxzZSwiTWFyZ2luIjp7IiRpZCI6IjE5MCIsIlRvcCI6MCwiTGVmdCI6MCwiUmlnaHQiOjAsIkJvdHRvbSI6MH0sIlBhZGRpbmciOnsiJGlkIjoiMTkxIiwiVG9wIjowLCJMZWZ0IjowLCJSaWdodCI6MCwiQm90dG9tIjowfSwiSXNWaXNpYmxlIjp0cnVlLCJXaWR0aCI6MC4wLCJIZWlnaHQiOjAuMCwiQm9yZGVyU3R5bGUiOm51bGwsIlBhcmVudFN0eWxlIjpudWxsfSwiVGFza3MiOlt7IiRpZCI6IjE5MiIsIl9hdHRhY2hlZE1pbGVzdG9uZXMiOltdLCJUYXNrRGVmaW5pdGlvbiI6eyIkaWQiOiIxOTMiLCJHcm91cE5hbWUiOm51bGwsIlN0YXJ0RGF0ZSI6IjIwMTktMDEtMDlUMTg6MzU6MDAiLCJFbmREYXRlIjoiMjAxOS0xMC0xNVQyMzo1OTowMFoiLCJQZXJjZW50YWdlQ29tcGxldGUiOm51bGwsIlN0eWxlIjp7IiRpZCI6IjE5NCIsIlNoYXBlIjo2LCJTaGFwZVRoaWNrbmVzcyI6MSwiRHVyYXRpb25Gb3JtYXQiOjAsIkluY2x1ZGVOb25Xb3JraW5nRGF5c0luRHVyYXRpb24iOmZhbHNlLCJQZXJjZW50YWdlQ29tcGxldGVTdHlsZSI6eyIkaWQiOiIxOTUiLCJGb250U2V0dGluZ3MiOnsiJGlkIjoiMTk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yZWYiOiI4NyJ9LCJQYWRkaW5nIjp7IiRyZWYiOiI4OCJ9LCJCYWNrZ3JvdW5kIjp7IiRyZWYiOiI4OSJ9LCJJc1Zpc2libGUiOnRydWUsIldpZHRoIjowLjAsIkhlaWdodCI6MC4wLCJCb3JkZXJTdHlsZSI6eyIkaWQiOiIxOTciLCJMaW5lQ29sb3IiOm51bGwsIkxpbmVXZWlnaHQiOjAuMCwiTGluZVR5cGUiOjAsIlBhcmVudFN0eWxlIjpudWxsfSwiUGFyZW50U3R5bGUiOm51bGx9LCJEdXJhdGlvblN0eWxlIjp7IiRpZCI6IjE5OCIsIkZvbnRTZXR0aW5ncyI6eyIkaWQiOiIxOTkiLCJGb250U2l6ZSI6MTAsIkZvbnROYW1lIjoiQ2FsaWJyaSIsIklzQm9sZCI6ZmFsc2UsIklzSXRhbGljIjpmYWxzZSwiSXNVbmRlcmxpbmVkIjpmYWxzZSwiUGFyZW50U3R5bGUiOm51bGx9LCJBdXRvU2l6ZSI6MCwiRm9yZWdyb3VuZCI6eyIkcmVmIjoiOTIi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wMCIsIkxpbmVDb2xvciI6bnVsbCwiTGluZVdlaWdodCI6MC4wLCJMaW5lVHlwZSI6MCwiUGFyZW50U3R5bGUiOm51bGx9LCJQYXJlbnRTdHlsZSI6bnVsbH0sIkhvcml6b250YWxDb25uZWN0b3JTdHlsZSI6eyIkaWQiOiIyMDEiLCJMaW5lQ29sb3IiOnsiJHJlZiI6Ijk4In0sIkxpbmVXZWlnaHQiOjEuMCwiTGluZVR5cGUiOjAsIlBhcmVudFN0eWxlIjpudWxsfSwiVmVydGljYWxDb25uZWN0b3JTdHlsZSI6eyIkaWQiOiIyMDIiLCJMaW5lQ29sb3IiOnsiJHJlZiI6IjEwMSJ9LCJMaW5lV2VpZ2h0IjoxLjAsIkxpbmVUeXBlIjowLCJQYXJlbnRTdHlsZSI6bnVsbH0sIk1hcmdpbiI6bnVsbCwiU3RhcnREYXRlUG9zaXRpb24iOjMsIkVuZERhdGVQb3NpdGlvbiI6NCwiRGF0ZUlzVmlzaWJsZSI6dHJ1ZSwiVGl0bGVQb3NpdGlvbiI6MCwiRHVyYXRpb25Qb3NpdGlvbiI6NiwiUGVyY2VudGFnZUNvbXBsZXRlZFBvc2l0aW9uIjo2LCJTcGFjaW5nIjo1LCJJc0JlbG93VGltZWJhbmQiOnRydWUsIlBlcmNlbnRhZ2VDb21wbGV0ZVNoYXBlT3BhY2l0eSI6MzUsIlNoYXBlU3R5bGUiOnsiJGlkIjoiMjAzIiwiTWFyZ2luIjp7IiRyZWYiOiIxMDQifSwiUGFkZGluZyI6eyIkcmVmIjoiMTA1In0sIkJhY2tncm91bmQiOnsiJGlkIjoiMjA0IiwiQ29sb3IiOnsiJGlkIjoiMjA1IiwiQSI6MjU1LCJSIjoxNjUsIkciOjE2NSwiQiI6MTY1fX0sIklzVmlzaWJsZSI6dHJ1ZSwiV2lkdGgiOjAuMCwiSGVpZ2h0IjoxNi4wLCJCb3JkZXJTdHlsZSI6eyIkaWQiOiIyMDYiLCJMaW5lQ29sb3IiOnsiJHJlZiI6IjEwOSJ9LCJMaW5lV2VpZ2h0IjowLjAsIkxpbmVUeXBlIjowLCJQYXJlbnRTdHlsZSI6bnVsbH0sIlBhcmVudFN0eWxlIjpudWxsfSwiVGl0bGVTdHlsZSI6eyIkaWQiOiIyMDciLCJGb250U2V0dGluZ3MiOnsiJGlkIjoiMjA4IiwiRm9udFNpemUiOjExLCJGb250TmFtZSI6IkNhbGlicmkiLCJJc0JvbGQiOnRydWUsIklzSXRhbGljIjpmYWxzZSwiSXNVbmRlcmxpbmVkIjpmYWxzZSwiUGFyZW50U3R5bGUiOm51bGx9LCJBdXRvU2l6ZSI6MCwiRm9yZWdyb3VuZCI6eyIkcmVmIjoiMTEzIn0sIk1heFdpZHRoIjo3M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MDkiLCJMaW5lQ29sb3IiOm51bGwsIkxpbmVXZWlnaHQiOjAuMCwiTGluZVR5cGUiOjAsIlBhcmVudFN0eWxlIjpudWxsfSwiUGFyZW50U3R5bGUiOm51bGx9LCJEYXRlU3R5bGUiOnsiJGlkIjoiMjEwIiwiRm9udFNldHRpbmdzIjp7IiRpZCI6IjIxMSIsIkZvbnRTaXplIjoxMCwiRm9udE5hbWUiOiJDYWxpYnJpIiwiSXNCb2xkIjpmYWxzZSwiSXNJdGFsaWMiOmZhbHNlLCJJc1VuZGVybGluZWQiOmZhbHNlLCJQYXJlbnRTdHlsZSI6bnVsbH0sIkF1dG9TaXplIjowLCJGb3JlZ3JvdW5kIjp7IiRyZWYiOiIxMjAifSwiTWF4V2lkdGgiOjIwMC4wLCJNYXhIZWlnaHQiOiJJbmZpbml0eSIsIlNtYXJ0Rm9yZWdyb3VuZElzQWN0aXZlIjpmYWxzZSwiSG9yaXpvbnRhbEFsaWdubWVudCI6MS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xMiIsIkxpbmVDb2xvciI6bnVsbCwiTGluZVdlaWdodCI6MC4wLCJMaW5lVHlwZSI6MCwiUGFyZW50U3R5bGUiOm51bGx9LCJQYXJlbnRTdHlsZSI6bnVsbH0sIkRhdGVGb3JtYXQiOnsiJHJlZiI6IjEyNSJ9LCJJc1Zpc2libGUiOmZhbHNlLCJQYXJlbnRTdHlsZSI6bnVsbH0sIkluZGV4IjoxLCJTbWFydER1cmF0aW9uQWN0aXZhdGVkIjpmYWxzZSwiRGF0ZUZvcm1hdCI6eyIkcmVmIjoiMTI1In0sIklkIjoiNGFiMTExYmEtMWRjYy00MzQzLTg0M2MtYTJiNzAyN2YzZGU2IiwiSW1wb3J0SWQiOm51bGwsIlRpdGxlIjoiVGFzayIsIk5vdGUiOm51bGwsIkh5cGVybGluayI6eyIkaWQiOiIyMTMiLCJBZGRyZXNzIjoiIiwiU3ViQWRkcmVzcyI6IiJ9LCJJc0NoYW5nZWQiOmZhbHNlLCJJc05ldyI6ZmFsc2V9LCJJbmRleCI6MH1dLCJNaWxlc3RvbmVzIjpbeyIkaWQiOiIyMTQiLCJJZCI6IjY1NjY5MTM0LWQxOGEtNDNlMi04OTU5LWRjOTcyZWYyNzI1MiIsIkluZGV4IjoyLCJHcm91cElkIjoiNzRkM2ZiZDItZjQ2NC00MWUxLTgyOWItYzU3MjRiODRiZDQxIiwiVGl0bGUiOiJPcHRpbWl6ZSBmb3IgTW9iaWxlIiwiRGF0ZVRpbWUiOiIyMDE5LTA0LTEzVDIzOjU5OjAwWiIsIlBlcmNlbnRhZ2VDb21wbGV0ZSI6bnVsbCwiTm90ZSI6bnVsbCwiU3R5bGUiOnsiJGlkIjoiMjE1IiwiVGl0bGVTdHlsZSI6eyIkaWQiOiIyMTYiLCJGb250U2V0dGluZ3MiOnsiJGlkIjoiMjE3IiwiRm9udFNpemUiOjExLCJGb250TmFtZSI6IkNhbGlicmkiLCJJc0JvbGQiOnRydWUsIklzSXRhbGljIjpmYWxzZSwiSXNVbmRlcmxpbmVkIjpmYWxzZSwiUGFyZW50U3R5bGUiOm51bGx9LCJBdXRvU2l6ZSI6MCwiRm9yZWdyb3VuZCI6eyIkaWQiOiIyMTgiLCJDb2xvciI6eyIkaWQiOiIyMTk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jIwIiwiVG9wIjowLCJMZWZ0IjowLCJSaWdodCI6MCwiQm90dG9tIjowfSwiUGFkZGluZyI6eyIkaWQiOiIyMjEiLCJUb3AiOjAsIkxlZnQiOjAsIlJpZ2h0IjowLCJCb3R0b20iOjB9LCJCYWNrZ3JvdW5kIjp7IiRyZWYiOiI3MyJ9LCJJc1Zpc2libGUiOnRydWUsIldpZHRoIjowLjAsIkhlaWdodCI6MC4wLCJCb3JkZXJTdHlsZSI6bnVsbCwiUGFyZW50U3R5bGUiOm51bGx9LCJEYXRlU3R5bGUiOnsiJGlkIjoiMjIyIiwiRm9udFNldHRpbmdzIjp7IiRpZCI6IjIyMy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aWQiOiIyMjQiLCJUb3AiOjAsIkxlZnQiOjAsIlJpZ2h0IjowLCJCb3R0b20iOjB9LCJQYWRkaW5nIjp7IiRpZCI6IjIyNSIsIlRvcCI6MCwiTGVmdCI6MCwiUmlnaHQiOjAsIkJvdHRvbSI6MH0sIkJhY2tncm91bmQiOnsiJHJlZiI6IjgwIn0sIklzVmlzaWJsZSI6ZmFsc2UsIldpZHRoIjowLjAsIkhlaWdodCI6MC4wLCJCb3JkZXJTdHlsZSI6bnVsbCwiUGFyZW50U3R5bGUiOm51bGx9LCJUaXRsZVBvc2l0aW9uIjoiUmlnaHQiLCJEYXRlUG9zaXRpb24iOiJMZWZ0IiwiU2hhcGVUeXBlIjoxNCwiU2hhcGVTaXplIjoxLCJTaGFwZVN0eWxlIjp7IiRpZCI6IjIyNiIsIk1hcmdpbiI6eyIkaWQiOiIyMjciLCJUb3AiOjAsIkxlZnQiOjAsIlJpZ2h0IjowLCJCb3R0b20iOjB9LCJQYWRkaW5nIjp7IiRpZCI6IjIyOCIsIlRvcCI6MCwiTGVmdCI6MCwiUmlnaHQiOjAsIkJvdHRvbSI6MH0sIkJhY2tncm91bmQiOnsiJGlkIjoiMjI5IiwiQ29sb3IiOnsiJGlkIjoiMjMwIiwiQSI6MjU1LCJSIjoyNTUsIkciOjE5MiwiQiI6MH19LCJJc1Zpc2libGUiOnRydWUsIldpZHRoIjoxMy4wLCJIZWlnaHQiOjEzLjAsIkJvcmRlclN0eWxlIjp7IiRpZCI6IjIzMSIsIkxpbmVDb2xvciI6bnVsbCwiTGluZVdlaWdodCI6MC4wLCJMaW5lVHlwZSI6MCwiUGFyZW50U3R5bGUiOm51bGx9LCJQYXJlbnRTdHlsZSI6bnVsbH0sIkRhdGVGb3JtYXQiOnsiJGlkIjoiMjM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MjMzIiwiQWRkcmVzcyI6IiIsIlN1YkFkZHJlc3MiOiIifSwiSW1wb3J0SWQiOm51bGx9LHsiJGlkIjoiMjM0IiwiSWQiOiIyNjYxNWYzYS00MTZkLTRhMGEtODM1MS0xYWQxN2U1MTMwMTEiLCJJbmRleCI6MywiR3JvdXBJZCI6Ijc0ZDNmYmQyLWY0NjQtNDFlMS04MjliLWM1NzI0Yjg0YmQ0MSIsIlRpdGxlIjoiV2Vic2l0ZSBEZXNpZ24gJiBEZXYiLCJEYXRlVGltZSI6IjIwMTktMDEtMTNUMjM6NTk6MDBaIiwiUGVyY2VudGFnZUNvbXBsZXRlIjpudWxsLCJOb3RlIjpudWxsLCJTdHlsZSI6eyIkaWQiOiIyMzUiLCJUaXRsZVN0eWxlIjp7IiRpZCI6IjIzNiIsIkZvbnRTZXR0aW5ncyI6eyIkaWQiOiIyMzciLCJGb250U2l6ZSI6MTEsIkZvbnROYW1lIjoiQ2FsaWJyaSIsIklzQm9sZCI6dHJ1ZSwiSXNJdGFsaWMiOmZhbHNlLCJJc1VuZGVybGluZWQiOmZhbHNlLCJQYXJlbnRTdHlsZSI6bnVsbH0sIkF1dG9TaXplIjoyLCJGb3JlZ3JvdW5kIjp7IiRpZCI6IjIzOCIsIkNvbG9yIjp7IiRpZCI6IjIzOSIsIkEiOjI1NSwiUiI6MCwiRyI6MCwiQiI6MH19LCJNYXhXaWR0aCI6MTAwLjc3MzMzMzMzMzMzMzM0LCJNYXhIZWlnaHQiOiJJbmZpbml0eSIsIlNtYXJ0Rm9yZWdyb3VuZElzQWN0aXZlIjpmYWxzZSwiSG9yaXpvbnRhbEFsaWdubWVudCI6MCwiVmVydGljYWxBbGlnbm1lbnQiOjAsIlNtYXJ0Rm9yZWdyb3VuZCI6bnVsbCwiQmFja2dyb3VuZEZpbGxUeXBlIjowLCJNYXJnaW4iOnsiJHJlZiI6IjIyMCJ9LCJQYWRkaW5nIjp7IiRyZWYiOiIyMjEifSwiQmFja2dyb3VuZCI6eyIkcmVmIjoiNzMifSwiSXNWaXNpYmxlIjp0cnVlLCJXaWR0aCI6MC4wLCJIZWlnaHQiOjAuMCwiQm9yZGVyU3R5bGUiOm51bGwsIlBhcmVudFN0eWxlIjpudWxsfSwiRGF0ZVN0eWxlIjp7IiRpZCI6IjI0MCIsIkZvbnRTZXR0aW5ncyI6eyIkaWQiOiIyNDE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E0LCJTaGFwZVNpemUiOjEsIlNoYXBlU3R5bGUiOnsiJGlkIjoiMjQyIiwiTWFyZ2luIjp7IiRyZWYiOiIyMjcifSwiUGFkZGluZyI6eyIkcmVmIjoiMjI4In0sIkJhY2tncm91bmQiOnsiJGlkIjoiMjQzIiwiQ29sb3IiOnsiJGlkIjoiMjQ0IiwiQSI6MjU1LCJSIjoyNTUsIkciOjE5MiwiQiI6MH19LCJJc1Zpc2libGUiOnRydWUsIldpZHRoIjoxMy4wLCJIZWlnaHQiOjEzLjAsIkJvcmRlclN0eWxlIjp7IiRpZCI6IjI0NSIsIkxpbmVDb2xvciI6bnVsbCwiTGluZVdlaWdodCI6MC4wLCJMaW5lVHlwZSI6MCwiUGFyZW50U3R5bGUiOm51bGx9LCJQYXJlbnRTdHlsZSI6bnVsbH0sIkRhdGVGb3JtYXQiOnsiJGlkIjoiMjQ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MjQ3IiwiQWRkcmVzcyI6IiIsIlN1YkFkZHJlc3MiOiIifSwiSW1wb3J0SWQiOm51bGx9LHsiJGlkIjoiMjQ4IiwiSWQiOiI1NjFkM2YzNC03ZDFiLTQ1NDQtOTFhYy00ZGU5Nzk3YTNmNGQiLCJJbmRleCI6NCwiR3JvdXBJZCI6Ijc0ZDNmYmQyLWY0NjQtNDFlMS04MjliLWM1NzI0Yjg0YmQ0MSIsIlRpdGxlIjoiRUNvbW1lcmNlIERldiIsIkRhdGVUaW1lIjoiMjAxOS0wNy0xM1QyMzo1OTowMFoiLCJQZXJjZW50YWdlQ29tcGxldGUiOm51bGwsIk5vdGUiOm51bGwsIlN0eWxlIjp7IiRpZCI6IjI0OSIsIlRpdGxlU3R5bGUiOnsiJGlkIjoiMjUwIiwiRm9udFNldHRpbmdzIjp7IiRpZCI6IjI1MSIsIkZvbnRTaXplIjoxMSwiRm9udE5hbWUiOiJDYWxpYnJpIiwiSXNCb2xkIjp0cnVlLCJJc0l0YWxpYyI6ZmFsc2UsIklzVW5kZXJsaW5lZCI6ZmFsc2UsIlBhcmVudFN0eWxlIjpudWxsfSwiQXV0b1NpemUiOjAsIkZvcmVncm91bmQiOnsiJGlkIjoiMjUyIiwiQ29sb3IiOnsiJGlkIjoiMjUz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yNTQiLCJGb250U2V0dGluZ3MiOnsiJGlkIjoiMjU1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xNCwiU2hhcGVTaXplIjoxLCJTaGFwZVN0eWxlIjp7IiRpZCI6IjI1NiIsIk1hcmdpbiI6eyIkcmVmIjoiMjI3In0sIlBhZGRpbmciOnsiJHJlZiI6IjIyOCJ9LCJCYWNrZ3JvdW5kIjp7IiRpZCI6IjI1NyIsIkNvbG9yIjp7IiRpZCI6IjI1OCIsIkEiOjI1NSwiUiI6MjU1LCJHIjoxOTIsIkIiOjB9fSwiSXNWaXNpYmxlIjp0cnVlLCJXaWR0aCI6MTMuMCwiSGVpZ2h0IjoxMy4wLCJCb3JkZXJTdHlsZSI6eyIkaWQiOiIyNTkiLCJMaW5lQ29sb3IiOm51bGwsIkxpbmVXZWlnaHQiOjAuMCwiTGluZVR5cGUiOjAsIlBhcmVudFN0eWxlIjpudWxsfSwiUGFyZW50U3R5bGUiOm51bGx9LCJEYXRlRm9ybWF0Ijp7IiRpZCI6IjI2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I2MSIsIkFkZHJlc3MiOiIiLCJTdWJBZGRyZXNzIjoiIn0sIkltcG9ydElkIjpudWxsfSx7IiRpZCI6IjI2MiIsIklkIjoiYzgxYjQ2ZDMtMjg0Yy00YjhiLThmMjEtMGZhYTI5MTBmNDliIiwiSW5kZXgiOjUsIkdyb3VwSWQiOiI3NGQzZmJkMi1mNDY0LTQxZTEtODI5Yi1jNTcyNGI4NGJkNDEiLCJUaXRsZSI6IkVDb21tZXJjZSBVcGRhdGUiLCJEYXRlVGltZSI6IjIwMTktMTAtMTNUMjM6NTk6MDBaIiwiUGVyY2VudGFnZUNvbXBsZXRlIjpudWxsLCJOb3RlIjpudWxsLCJTdHlsZSI6eyIkaWQiOiIyNjMiLCJUaXRsZVN0eWxlIjp7IiRpZCI6IjI2NCIsIkZvbnRTZXR0aW5ncyI6eyIkaWQiOiIyNjUiLCJGb250U2l6ZSI6MTEsIkZvbnROYW1lIjoiQ2FsaWJyaSIsIklzQm9sZCI6dHJ1ZSwiSXNJdGFsaWMiOmZhbHNlLCJJc1VuZGVybGluZWQiOmZhbHNlLCJQYXJlbnRTdHlsZSI6bnVsbH0sIkF1dG9TaXplIjoyLCJGb3JlZ3JvdW5kIjp7IiRpZCI6IjI2NiIsIkNvbG9yIjp7IiRpZCI6IjI2NyIsIkEiOjI1NSwiUiI6MCwiRyI6MCwiQiI6MH19LCJNYXhXaWR0aCI6OTAuMjg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MjY4IiwiRm9udFNldHRpbmdzIjp7IiRpZCI6IjI2OS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I0In0sIlBhZGRpbmciOnsiJHJlZiI6IjIyNSJ9LCJCYWNrZ3JvdW5kIjp7IiRyZWYiOiI4MCJ9LCJJc1Zpc2libGUiOmZhbHNlLCJXaWR0aCI6MC4wLCJIZWlnaHQiOjAuMCwiQm9yZGVyU3R5bGUiOm51bGwsIlBhcmVudFN0eWxlIjpudWxsfSwiVGl0bGVQb3NpdGlvbiI6IlJpZ2h0IiwiRGF0ZVBvc2l0aW9uIjoiTGVmdCIsIlNoYXBlVHlwZSI6MTQsIlNoYXBlU2l6ZSI6MSwiU2hhcGVTdHlsZSI6eyIkaWQiOiIyNzAiLCJNYXJnaW4iOnsiJHJlZiI6IjIyNyJ9LCJQYWRkaW5nIjp7IiRyZWYiOiIyMjgifSwiQmFja2dyb3VuZCI6eyIkaWQiOiIyNzEiLCJDb2xvciI6eyIkaWQiOiIyNzIiLCJBIjoyNTUsIlIiOjI1NSwiRyI6MTkyLCJCIjowfX0sIklzVmlzaWJsZSI6dHJ1ZSwiV2lkdGgiOjEzLjAsIkhlaWdodCI6MTMuMCwiQm9yZGVyU3R5bGUiOnsiJGlkIjoiMjczIiwiTGluZUNvbG9yIjpudWxsLCJMaW5lV2VpZ2h0IjowLjAsIkxpbmVUeXBlIjowLCJQYXJlbnRTdHlsZSI6bnVsbH0sIlBhcmVudFN0eWxlIjpudWxsfSwiRGF0ZUZvcm1hdCI6eyIkaWQiOiIyNzQ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eyIkaWQiOiIyNzUiLCJBZGRyZXNzIjoiIiwiU3ViQWRkcmVzcyI6IiJ9LCJJbXBvcnRJZCI6bnVsbH0seyIkaWQiOiIyNzYiLCJJZCI6IjU5MjBiMDMxLTk5NDctNDM4OC1iZDc3LTM2Y2RjM2YxNjYzZSIsIkluZGV4Ijo2LCJHcm91cElkIjoiOWE0YWI4NTktNTg0Zi00ODk4LTljN2EtNDY0YmE5YTVjMTUxIiwiVGl0bGUiOiJGdW5uZWwgT3B0aW1pemF0aW9uIiwiRGF0ZVRpbWUiOiIyMDE5LTEwLTEzVDIzOjU5OjAwWiIsIlBlcmNlbnRhZ2VDb21wbGV0ZSI6bnVsbCwiTm90ZSI6bnVsbCwiU3R5bGUiOnsiJGlkIjoiMjc3IiwiVGl0bGVTdHlsZSI6eyIkaWQiOiIyNzgiLCJGb250U2V0dGluZ3MiOnsiJGlkIjoiMjc5IiwiRm9udFNpemUiOjExLCJGb250TmFtZSI6IkNhbGlicmkiLCJJc0JvbGQiOnRydWUsIklzSXRhbGljIjpmYWxzZSwiSXNVbmRlcmxpbmVkIjpmYWxzZSwiUGFyZW50U3R5bGUiOm51bGx9LCJBdXRvU2l6ZSI6MCwiRm9yZWdyb3VuZCI6eyIkaWQiOiIyODAiLCJDb2xvciI6eyIkaWQiOiIyODE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IyMCJ9LCJQYWRkaW5nIjp7IiRyZWYiOiIyMjEifSwiQmFja2dyb3VuZCI6eyIkcmVmIjoiNzMifSwiSXNWaXNpYmxlIjp0cnVlLCJXaWR0aCI6MC4wLCJIZWlnaHQiOjAuMCwiQm9yZGVyU3R5bGUiOm51bGwsIlBhcmVudFN0eWxlIjpudWxsfSwiRGF0ZVN0eWxlIjp7IiRpZCI6IjI4MiIsIkZvbnRTZXR0aW5ncyI6eyIkaWQiOiIyODM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E0LCJTaGFwZVNpemUiOjEsIlNoYXBlU3R5bGUiOnsiJGlkIjoiMjg0IiwiTWFyZ2luIjp7IiRyZWYiOiIyMjcifSwiUGFkZGluZyI6eyIkcmVmIjoiMjI4In0sIkJhY2tncm91bmQiOnsiJGlkIjoiMjg1IiwiQ29sb3IiOnsiJGlkIjoiMjg2IiwiQSI6MjU1LCJSIjoyNTUsIkciOjE5MiwiQiI6MH19LCJJc1Zpc2libGUiOnRydWUsIldpZHRoIjoxMy4wLCJIZWlnaHQiOjEzLjAsIkJvcmRlclN0eWxlIjp7IiRpZCI6IjI4NyIsIkxpbmVDb2xvciI6bnVsbCwiTGluZVdlaWdodCI6MC4wLCJMaW5lVHlwZSI6MCwiUGFyZW50U3R5bGUiOm51bGx9LCJQYXJlbnRTdHlsZSI6bnVsbH0sIkRhdGVGb3JtYXQiOnsiJGlkIjoiMjg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Mjg5IiwiQWRkcmVzcyI6IiIsIlN1YkFkZHJlc3MiOiIifSwiSW1wb3J0SWQiOm51bGx9LHsiJGlkIjoiMjkwIiwiSWQiOiI3MDQ1ZjcwOC1jNTU1LTQzMzgtOTZjNC1mNjcyYmZhMDU4YWUiLCJJbmRleCI6NywiR3JvdXBJZCI6IjlhNGFiODU5LTU4NGYtNDg5OC05YzdhLTQ2NGJhOWE1YzE1MSIsIlRpdGxlIjoiUmVicmFuZCBVcGRhdGUiLCJEYXRlVGltZSI6IjIwMTktMDctMTNUMjM6NTk6MDBaIiwiUGVyY2VudGFnZUNvbXBsZXRlIjpudWxsLCJOb3RlIjpudWxsLCJTdHlsZSI6eyIkaWQiOiIyOTEiLCJUaXRsZVN0eWxlIjp7IiRpZCI6IjI5MiIsIkZvbnRTZXR0aW5ncyI6eyIkaWQiOiIyOTMiLCJGb250U2l6ZSI6MTEsIkZvbnROYW1lIjoiQ2FsaWJyaSIsIklzQm9sZCI6dHJ1ZSwiSXNJdGFsaWMiOmZhbHNlLCJJc1VuZGVybGluZWQiOmZhbHNlLCJQYXJlbnRTdHlsZSI6bnVsbH0sIkF1dG9TaXplIjoyLCJGb3JlZ3JvdW5kIjp7IiRpZCI6IjI5NCIsIkNvbG9yIjp7IiRpZCI6IjI5NSIsIkEiOjI1NSwiUiI6MCwiRyI6MCwiQiI6MH19LCJNYXhXaWR0aCI6NzQuMzk2NjY2NjY2NjY2Njc1LCJNYXhIZWlnaHQiOiJJbmZpbml0eSIsIlNtYXJ0Rm9yZWdyb3VuZElzQWN0aXZlIjpmYWxzZSwiSG9yaXpvbnRhbEFsaWdubWVudCI6MCwiVmVydGljYWxBbGlnbm1lbnQiOjAsIlNtYXJ0Rm9yZWdyb3VuZCI6bnVsbCwiQmFja2dyb3VuZEZpbGxUeXBlIjowLCJNYXJnaW4iOnsiJHJlZiI6IjIyMCJ9LCJQYWRkaW5nIjp7IiRyZWYiOiIyMjEifSwiQmFja2dyb3VuZCI6eyIkcmVmIjoiNzMifSwiSXNWaXNpYmxlIjp0cnVlLCJXaWR0aCI6MC4wLCJIZWlnaHQiOjAuMCwiQm9yZGVyU3R5bGUiOm51bGwsIlBhcmVudFN0eWxlIjpudWxsfSwiRGF0ZVN0eWxlIjp7IiRpZCI6IjI5NiIsIkZvbnRTZXR0aW5ncyI6eyIkaWQiOiIyOTc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E0LCJTaGFwZVNpemUiOjEsIlNoYXBlU3R5bGUiOnsiJGlkIjoiMjk4IiwiTWFyZ2luIjp7IiRyZWYiOiIyMjcifSwiUGFkZGluZyI6eyIkcmVmIjoiMjI4In0sIkJhY2tncm91bmQiOnsiJGlkIjoiMjk5IiwiQ29sb3IiOnsiJGlkIjoiMzAwIiwiQSI6MjU1LCJSIjoyNTUsIkciOjE5MiwiQiI6MH19LCJJc1Zpc2libGUiOnRydWUsIldpZHRoIjoxMy4wLCJIZWlnaHQiOjEzLjAsIkJvcmRlclN0eWxlIjp7IiRpZCI6IjMwMSIsIkxpbmVDb2xvciI6bnVsbCwiTGluZVdlaWdodCI6MC4wLCJMaW5lVHlwZSI6MCwiUGFyZW50U3R5bGUiOm51bGx9LCJQYXJlbnRTdHlsZSI6bnVsbH0sIkRhdGVGb3JtYXQiOnsiJGlkIjoiMzA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MzAzIiwiQWRkcmVzcyI6IiIsIlN1YkFkZHJlc3MiOiIifSwiSW1wb3J0SWQiOm51bGx9LHsiJGlkIjoiMzA0IiwiSWQiOiJkNGI0M2FiZC00NThkLTQ2YzktOTY3OS1iNDBhOTFmZGMyMTUiLCJJbmRleCI6OCwiR3JvdXBJZCI6IjlhNGFiODU5LTU4NGYtNDg5OC05YzdhLTQ2NGJhOWE1YzE1MSIsIlRpdGxlIjoiUHVyY2hhc2UgRmxvdyIsIkRhdGVUaW1lIjoiMjAxOS0wNC0xM1QyMzo1OTowMFoiLCJQZXJjZW50YWdlQ29tcGxldGUiOm51bGwsIk5vdGUiOm51bGwsIlN0eWxlIjp7IiRpZCI6IjMwNSIsIlRpdGxlU3R5bGUiOnsiJGlkIjoiMzA2IiwiRm9udFNldHRpbmdzIjp7IiRpZCI6IjMwNyIsIkZvbnRTaXplIjoxMSwiRm9udE5hbWUiOiJDYWxpYnJpIiwiSXNCb2xkIjp0cnVlLCJJc0l0YWxpYyI6ZmFsc2UsIklzVW5kZXJsaW5lZCI6ZmFsc2UsIlBhcmVudFN0eWxlIjpudWxsfSwiQXV0b1NpemUiOjAsIkZvcmVncm91bmQiOnsiJGlkIjoiMzA4IiwiQ29sb3IiOnsiJGlkIjoiMzA5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zMTAiLCJGb250U2V0dGluZ3MiOnsiJGlkIjoiMzEx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xNCwiU2hhcGVTaXplIjoxLCJTaGFwZVN0eWxlIjp7IiRpZCI6IjMxMiIsIk1hcmdpbiI6eyIkcmVmIjoiMjI3In0sIlBhZGRpbmciOnsiJHJlZiI6IjIyOCJ9LCJCYWNrZ3JvdW5kIjp7IiRpZCI6IjMxMyIsIkNvbG9yIjp7IiRpZCI6IjMxNCIsIkEiOjI1NSwiUiI6MjU1LCJHIjoxOTIsIkIiOjB9fSwiSXNWaXNpYmxlIjp0cnVlLCJXaWR0aCI6MTMuMCwiSGVpZ2h0IjoxMy4wLCJCb3JkZXJTdHlsZSI6eyIkaWQiOiIzMTUiLCJMaW5lQ29sb3IiOm51bGwsIkxpbmVXZWlnaHQiOjAuMCwiTGluZVR5cGUiOjAsIlBhcmVudFN0eWxlIjpudWxsfSwiUGFyZW50U3R5bGUiOm51bGx9LCJEYXRlRm9ybWF0Ijp7IiRpZCI6IjMx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MxNyIsIkFkZHJlc3MiOiIiLCJTdWJBZGRyZXNzIjoiIn0sIkltcG9ydElkIjpudWxsfSx7IiRpZCI6IjMxOCIsIklkIjoiYzgzYzYzZGQtNWQzMC00MDkxLTgyMWItMGVjZjNmOGJlMmI5IiwiSW5kZXgiOjksIkdyb3VwSWQiOm51bGwsIlRpdGxlIjoiQmxvZyBEZXNpZ24gVXBkYXRlIiwiRGF0ZVRpbWUiOiIyMDE5LTA3LTEzVDIzOjU5OjAwWiIsIlBlcmNlbnRhZ2VDb21wbGV0ZSI6bnVsbCwiTm90ZSI6bnVsbCwiU3R5bGUiOnsiJGlkIjoiMzE5IiwiVGl0bGVTdHlsZSI6eyIkaWQiOiIzMjAiLCJGb250U2V0dGluZ3MiOnsiJGlkIjoiMzIxIiwiRm9udFNpemUiOjExLCJGb250TmFtZSI6IkNhbGlicmkiLCJJc0JvbGQiOnRydWUsIklzSXRhbGljIjpmYWxzZSwiSXNVbmRlcmxpbmVkIjpmYWxzZSwiUGFyZW50U3R5bGUiOm51bGx9LCJBdXRvU2l6ZSI6MiwiRm9yZWdyb3VuZCI6eyIkaWQiOiIzMjIiLCJDb2xvciI6eyIkaWQiOiIzMjMiLCJBIjoyNTUsIlIiOjAsIkciOjAsIkIiOjB9fSwiTWF4V2lkdGgiOjg5LjE3NjY2NjY2NjY2NjY3Ny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zMjQiLCJGb250U2V0dGluZ3MiOnsiJGlkIjoiMzI1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xNCwiU2hhcGVTaXplIjoxLCJTaGFwZVN0eWxlIjp7IiRpZCI6IjMyNiIsIk1hcmdpbiI6eyIkcmVmIjoiMjI3In0sIlBhZGRpbmciOnsiJHJlZiI6IjIyOCJ9LCJCYWNrZ3JvdW5kIjp7IiRpZCI6IjMyNyIsIkNvbG9yIjp7IiRpZCI6IjMyOCIsIkEiOjI1NSwiUiI6MjU1LCJHIjoxOTIsIkIiOjB9fSwiSXNWaXNpYmxlIjp0cnVlLCJXaWR0aCI6MTMuMCwiSGVpZ2h0IjoxMy4wLCJCb3JkZXJTdHlsZSI6eyIkaWQiOiIzMjkiLCJMaW5lQ29sb3IiOm51bGwsIkxpbmVXZWlnaHQiOjAuMCwiTGluZVR5cGUiOjAsIlBhcmVudFN0eWxlIjpudWxsfSwiUGFyZW50U3R5bGUiOm51bGx9LCJEYXRlRm9ybWF0Ijp7IiRpZCI6IjMz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MzMSIsIkFkZHJlc3MiOiIiLCJTdWJBZGRyZXNzIjoiIn0sIkltcG9ydElkIjpudWxsfV19LHsiJGlkIjoiMzMyIiwiSWQiOiJlNWYyYjU0Yy1jMDliLTQ4NDYtOTdhNi0wMTQ3ZmI3NjNkOTAiLCJJbmRleCI6MSwiSGVhZGVyVGV4dCI6IlNFTy9TRU0iLCJTdHlsZSI6eyIkaWQiOiIzMzMiLCJIZWFkZXJTdHlsZSI6eyIkaWQiOiIzMzQiLCJUZXh0U3R5bGUiOnsiJGlkIjoiMzM1IiwiRm9udFNldHRpbmdzIjp7IiRpZCI6IjMzNiIsIkZvbnRTaXplIjoxMiwiRm9udE5hbWUiOiJDYWxpYnJpIiwiSXNCb2xkIjp0cnVlLCJJc0l0YWxpYyI6ZmFsc2UsIklzVW5kZXJsaW5lZCI6ZmFsc2UsIlBhcmVudFN0eWxlIjpudWxsfSwiQXV0b1NpemUiOjAsIkZvcmVncm91bmQiOnsiJGlkIjoiMzM3IiwiQ29sb3IiOnsiJGlkIjoiMzM4IiwiQSI6MjU1LCJSIjoyNywiRyI6MTYsIkIiOjE5fX0sIk1heFdpZHRoIjowLjAsIk1heEhlaWdodCI6MC4wLCJTbWFydEZvcmVncm91bmRJc0FjdGl2ZSI6ZmFsc2UsIkhvcml6b250YWxBbGlnbm1lbnQiOjAsIlZlcnRpY2FsQWxpZ25tZW50IjowLCJTbWFydEZvcmVncm91bmQiOm51bGwsIkJhY2tncm91bmRGaWxsVHlwZSI6MCwiTWFyZ2luIjp7IiRyZWYiOiIxNzAifSwiUGFkZGluZyI6eyIkcmVmIjoiMTcxIn0sIkJhY2tncm91bmQiOm51bGwsIklzVmlzaWJsZSI6ZmFsc2UsIldpZHRoIjowLjAsIkhlaWdodCI6MC4wLCJCb3JkZXJTdHlsZSI6bnVsbCwiUGFyZW50U3R5bGUiOm51bGx9LCJSZWN0YW5nbGVTdHlsZSI6eyIkaWQiOiIzMzkiLCJNYXJnaW4iOnsiJHJlZiI6IjE3MyJ9LCJQYWRkaW5nIjp7IiRyZWYiOiIxNzQifSwiQmFja2dyb3VuZCI6eyIkaWQiOiIzNDAiLCJDb2xvciI6eyIkaWQiOiIzNDEiLCJBIjoyNTUsIlIiOjExMiwiRyI6MTczLCJCIjo3MX19LCJJc1Zpc2libGUiOmZhbHNlLCJXaWR0aCI6MC4wLCJIZWlnaHQiOjAuMCwiQm9yZGVyU3R5bGUiOnsiJGlkIjoiMzQyIiwiTGluZUNvbG9yIjp7IiRpZCI6IjM0MyIsIiR0eXBlIjoiTkxSRS5Db21tb24uRG9tLlNvbGlkQ29sb3JCcnVzaCwgTkxSRS5Db21tb24iLCJDb2xvciI6eyIkaWQiOiIzNDQiLCJBIjoyNTUsIlIiOjI3LCJHIjoxNiwiQiI6MTl9fSwiTGluZVdlaWdodCI6MC4wLCJMaW5lVHlwZSI6MCwiUGFyZW50U3R5bGUiOm51bGx9LCJQYXJlbnRTdHlsZSI6bnVsbH0sIk1hcmdpbiI6eyIkcmVmIjoiMTgwIn0sIlBhZGRpbmciOnsiJHJlZiI6IjE4MSJ9LCJCYWNrZ3JvdW5kIjpudWxsLCJJc1Zpc2libGUiOnRydWUsIldpZHRoIjowLjAsIkhlaWdodCI6MC4wLCJCb3JkZXJTdHlsZSI6bnVsbCwiUGFyZW50U3R5bGUiOm51bGx9LCJCYWNrZ3JvdW5kU3R5bGUiOnsiJGlkIjoiMzQ1IiwiTWFyZ2luIjp7IiRyZWYiOiIxODMifSwiUGFkZGluZyI6eyIkcmVmIjoiMTg0In0sIkJhY2tncm91bmQiOnsiJGlkIjoiMzQ2IiwiQ29sb3IiOnsiJGlkIjoiMzQ3IiwiQSI6MzgsIlIiOjExMiwiRyI6MTczLCJCIjo3MX19LCJJc1Zpc2libGUiOnRydWUsIldpZHRoIjowLjAsIkhlaWdodCI6MC4wLCJCb3JkZXJTdHlsZSI6eyIkaWQiOiIzNDgiLCJMaW5lQ29sb3IiOnsiJGlkIjoiMzQ5IiwiJHR5cGUiOiJOTFJFLkNvbW1vbi5Eb20uU29saWRDb2xvckJydXNoLCBOTFJFLkNvbW1vbiIsIkNvbG9yIjp7IiRpZCI6IjM1MCIsIkEiOjI1NSwiUiI6MjA4LCJHIjoyMDYsIkIiOjIwNn19LCJMaW5lV2VpZ2h0IjowLjAsIkxpbmVUeXBlIjowLCJQYXJlbnRTdHlsZSI6bnVsbH0sIlBhcmVudFN0eWxlIjpudWxsfSwiSXNBYm92ZVRpbWViYW5kIjpmYWxzZSwiTWFyZ2luIjp7IiRyZWYiOiIxOTAifSwiUGFkZGluZyI6eyIkcmVmIjoiMTkxIn0sIklzVmlzaWJsZSI6dHJ1ZSwiV2lkdGgiOjAuMCwiSGVpZ2h0IjowLjAsIkJvcmRlclN0eWxlIjpudWxsLCJQYXJlbnRTdHlsZSI6bnVsbH0sIlRhc2tzIjpbXSwiTWlsZXN0b25lcyI6W3siJGlkIjoiMzUxIiwiSWQiOiJhZWM5OGJhNC1kZjE4LTRjODgtODFhMC0xMWE4NmI0NmEzZDciLCJJbmRleCI6MCwiR3JvdXBJZCI6IjU2ZjVlMDA3LWE3ZmItNDBiNC1iYzU2LTNjNGM4ODI4NTJkZCIsIlRpdGxlIjoiU0VPIEF1ZGl0IiwiRGF0ZVRpbWUiOiIyMDE5LTAxLTEzVDIzOjU5OjAwWiIsIlBlcmNlbnRhZ2VDb21wbGV0ZSI6bnVsbCwiTm90ZSI6bnVsbCwiU3R5bGUiOnsiJGlkIjoiMzUyIiwiVGl0bGVTdHlsZSI6eyIkaWQiOiIzNTMiLCJGb250U2V0dGluZ3MiOnsiJGlkIjoiMzU0IiwiRm9udFNpemUiOjExLCJGb250TmFtZSI6IkNhbGlicmkiLCJJc0JvbGQiOnRydWUsIklzSXRhbGljIjpmYWxzZSwiSXNVbmRlcmxpbmVkIjpmYWxzZSwiUGFyZW50U3R5bGUiOm51bGx9LCJBdXRvU2l6ZSI6MCwiRm9yZWdyb3VuZCI6eyIkaWQiOiIzNTUiLCJDb2xvciI6eyIkaWQiOiIzNTY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U3IiwiVG9wIjowLCJMZWZ0IjowLCJSaWdodCI6MCwiQm90dG9tIjowfSwiUGFkZGluZyI6eyIkaWQiOiIzNTgiLCJUb3AiOjAsIkxlZnQiOjAsIlJpZ2h0IjowLCJCb3R0b20iOjB9LCJCYWNrZ3JvdW5kIjp7IiRpZCI6IjM1OSIsIkNvbG9yIjp7IiRpZCI6IjM2MCIsIkEiOjAsIlIiOjAsIkciOjAsIkIiOjB9fSwiSXNWaXNpYmxlIjp0cnVlLCJXaWR0aCI6MC4wLCJIZWlnaHQiOjAuMCwiQm9yZGVyU3R5bGUiOm51bGwsIlBhcmVudFN0eWxlIjpudWxsfSwiRGF0ZVN0eWxlIjp7IiRpZCI6IjM2MSIsIkZvbnRTZXR0aW5ncyI6eyIkaWQiOiIzNjI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GlkIjoiMzYzIiwiVG9wIjowLCJMZWZ0IjowLCJSaWdodCI6MCwiQm90dG9tIjowfSwiUGFkZGluZyI6eyIkaWQiOiIzNjQiLCJUb3AiOjAsIkxlZnQiOjAsIlJpZ2h0IjowLCJCb3R0b20iOjB9LCJCYWNrZ3JvdW5kIjp7IiRpZCI6IjM2NSIsIkNvbG9yIjp7IiRyZWYiOiIzNjAifX0sIklzVmlzaWJsZSI6ZmFsc2UsIldpZHRoIjowLjAsIkhlaWdodCI6MC4wLCJCb3JkZXJTdHlsZSI6bnVsbCwiUGFyZW50U3R5bGUiOm51bGx9LCJUaXRsZVBvc2l0aW9uIjoiUmlnaHQiLCJEYXRlUG9zaXRpb24iOiJMZWZ0IiwiU2hhcGVUeXBlIjoxLCJTaGFwZVNpemUiOjEsIlNoYXBlU3R5bGUiOnsiJGlkIjoiMzY2IiwiTWFyZ2luIjp7IiRpZCI6IjM2NyIsIlRvcCI6MCwiTGVmdCI6MCwiUmlnaHQiOjAsIkJvdHRvbSI6MH0sIlBhZGRpbmciOnsiJGlkIjoiMzY4IiwiVG9wIjowLCJMZWZ0IjowLCJSaWdodCI6MCwiQm90dG9tIjowfSwiQmFja2dyb3VuZCI6eyIkaWQiOiIzNjkiLCJDb2xvciI6eyIkaWQiOiIzNzAiLCJBIjoyNTUsIlIiOjExMiwiRyI6MTczLCJCIjo3MX19LCJJc1Zpc2libGUiOnRydWUsIldpZHRoIjoxMy4wLCJIZWlnaHQiOjEzLjAsIkJvcmRlclN0eWxlIjp7IiRpZCI6IjM3MSIsIkxpbmVDb2xvciI6bnVsbCwiTGluZVdlaWdodCI6MC4wLCJMaW5lVHlwZSI6MCwiUGFyZW50U3R5bGUiOm51bGx9LCJQYXJlbnRTdHlsZSI6bnVsbH0sIkRhdGVGb3JtYXQiOnsiJGlkIjoiMzc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MzczIiwiQWRkcmVzcyI6IiIsIlN1YkFkZHJlc3MiOiIifSwiSW1wb3J0SWQiOm51bGx9LHsiJGlkIjoiMzc0IiwiSWQiOiI3NTgyYzU0Yy02MGE0LTQ3ZDgtYjhlNy0xZWRmYjk4YWFmNDAiLCJJbmRleCI6MSwiR3JvdXBJZCI6IjU2ZjVlMDA3LWE3ZmItNDBiNC1iYzU2LTNjNGM4ODI4NTJkZCIsIlRpdGxlIjoiU0VPIE9wdGltaXphdGlvbiIsIkRhdGVUaW1lIjoiMjAxOS0wNC0xM1QyMzo1OTowMFoiLCJQZXJjZW50YWdlQ29tcGxldGUiOm51bGwsIk5vdGUiOm51bGwsIlN0eWxlIjp7IiRpZCI6IjM3NSIsIlRpdGxlU3R5bGUiOnsiJGlkIjoiMzc2IiwiRm9udFNldHRpbmdzIjp7IiRpZCI6IjM3NyIsIkZvbnRTaXplIjoxMSwiRm9udE5hbWUiOiJDYWxpYnJpIiwiSXNCb2xkIjp0cnVlLCJJc0l0YWxpYyI6ZmFsc2UsIklzVW5kZXJsaW5lZCI6ZmFsc2UsIlBhcmVudFN0eWxlIjpudWxsfSwiQXV0b1NpemUiOjAsIkZvcmVncm91bmQiOnsiJGlkIjoiMzc4IiwiQ29sb3IiOnsiJGlkIjoiMzc5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4MCIsIlRvcCI6MCwiTGVmdCI6MCwiUmlnaHQiOjAsIkJvdHRvbSI6MH0sIlBhZGRpbmciOnsiJGlkIjoiMzgxIiwiVG9wIjowLCJMZWZ0IjowLCJSaWdodCI6MCwiQm90dG9tIjowfSwiQmFja2dyb3VuZCI6eyIkcmVmIjoiMzU5In0sIklzVmlzaWJsZSI6dHJ1ZSwiV2lkdGgiOjAuMCwiSGVpZ2h0IjowLjAsIkJvcmRlclN0eWxlIjpudWxsLCJQYXJlbnRTdHlsZSI6bnVsbH0sIkRhdGVTdHlsZSI6eyIkaWQiOiIzODIiLCJGb250U2V0dGluZ3MiOnsiJGlkIjoiMzgz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pZCI6IjM4NCIsIlRvcCI6MCwiTGVmdCI6MCwiUmlnaHQiOjAsIkJvdHRvbSI6MH0sIlBhZGRpbmciOnsiJGlkIjoiMzg1IiwiVG9wIjowLCJMZWZ0IjowLCJSaWdodCI6MCwiQm90dG9tIjowfSwiQmFja2dyb3VuZCI6eyIkcmVmIjoiMzY1In0sIklzVmlzaWJsZSI6ZmFsc2UsIldpZHRoIjowLjAsIkhlaWdodCI6MC4wLCJCb3JkZXJTdHlsZSI6bnVsbCwiUGFyZW50U3R5bGUiOm51bGx9LCJUaXRsZVBvc2l0aW9uIjoiUmlnaHQiLCJEYXRlUG9zaXRpb24iOiJMZWZ0IiwiU2hhcGVUeXBlIjoxLCJTaGFwZVNpemUiOjEsIlNoYXBlU3R5bGUiOnsiJGlkIjoiMzg2IiwiTWFyZ2luIjp7IiRpZCI6IjM4NyIsIlRvcCI6MCwiTGVmdCI6MCwiUmlnaHQiOjAsIkJvdHRvbSI6MH0sIlBhZGRpbmciOnsiJGlkIjoiMzg4IiwiVG9wIjowLCJMZWZ0IjowLCJSaWdodCI6MCwiQm90dG9tIjowfSwiQmFja2dyb3VuZCI6eyIkaWQiOiIzODkiLCJDb2xvciI6eyIkaWQiOiIzOTAiLCJBIjoyNTUsIlIiOjExMiwiRyI6MTczLCJCIjo3MX19LCJJc1Zpc2libGUiOnRydWUsIldpZHRoIjoxMy4wLCJIZWlnaHQiOjEzLjAsIkJvcmRlclN0eWxlIjp7IiRpZCI6IjM5MSIsIkxpbmVDb2xvciI6bnVsbCwiTGluZVdlaWdodCI6MC4wLCJMaW5lVHlwZSI6MCwiUGFyZW50U3R5bGUiOm51bGx9LCJQYXJlbnRTdHlsZSI6bnVsbH0sIkRhdGVGb3JtYXQiOnsiJGlkIjoiMzk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MzkzIiwiQWRkcmVzcyI6IiIsIlN1YkFkZHJlc3MiOiIifSwiSW1wb3J0SWQiOm51bGx9LHsiJGlkIjoiMzk0IiwiSWQiOiJjMDgzZGNiMi1jMTljLTRjMGEtOTY0Ni1iNTY2ZTE0MDA4MDkiLCJJbmRleCI6MiwiR3JvdXBJZCI6IjU2ZjVlMDA3LWE3ZmItNDBiNC1iYzU2LTNjNGM4ODI4NTJkZCIsIlRpdGxlIjoiU29jaWFsIE1lZGlhIENhbXBhaWduIiwiRGF0ZVRpbWUiOiIyMDE5LTA3LTEzVDIzOjU5OjAwWiIsIlBlcmNlbnRhZ2VDb21wbGV0ZSI6bnVsbCwiTm90ZSI6bnVsbCwiU3R5bGUiOnsiJGlkIjoiMzk1IiwiVGl0bGVTdHlsZSI6eyIkaWQiOiIzOTYiLCJGb250U2V0dGluZ3MiOnsiJGlkIjoiMzk3IiwiRm9udFNpemUiOjExLCJGb250TmFtZSI6IkNhbGlicmkiLCJJc0JvbGQiOnRydWUsIklzSXRhbGljIjpmYWxzZSwiSXNVbmRlcmxpbmVkIjpmYWxzZSwiUGFyZW50U3R5bGUiOm51bGx9LCJBdXRvU2l6ZSI6MCwiRm9yZWdyb3VuZCI6eyIkaWQiOiIzOTgiLCJDb2xvciI6eyIkaWQiOiIzOTk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IyMCJ9LCJQYWRkaW5nIjp7IiRyZWYiOiIyMjEifSwiQmFja2dyb3VuZCI6eyIkcmVmIjoiNzMifSwiSXNWaXNpYmxlIjp0cnVlLCJXaWR0aCI6MC4wLCJIZWlnaHQiOjAuMCwiQm9yZGVyU3R5bGUiOm51bGwsIlBhcmVudFN0eWxlIjpudWxsfSwiRGF0ZVN0eWxlIjp7IiRpZCI6IjQwMCIsIkZvbnRTZXR0aW5ncyI6eyIkaWQiOiI0MDE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EsIlNoYXBlU2l6ZSI6MSwiU2hhcGVTdHlsZSI6eyIkaWQiOiI0MDIiLCJNYXJnaW4iOnsiJHJlZiI6IjIyNyJ9LCJQYWRkaW5nIjp7IiRyZWYiOiIyMjgifSwiQmFja2dyb3VuZCI6eyIkaWQiOiI0MDMiLCJDb2xvciI6eyIkaWQiOiI0MDQiLCJBIjoyNTUsIlIiOjExMiwiRyI6MTczLCJCIjo3MX19LCJJc1Zpc2libGUiOnRydWUsIldpZHRoIjoxMy4wLCJIZWlnaHQiOjEzLjAsIkJvcmRlclN0eWxlIjp7IiRpZCI6IjQwNSIsIkxpbmVDb2xvciI6bnVsbCwiTGluZVdlaWdodCI6MC4wLCJMaW5lVHlwZSI6MCwiUGFyZW50U3R5bGUiOm51bGx9LCJQYXJlbnRTdHlsZSI6bnVsbH0sIkRhdGVGb3JtYXQiOnsiJGlkIjoiNDA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DA3IiwiQWRkcmVzcyI6IiIsIlN1YkFkZHJlc3MiOiIifSwiSW1wb3J0SWQiOm51bGx9LHsiJGlkIjoiNDA4IiwiSWQiOiI3MzE5MTM3Zi1kZjc5LTQ0MjctOWQ3OS1kMDM1MmNiZjJjOTMiLCJJbmRleCI6MywiR3JvdXBJZCI6IjU2ZjVlMDA3LWE3ZmItNDBiNC1iYzU2LTNjNGM4ODI4NTJkZCIsIlRpdGxlIjoiU0VPIFJldmlldyIsIkRhdGVUaW1lIjoiMjAxOS0xMC0xM1QyMzo1OTowMFoiLCJQZXJjZW50YWdlQ29tcGxldGUiOm51bGwsIk5vdGUiOm51bGwsIlN0eWxlIjp7IiRpZCI6IjQwOSIsIlRpdGxlU3R5bGUiOnsiJGlkIjoiNDEwIiwiRm9udFNldHRpbmdzIjp7IiRpZCI6IjQxMSIsIkZvbnRTaXplIjoxMSwiRm9udE5hbWUiOiJDYWxpYnJpIiwiSXNCb2xkIjp0cnVlLCJJc0l0YWxpYyI6ZmFsc2UsIklzVW5kZXJsaW5lZCI6ZmFsc2UsIlBhcmVudFN0eWxlIjpudWxsfSwiQXV0b1NpemUiOjAsIkZvcmVncm91bmQiOnsiJGlkIjoiNDEyIiwiQ29sb3IiOnsiJGlkIjoiNDEz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NDE0IiwiRm9udFNldHRpbmdzIjp7IiRpZCI6IjQxNSIsIkZvbnRTaXplIjoxMCwiRm9udE5hbWUiOiJDYWxpYnJpIiwiSXNCb2xkIjpmYWxzZSwiSXNJdGFsaWMiOmZhbHNlLCJJc1VuZGVybGluZWQiOmZhbHNlLCJQYXJlbnRTdHlsZSI6bnVsbH0sIkF1dG9TaXplIjowLCJGb3JlZ3JvdW5kIjp7IiRpZCI6IjQxNiIsIkNvbG9yIjp7IiRpZCI6IjQxNyIsIkEiOjI1NSwiUiI6MTgsIkciOjE5LCJCIjoyM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cmVmIjoiODAifSwiSXNWaXNpYmxlIjpmYWxzZSwiV2lkdGgiOjAuMCwiSGVpZ2h0IjowLjAsIkJvcmRlclN0eWxlIjpudWxsLCJQYXJlbnRTdHlsZSI6bnVsbH0sIlRpdGxlUG9zaXRpb24iOiJSaWdodCIsIkRhdGVQb3NpdGlvbiI6IkxlZnQiLCJTaGFwZVR5cGUiOjEsIlNoYXBlU2l6ZSI6MSwiU2hhcGVTdHlsZSI6eyIkaWQiOiI0MTgiLCJNYXJnaW4iOnsiJHJlZiI6IjYwIn0sIlBhZGRpbmciOnsiJHJlZiI6IjYxIn0sIkJhY2tncm91bmQiOnsiJGlkIjoiNDE5IiwiQ29sb3IiOnsiJGlkIjoiNDIwIiwiQSI6MjU1LCJSIjoxMTIsIkciOjE3MywiQiI6NzF9fSwiSXNWaXNpYmxlIjp0cnVlLCJXaWR0aCI6MTguMCwiSGVpZ2h0IjoyMC4wLCJCb3JkZXJTdHlsZSI6eyIkaWQiOiI0MjEiLCJMaW5lQ29sb3IiOm51bGwsIkxpbmVXZWlnaHQiOjAuMCwiTGluZVR5cGUiOjAsIlBhcmVudFN0eWxlIjpudWxsfSwiUGFyZW50U3R5bGUiOm51bGx9LCJEYXRlRm9ybWF0Ijp7IiRyZWYiOiI4MSJ9LCJJc1Zpc2libGUiOnRydWV9LCJIeXBlcmxpbmsiOnsiJGlkIjoiNDIyIiwiQWRkcmVzcyI6IiIsIlN1YkFkZHJlc3MiOiIifSwiSW1wb3J0SWQiOm51bGx9LHsiJGlkIjoiNDIzIiwiSWQiOiJlNTIzYjU2My0yNTRkLTQ5NWUtYjAwMi01MjEwZWU1NjY5MmUiLCJJbmRleCI6NCwiR3JvdXBJZCI6ImVjMDBlNGVkLTc4MzktNDNlOC04ZTkxLWFjY2UxYWU1MGEyMSIsIlRpdGxlIjoiU0VNIENhbXBhaWduIiwiRGF0ZVRpbWUiOiIyMDE5LTA0LTEzVDIzOjU5OjAwWiIsIlBlcmNlbnRhZ2VDb21wbGV0ZSI6bnVsbCwiTm90ZSI6bnVsbCwiU3R5bGUiOnsiJGlkIjoiNDI0IiwiVGl0bGVTdHlsZSI6eyIkaWQiOiI0MjUiLCJGb250U2V0dGluZ3MiOnsiJGlkIjoiNDI2IiwiRm9udFNpemUiOjExLCJGb250TmFtZSI6IkNhbGlicmkiLCJJc0JvbGQiOnRydWUsIklzSXRhbGljIjpmYWxzZSwiSXNVbmRlcmxpbmVkIjpmYWxzZSwiUGFyZW50U3R5bGUiOm51bGx9LCJBdXRvU2l6ZSI6MCwiRm9yZWdyb3VuZCI6eyIkaWQiOiI0MjciLCJDb2xvciI6eyIkaWQiOiI0Mjg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IyMCJ9LCJQYWRkaW5nIjp7IiRyZWYiOiIyMjEifSwiQmFja2dyb3VuZCI6eyIkcmVmIjoiNzMifSwiSXNWaXNpYmxlIjp0cnVlLCJXaWR0aCI6MC4wLCJIZWlnaHQiOjAuMCwiQm9yZGVyU3R5bGUiOm51bGwsIlBhcmVudFN0eWxlIjpudWxsfSwiRGF0ZVN0eWxlIjp7IiRpZCI6IjQyOSIsIkZvbnRTZXR0aW5ncyI6eyIkaWQiOiI0MzA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EsIlNoYXBlU2l6ZSI6MSwiU2hhcGVTdHlsZSI6eyIkaWQiOiI0MzEiLCJNYXJnaW4iOnsiJHJlZiI6IjIyNyJ9LCJQYWRkaW5nIjp7IiRyZWYiOiIyMjgifSwiQmFja2dyb3VuZCI6eyIkaWQiOiI0MzIiLCJDb2xvciI6eyIkaWQiOiI0MzMiLCJBIjoyNTUsIlIiOjExMiwiRyI6MTczLCJCIjo3MX19LCJJc1Zpc2libGUiOnRydWUsIldpZHRoIjoxMy4wLCJIZWlnaHQiOjEzLjAsIkJvcmRlclN0eWxlIjp7IiRpZCI6IjQzNCIsIkxpbmVDb2xvciI6bnVsbCwiTGluZVdlaWdodCI6MC4wLCJMaW5lVHlwZSI6MCwiUGFyZW50U3R5bGUiOm51bGx9LCJQYXJlbnRTdHlsZSI6bnVsbH0sIkRhdGVGb3JtYXQiOnsiJGlkIjoiNDM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DM2IiwiQWRkcmVzcyI6IiIsIlN1YkFkZHJlc3MiOiIifSwiSW1wb3J0SWQiOm51bGx9LHsiJGlkIjoiNDM3IiwiSWQiOiIwNDViZWI5NS1kMDQwLTQ4N2UtYWY3Ny1iMzMxMWU1ZDIwZjAiLCJJbmRleCI6NSwiR3JvdXBJZCI6ImVjMDBlNGVkLTc4MzktNDNlOC04ZTkxLWFjY2UxYWU1MGEyMSIsIlRpdGxlIjoiQmxvZyBDYW1wYWlnbiIsIkRhdGVUaW1lIjoiMjAxOS0wNy0xM1QyMzo1OTowMFoiLCJQZXJjZW50YWdlQ29tcGxldGUiOm51bGwsIk5vdGUiOm51bGwsIlN0eWxlIjp7IiRpZCI6IjQzOCIsIlRpdGxlU3R5bGUiOnsiJGlkIjoiNDM5IiwiRm9udFNldHRpbmdzIjp7IiRpZCI6IjQ0MCIsIkZvbnRTaXplIjoxMSwiRm9udE5hbWUiOiJDYWxpYnJpIiwiSXNCb2xkIjp0cnVlLCJJc0l0YWxpYyI6ZmFsc2UsIklzVW5kZXJsaW5lZCI6ZmFsc2UsIlBhcmVudFN0eWxlIjpudWxsfSwiQXV0b1NpemUiOjAsIkZvcmVncm91bmQiOnsiJGlkIjoiNDQxIiwiQ29sb3IiOnsiJGlkIjoiNDQy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0NDMiLCJGb250U2V0dGluZ3MiOnsiJGlkIjoiNDQ0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xLCJTaGFwZVNpemUiOjEsIlNoYXBlU3R5bGUiOnsiJGlkIjoiNDQ1IiwiTWFyZ2luIjp7IiRyZWYiOiIyMjcifSwiUGFkZGluZyI6eyIkcmVmIjoiMjI4In0sIkJhY2tncm91bmQiOnsiJGlkIjoiNDQ2IiwiQ29sb3IiOnsiJGlkIjoiNDQ3IiwiQSI6MjU1LCJSIjoxMTIsIkciOjE3MywiQiI6NzF9fSwiSXNWaXNpYmxlIjp0cnVlLCJXaWR0aCI6MTMuMCwiSGVpZ2h0IjoxMy4wLCJCb3JkZXJTdHlsZSI6eyIkaWQiOiI0NDgiLCJMaW5lQ29sb3IiOm51bGwsIkxpbmVXZWlnaHQiOjAuMCwiTGluZVR5cGUiOjAsIlBhcmVudFN0eWxlIjpudWxsfSwiUGFyZW50U3R5bGUiOm51bGx9LCJEYXRlRm9ybWF0Ijp7IiRpZCI6IjQ0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Q1MCIsIkFkZHJlc3MiOiIiLCJTdWJBZGRyZXNzIjoiIn0sIkltcG9ydElkIjpudWxsfSx7IiRpZCI6IjQ1MSIsIklkIjoiY2IzMTk1MTUtMzMwYS00Njg2LWFkYWMtZTc1MDY2OTQ1NWExIiwiSW5kZXgiOjYsIkdyb3VwSWQiOiJlYzAwZTRlZC03ODM5LTQzZTgtOGU5MS1hY2NlMWFlNTBhMjEiLCJUaXRsZSI6IlNFTSBBdWRpdCIsIkRhdGVUaW1lIjoiMjAxOS0wMS0xM1QyMzo1OTowMFoiLCJQZXJjZW50YWdlQ29tcGxldGUiOm51bGwsIk5vdGUiOm51bGwsIlN0eWxlIjp7IiRpZCI6IjQ1MiIsIlRpdGxlU3R5bGUiOnsiJGlkIjoiNDUzIiwiRm9udFNldHRpbmdzIjp7IiRpZCI6IjQ1NCIsIkZvbnRTaXplIjoxMSwiRm9udE5hbWUiOiJDYWxpYnJpIiwiSXNCb2xkIjp0cnVlLCJJc0l0YWxpYyI6ZmFsc2UsIklzVW5kZXJsaW5lZCI6ZmFsc2UsIlBhcmVudFN0eWxlIjpudWxsfSwiQXV0b1NpemUiOjAsIkZvcmVncm91bmQiOnsiJGlkIjoiNDU1IiwiQ29sb3IiOnsiJGlkIjoiNDU2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Q1NyIsIlRvcCI6MCwiTGVmdCI6MCwiUmlnaHQiOjAsIkJvdHRvbSI6MH0sIlBhZGRpbmciOnsiJGlkIjoiNDU4IiwiVG9wIjowLCJMZWZ0IjowLCJSaWdodCI6MCwiQm90dG9tIjowfSwiQmFja2dyb3VuZCI6eyIkcmVmIjoiMzU5In0sIklzVmlzaWJsZSI6dHJ1ZSwiV2lkdGgiOjAuMCwiSGVpZ2h0IjowLjAsIkJvcmRlclN0eWxlIjpudWxsLCJQYXJlbnRTdHlsZSI6bnVsbH0sIkRhdGVTdHlsZSI6eyIkaWQiOiI0NTkiLCJGb250U2V0dGluZ3MiOnsiJGlkIjoiNDYw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pZCI6IjQ2MSIsIlRvcCI6MCwiTGVmdCI6MCwiUmlnaHQiOjAsIkJvdHRvbSI6MH0sIlBhZGRpbmciOnsiJGlkIjoiNDYyIiwiVG9wIjowLCJMZWZ0IjowLCJSaWdodCI6MCwiQm90dG9tIjowfSwiQmFja2dyb3VuZCI6eyIkcmVmIjoiMzY1In0sIklzVmlzaWJsZSI6ZmFsc2UsIldpZHRoIjowLjAsIkhlaWdodCI6MC4wLCJCb3JkZXJTdHlsZSI6bnVsbCwiUGFyZW50U3R5bGUiOm51bGx9LCJUaXRsZVBvc2l0aW9uIjoiUmlnaHQiLCJEYXRlUG9zaXRpb24iOiJMZWZ0IiwiU2hhcGVUeXBlIjoxLCJTaGFwZVNpemUiOjEsIlNoYXBlU3R5bGUiOnsiJGlkIjoiNDYzIiwiTWFyZ2luIjp7IiRpZCI6IjQ2NCIsIlRvcCI6MCwiTGVmdCI6MCwiUmlnaHQiOjAsIkJvdHRvbSI6MH0sIlBhZGRpbmciOnsiJGlkIjoiNDY1IiwiVG9wIjowLCJMZWZ0IjowLCJSaWdodCI6MCwiQm90dG9tIjowfSwiQmFja2dyb3VuZCI6eyIkaWQiOiI0NjYiLCJDb2xvciI6eyIkaWQiOiI0NjciLCJBIjoyNTUsIlIiOjExMiwiRyI6MTczLCJCIjo3MX19LCJJc1Zpc2libGUiOnRydWUsIldpZHRoIjoxMy4wLCJIZWlnaHQiOjEzLjAsIkJvcmRlclN0eWxlIjp7IiRpZCI6IjQ2OCIsIkxpbmVDb2xvciI6bnVsbCwiTGluZVdlaWdodCI6MC4wLCJMaW5lVHlwZSI6MCwiUGFyZW50U3R5bGUiOm51bGx9LCJQYXJlbnRTdHlsZSI6bnVsbH0sIkRhdGVGb3JtYXQiOnsiJGlkIjoiNDY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DcwIiwiQWRkcmVzcyI6IiIsIlN1YkFkZHJlc3MiOiIifSwiSW1wb3J0SWQiOm51bGx9LHsiJGlkIjoiNDcxIiwiSWQiOiIzNGIwYTg5NC04YTg0LTRlYzAtOTcxYS1kOGVlZTcyNDY4YzEiLCJJbmRleCI6NywiR3JvdXBJZCI6ImVjMDBlNGVkLTc4MzktNDNlOC04ZTkxLWFjY2UxYWU1MGEyMSIsIlRpdGxlIjoiU0VNIFJldmlldyIsIkRhdGVUaW1lIjoiMjAxOS0xMC0xM1QyMzo1OTowMFoiLCJQZXJjZW50YWdlQ29tcGxldGUiOm51bGwsIk5vdGUiOm51bGwsIlN0eWxlIjp7IiRpZCI6IjQ3MiIsIlRpdGxlU3R5bGUiOnsiJGlkIjoiNDczIiwiRm9udFNldHRpbmdzIjp7IiRpZCI6IjQ3NCIsIkZvbnRTaXplIjoxMSwiRm9udE5hbWUiOiJDYWxpYnJpIiwiSXNCb2xkIjp0cnVlLCJJc0l0YWxpYyI6ZmFsc2UsIklzVW5kZXJsaW5lZCI6ZmFsc2UsIlBhcmVudFN0eWxlIjpudWxsfSwiQXV0b1NpemUiOjAsIkZvcmVncm91bmQiOnsiJGlkIjoiNDc1IiwiQ29sb3IiOnsiJGlkIjoiNDc2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NDc3IiwiRm9udFNldHRpbmdzIjp7IiRpZCI6IjQ3OCIsIkZvbnRTaXplIjoxMCwiRm9udE5hbWUiOiJDYWxpYnJpIiwiSXNCb2xkIjpmYWxzZSwiSXNJdGFsaWMiOmZhbHNlLCJJc1VuZGVybGluZWQiOmZhbHNlLCJQYXJlbnRTdHlsZSI6bnVsbH0sIkF1dG9TaXplIjowLCJGb3JlZ3JvdW5kIjp7IiRpZCI6IjQ3OSIsIkNvbG9yIjp7IiRpZCI6IjQ4MCIsIkEiOjI1NSwiUiI6MTgsIkciOjE5LCJCIjoyM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cmVmIjoiODAifSwiSXNWaXNpYmxlIjpmYWxzZSwiV2lkdGgiOjAuMCwiSGVpZ2h0IjowLjAsIkJvcmRlclN0eWxlIjpudWxsLCJQYXJlbnRTdHlsZSI6bnVsbH0sIlRpdGxlUG9zaXRpb24iOiJSaWdodCIsIkRhdGVQb3NpdGlvbiI6IkxlZnQiLCJTaGFwZVR5cGUiOjEsIlNoYXBlU2l6ZSI6MSwiU2hhcGVTdHlsZSI6eyIkaWQiOiI0ODEiLCJNYXJnaW4iOnsiJHJlZiI6IjYwIn0sIlBhZGRpbmciOnsiJHJlZiI6IjYxIn0sIkJhY2tncm91bmQiOnsiJGlkIjoiNDgyIiwiQ29sb3IiOnsiJGlkIjoiNDgzIiwiQSI6MjU1LCJSIjoxMTIsIkciOjE3MywiQiI6NzF9fSwiSXNWaXNpYmxlIjp0cnVlLCJXaWR0aCI6MTguMCwiSGVpZ2h0IjoyMC4wLCJCb3JkZXJTdHlsZSI6eyIkaWQiOiI0ODQiLCJMaW5lQ29sb3IiOm51bGwsIkxpbmVXZWlnaHQiOjAuMCwiTGluZVR5cGUiOjAsIlBhcmVudFN0eWxlIjpudWxsfSwiUGFyZW50U3R5bGUiOm51bGx9LCJEYXRlRm9ybWF0Ijp7IiRyZWYiOiI4MSJ9LCJJc1Zpc2libGUiOnRydWV9LCJIeXBlcmxpbmsiOnsiJGlkIjoiNDg1IiwiQWRkcmVzcyI6IiIsIlN1YkFkZHJlc3MiOiIifSwiSW1wb3J0SWQiOm51bGx9LHsiJGlkIjoiNDg2IiwiSWQiOiI1NTBhNWJmNS1lYmEwLTQyOTQtOTJhNC0yY2VjYmI1NWVhMDMiLCJJbmRleCI6OCwiR3JvdXBJZCI6IiIsIlRpdGxlIjoiQnJhbmQgQ2hhbmdlIiwiRGF0ZVRpbWUiOiIyMDE5LTA3LTEzVDIzOjU5OjAwWiIsIlBlcmNlbnRhZ2VDb21wbGV0ZSI6bnVsbCwiTm90ZSI6bnVsbCwiU3R5bGUiOnsiJGlkIjoiNDg3IiwiVGl0bGVTdHlsZSI6eyIkaWQiOiI0ODgiLCJGb250U2V0dGluZ3MiOnsiJGlkIjoiNDg5IiwiRm9udFNpemUiOjExLCJGb250TmFtZSI6IkNhbGlicmkiLCJJc0JvbGQiOnRydWUsIklzSXRhbGljIjpmYWxzZSwiSXNVbmRlcmxpbmVkIjpmYWxzZSwiUGFyZW50U3R5bGUiOm51bGx9LCJBdXRvU2l6ZSI6MiwiRm9yZWdyb3VuZCI6eyIkaWQiOiI0OTAiLCJDb2xvciI6eyIkaWQiOiI0OTEiLCJBIjoyNTUsIlIiOjAsIkciOjAsIkIiOjB9fSwiTWF4V2lkdGgiOjYzLjI1MzMzMzMzMzMzMzMzNy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0OTIiLCJGb250U2V0dGluZ3MiOnsiJGlkIjoiNDkz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xLCJTaGFwZVNpemUiOjEsIlNoYXBlU3R5bGUiOnsiJGlkIjoiNDk0IiwiTWFyZ2luIjp7IiRyZWYiOiIyMjcifSwiUGFkZGluZyI6eyIkcmVmIjoiMjI4In0sIkJhY2tncm91bmQiOnsiJGlkIjoiNDk1IiwiQ29sb3IiOnsiJGlkIjoiNDk2IiwiQSI6MjU1LCJSIjoxMTIsIkciOjE3MywiQiI6NzF9fSwiSXNWaXNpYmxlIjp0cnVlLCJXaWR0aCI6MTMuMCwiSGVpZ2h0IjoxMy4wLCJCb3JkZXJTdHlsZSI6eyIkaWQiOiI0OTciLCJMaW5lQ29sb3IiOm51bGwsIkxpbmVXZWlnaHQiOjAuMCwiTGluZVR5cGUiOjAsIlBhcmVudFN0eWxlIjpudWxsfSwiUGFyZW50U3R5bGUiOm51bGx9LCJEYXRlRm9ybWF0Ijp7IiRpZCI6IjQ5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Q5OSIsIkFkZHJlc3MiOiIiLCJTdWJBZGRyZXNzIjoiIn0sIkltcG9ydElkIjpudWxsfV19LHsiJGlkIjoiNTAwIiwiSWQiOiIxOTg2N2VmMS1jZTJiLTQ2YzgtODg4YS1jNTA5NGJkNDY0MjAiLCJJbmRleCI6MiwiSGVhZGVyVGV4dCI6IkFkcyIsIlN0eWxlIjp7IiRpZCI6IjUwMSIsIkhlYWRlclN0eWxlIjp7IiRpZCI6IjUwMiIsIlRleHRTdHlsZSI6eyIkaWQiOiI1MDMiLCJGb250U2V0dGluZ3MiOnsiJGlkIjoiNTA0IiwiRm9udFNpemUiOjEyLCJGb250TmFtZSI6IkNhbGlicmkiLCJJc0JvbGQiOnRydWUsIklzSXRhbGljIjpmYWxzZSwiSXNVbmRlcmxpbmVkIjpmYWxzZSwiUGFyZW50U3R5bGUiOm51bGx9LCJBdXRvU2l6ZSI6MCwiRm9yZWdyb3VuZCI6eyIkaWQiOiI1MDUiLCJDb2xvciI6eyIkaWQiOiI1MDYiLCJBIjoyNTUsIlIiOjAsIkciOjAsIkIiOjB9fSwiTWF4V2lkdGgiOjAuMCwiTWF4SGVpZ2h0IjowLjAsIlNtYXJ0Rm9yZWdyb3VuZElzQWN0aXZlIjpmYWxzZSwiSG9yaXpvbnRhbEFsaWdubWVudCI6MCwiVmVydGljYWxBbGlnbm1lbnQiOjAsIlNtYXJ0Rm9yZWdyb3VuZCI6bnVsbCwiQmFja2dyb3VuZEZpbGxUeXBlIjowLCJNYXJnaW4iOnsiJHJlZiI6IjE3MCJ9LCJQYWRkaW5nIjp7IiRyZWYiOiIxNzEifSwiQmFja2dyb3VuZCI6bnVsbCwiSXNWaXNpYmxlIjpmYWxzZSwiV2lkdGgiOjAuMCwiSGVpZ2h0IjowLjAsIkJvcmRlclN0eWxlIjpudWxsLCJQYXJlbnRTdHlsZSI6bnVsbH0sIlJlY3RhbmdsZVN0eWxlIjp7IiRpZCI6IjUwNyIsIk1hcmdpbiI6eyIkcmVmIjoiMTczIn0sIlBhZGRpbmciOnsiJHJlZiI6IjE3NCJ9LCJCYWNrZ3JvdW5kIjp7IiRpZCI6IjUwOCIsIkNvbG9yIjp7IiRpZCI6IjUwOSIsIkEiOjI1NSwiUiI6OTEsIkciOjE1NSwiQiI6MjEzfX0sIklzVmlzaWJsZSI6ZmFsc2UsIldpZHRoIjowLjAsIkhlaWdodCI6MC4wLCJCb3JkZXJTdHlsZSI6eyIkaWQiOiI1MTAiLCJMaW5lQ29sb3IiOnsiJGlkIjoiNTExIiwiJHR5cGUiOiJOTFJFLkNvbW1vbi5Eb20uU29saWRDb2xvckJydXNoLCBOTFJFLkNvbW1vbiIsIkNvbG9yIjp7IiRpZCI6IjUxMiIsIkEiOjI1NSwiUiI6NiwiRyI6NCwiQiI6NX19LCJMaW5lV2VpZ2h0IjowLjAsIkxpbmVUeXBlIjowLCJQYXJlbnRTdHlsZSI6bnVsbH0sIlBhcmVudFN0eWxlIjpudWxsfSwiTWFyZ2luIjp7IiRyZWYiOiIxODAifSwiUGFkZGluZyI6eyIkcmVmIjoiMTgxIn0sIkJhY2tncm91bmQiOm51bGwsIklzVmlzaWJsZSI6dHJ1ZSwiV2lkdGgiOjAuMCwiSGVpZ2h0IjowLjAsIkJvcmRlclN0eWxlIjpudWxsLCJQYXJlbnRTdHlsZSI6bnVsbH0sIkJhY2tncm91bmRTdHlsZSI6eyIkaWQiOiI1MTMiLCJNYXJnaW4iOnsiJHJlZiI6IjE4MyJ9LCJQYWRkaW5nIjp7IiRyZWYiOiIxODQifSwiQmFja2dyb3VuZCI6eyIkaWQiOiI1MTQiLCJDb2xvciI6eyIkaWQiOiI1MTUiLCJBIjozOCwiUiI6OTEsIkciOjE1NSwiQiI6MjEzfX0sIklzVmlzaWJsZSI6dHJ1ZSwiV2lkdGgiOjAuMCwiSGVpZ2h0IjowLjAsIkJvcmRlclN0eWxlIjp7IiRpZCI6IjUxNiIsIkxpbmVDb2xvciI6eyIkaWQiOiI1MTciLCIkdHlwZSI6Ik5MUkUuQ29tbW9uLkRvbS5Tb2xpZENvbG9yQnJ1c2gsIE5MUkUuQ29tbW9uIiwiQ29sb3IiOnsiJGlkIjoiNTE4IiwiQSI6MjU1LCJSIjoyMDgsIkciOjIwNiwiQiI6MjA2fX0sIkxpbmVXZWlnaHQiOjAuMCwiTGluZVR5cGUiOjAsIlBhcmVudFN0eWxlIjpudWxsfSwiUGFyZW50U3R5bGUiOm51bGx9LCJJc0Fib3ZlVGltZWJhbmQiOmZhbHNlLCJNYXJnaW4iOnsiJHJlZiI6IjE5MCJ9LCJQYWRkaW5nIjp7IiRyZWYiOiIxOTEifSwiSXNWaXNpYmxlIjp0cnVlLCJXaWR0aCI6MC4wLCJIZWlnaHQiOjAuMCwiQm9yZGVyU3R5bGUiOm51bGwsIlBhcmVudFN0eWxlIjpudWxsfSwiVGFza3MiOltdLCJNaWxlc3RvbmVzIjpbeyIkaWQiOiI1MTkiLCJJZCI6IjJmYzNhZjhjLWJlMjAtNDdkOS1iMTMxLTk0MDA4MWU1Zjk2ZSIsIkluZGV4IjoyMSwiR3JvdXBJZCI6IjYxMTVlYjk0LTVmYWItNGEzNy1hMzUxLTdlMTM0ZmYxNzczZCIsIlRpdGxlIjoiM3JkIFBhcnR5IExlYWQgR2VuIiwiRGF0ZVRpbWUiOiIyMDE5LTA3LTEzVDIzOjU5OjAwWiIsIlBlcmNlbnRhZ2VDb21wbGV0ZSI6bnVsbCwiTm90ZSI6bnVsbCwiU3R5bGUiOnsiJGlkIjoiNTIwIiwiVGl0bGVTdHlsZSI6eyIkaWQiOiI1MjEiLCJGb250U2V0dGluZ3MiOnsiJGlkIjoiNTIyIiwiRm9udFNpemUiOjExLCJGb250TmFtZSI6IkNhbGlicmkiLCJJc0JvbGQiOnRydWUsIklzSXRhbGljIjpmYWxzZSwiSXNVbmRlcmxpbmVkIjpmYWxzZSwiUGFyZW50U3R5bGUiOm51bGx9LCJBdXRvU2l6ZSI6MiwiRm9yZWdyb3VuZCI6eyIkaWQiOiI1MjMiLCJDb2xvciI6eyIkaWQiOiI1MjQiLCJBIjoyNTUsIlIiOjAsIkciOjAsIkIiOjB9fSwiTWF4V2lkdGgiOjg2LjY5MDAwMDAwMDAwMDAxMi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1MjUiLCJGb250U2V0dGluZ3MiOnsiJGlkIjoiNTI2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0LCJTaGFwZVNpemUiOjMsIlNoYXBlU3R5bGUiOnsiJGlkIjoiNTI3IiwiTWFyZ2luIjp7IiRyZWYiOiIyMjcifSwiUGFkZGluZyI6eyIkcmVmIjoiMjI4In0sIkJhY2tncm91bmQiOnsiJGlkIjoiNTI4IiwiQ29sb3IiOnsiJGlkIjoiNTI5IiwiQSI6MjU1LCJSIjo5MSwiRyI6MTU1LCJCIjoyMTN9fSwiSXNWaXNpYmxlIjp0cnVlLCJXaWR0aCI6MTMuOTk5NzYzNDg4NzY5NTMxLCJIZWlnaHQiOjE2LjMzMzA3MDc1NTAwNDg4MywiQm9yZGVyU3R5bGUiOnsiJGlkIjoiNTMwIiwiTGluZUNvbG9yIjpudWxsLCJMaW5lV2VpZ2h0IjowLjAsIkxpbmVUeXBlIjowLCJQYXJlbnRTdHlsZSI6bnVsbH0sIlBhcmVudFN0eWxlIjpudWxsfSwiRGF0ZUZvcm1hdCI6eyIkaWQiOiI1Mz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eyIkaWQiOiI1MzIiLCJBZGRyZXNzIjoiIiwiU3ViQWRkcmVzcyI6IiJ9LCJJbXBvcnRJZCI6bnVsbH0seyIkaWQiOiI1MzMiLCJJZCI6ImJlNTRhYzExLTIyM2EtNDUzOC1iMGE5LTVkNGM3MTNhYjllMyIsIkluZGV4IjoyMiwiR3JvdXBJZCI6IjYxMTVlYjk0LTVmYWItNGEzNy1hMzUxLTdlMTM0ZmYxNzczZCIsIlRpdGxlIjoiQmluZyBBZHMiLCJEYXRlVGltZSI6IjIwMTktMDQtMTNUMjM6NTk6MDBaIiwiUGVyY2VudGFnZUNvbXBsZXRlIjpudWxsLCJOb3RlIjpudWxsLCJTdHlsZSI6eyIkaWQiOiI1MzQiLCJUaXRsZVN0eWxlIjp7IiRpZCI6IjUzNSIsIkZvbnRTZXR0aW5ncyI6eyIkaWQiOiI1MzYiLCJGb250U2l6ZSI6MTEsIkZvbnROYW1lIjoiQ2FsaWJyaSIsIklzQm9sZCI6dHJ1ZSwiSXNJdGFsaWMiOmZhbHNlLCJJc1VuZGVybGluZWQiOmZhbHNlLCJQYXJlbnRTdHlsZSI6bnVsbH0sIkF1dG9TaXplIjoyLCJGb3JlZ3JvdW5kIjp7IiRpZCI6IjUzNyIsIkNvbG9yIjp7IiRpZCI6IjUzOCIsIkEiOjI1NSwiUiI6MCwiRyI6MCwiQiI6MH19LCJNYXhXaWR0aCI6MzkuNDMsIk1heEhlaWdodCI6IkluZmluaXR5IiwiU21hcnRGb3JlZ3JvdW5kSXNBY3RpdmUiOmZhbHNlLCJIb3Jpem9udGFsQWxpZ25tZW50IjowLCJWZXJ0aWNhbEFsaWdubWVudCI6MCwiU21hcnRGb3JlZ3JvdW5kIjpudWxsLCJCYWNrZ3JvdW5kRmlsbFR5cGUiOjAsIk1hcmdpbiI6eyIkaWQiOiI1MzkiLCJUb3AiOjAsIkxlZnQiOjAsIlJpZ2h0IjowLCJCb3R0b20iOjB9LCJQYWRkaW5nIjp7IiRpZCI6IjU0MCIsIlRvcCI6MCwiTGVmdCI6MCwiUmlnaHQiOjAsIkJvdHRvbSI6MH0sIkJhY2tncm91bmQiOnsiJHJlZiI6IjM1OSJ9LCJJc1Zpc2libGUiOnRydWUsIldpZHRoIjowLjAsIkhlaWdodCI6MC4wLCJCb3JkZXJTdHlsZSI6bnVsbCwiUGFyZW50U3R5bGUiOm51bGx9LCJEYXRlU3R5bGUiOnsiJGlkIjoiNTQxIiwiRm9udFNldHRpbmdzIjp7IiRpZCI6IjU0Mi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aWQiOiI1NDMiLCJUb3AiOjAsIkxlZnQiOjAsIlJpZ2h0IjowLCJCb3R0b20iOjB9LCJQYWRkaW5nIjp7IiRpZCI6IjU0NCIsIlRvcCI6MCwiTGVmdCI6MCwiUmlnaHQiOjAsIkJvdHRvbSI6MH0sIkJhY2tncm91bmQiOnsiJHJlZiI6IjM2NSJ9LCJJc1Zpc2libGUiOmZhbHNlLCJXaWR0aCI6MC4wLCJIZWlnaHQiOjAuMCwiQm9yZGVyU3R5bGUiOm51bGwsIlBhcmVudFN0eWxlIjpudWxsfSwiVGl0bGVQb3NpdGlvbiI6IlJpZ2h0IiwiRGF0ZVBvc2l0aW9uIjoiTGVmdCIsIlNoYXBlVHlwZSI6NCwiU2hhcGVTaXplIjozLCJTaGFwZVN0eWxlIjp7IiRpZCI6IjU0NSIsIk1hcmdpbiI6eyIkaWQiOiI1NDYiLCJUb3AiOjAsIkxlZnQiOjAsIlJpZ2h0IjowLCJCb3R0b20iOjB9LCJQYWRkaW5nIjp7IiRpZCI6IjU0NyIsIlRvcCI6MCwiTGVmdCI6MCwiUmlnaHQiOjAsIkJvdHRvbSI6MH0sIkJhY2tncm91bmQiOnsiJGlkIjoiNTQ4IiwiQ29sb3IiOnsiJGlkIjoiNTQ5IiwiQSI6MjU1LCJSIjo5MSwiRyI6MTU1LCJCIjoyMTN9fSwiSXNWaXNpYmxlIjp0cnVlLCJXaWR0aCI6MTMuOTk5NzYzNDg4NzY5NTMxLCJIZWlnaHQiOjE2LjMzMzA3MDc1NTAwNDg4MywiQm9yZGVyU3R5bGUiOnsiJGlkIjoiNTUwIiwiTGluZUNvbG9yIjpudWxsLCJMaW5lV2VpZ2h0IjowLjAsIkxpbmVUeXBlIjowLCJQYXJlbnRTdHlsZSI6bnVsbH0sIlBhcmVudFN0eWxlIjpudWxsfSwiRGF0ZUZvcm1hdCI6eyIkaWQiOiI1NTE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eyIkaWQiOiI1NTIiLCJBZGRyZXNzIjoiIiwiU3ViQWRkcmVzcyI6IiJ9LCJJbXBvcnRJZCI6bnVsbH0seyIkaWQiOiI1NTMiLCJJZCI6IjU2MDgzN2RjLTFhYmQtNGEwYy1hMGQyLTdhZjY4NDE4MmEwNiIsIkluZGV4IjoyMywiR3JvdXBJZCI6IjYxMTVlYjk0LTVmYWItNGEzNy1hMzUxLTdlMTM0ZmYxNzczZCIsIlRpdGxlIjoiRmFjZWJvb2sgQWRzIiwiRGF0ZVRpbWUiOiIyMDE5LTAxLTEzVDIzOjU5OjAwWiIsIlBlcmNlbnRhZ2VDb21wbGV0ZSI6bnVsbCwiTm90ZSI6bnVsbCwiU3R5bGUiOnsiJGlkIjoiNTU0IiwiVGl0bGVTdHlsZSI6eyIkaWQiOiI1NTUiLCJGb250U2V0dGluZ3MiOnsiJGlkIjoiNTU2IiwiRm9udFNpemUiOjExLCJGb250TmFtZSI6IkNhbGlicmkiLCJJc0JvbGQiOnRydWUsIklzSXRhbGljIjpmYWxzZSwiSXNVbmRlcmxpbmVkIjpmYWxzZSwiUGFyZW50U3R5bGUiOm51bGx9LCJBdXRvU2l6ZSI6MiwiRm9yZWdyb3VuZCI6eyIkaWQiOiI1NTciLCJDb2xvciI6eyIkaWQiOiI1NTgiLCJBIjoyNTUsIlIiOjAsIkciOjAsIkIiOjB9fSwiTWF4V2lkdGgiOjYyLjc3LCJNYXhIZWlnaHQiOiJJbmZpbml0eSIsIlNtYXJ0Rm9yZWdyb3VuZElzQWN0aXZlIjpmYWxzZSwiSG9yaXpvbnRhbEFsaWdubWVudCI6MCwiVmVydGljYWxBbGlnbm1lbnQiOjAsIlNtYXJ0Rm9yZWdyb3VuZCI6bnVsbCwiQmFja2dyb3VuZEZpbGxUeXBlIjowLCJNYXJnaW4iOnsiJGlkIjoiNTU5IiwiVG9wIjowLCJMZWZ0IjowLCJSaWdodCI6MCwiQm90dG9tIjowfSwiUGFkZGluZyI6eyIkaWQiOiI1NjAiLCJUb3AiOjAsIkxlZnQiOjAsIlJpZ2h0IjowLCJCb3R0b20iOjB9LCJCYWNrZ3JvdW5kIjp7IiRyZWYiOiIzNTkifSwiSXNWaXNpYmxlIjp0cnVlLCJXaWR0aCI6MC4wLCJIZWlnaHQiOjAuMCwiQm9yZGVyU3R5bGUiOm51bGwsIlBhcmVudFN0eWxlIjpudWxsfSwiRGF0ZVN0eWxlIjp7IiRpZCI6IjU2MSIsIkZvbnRTZXR0aW5ncyI6eyIkaWQiOiI1NjI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GlkIjoiNTYzIiwiVG9wIjowLCJMZWZ0IjowLCJSaWdodCI6MCwiQm90dG9tIjowfSwiUGFkZGluZyI6eyIkaWQiOiI1NjQiLCJUb3AiOjAsIkxlZnQiOjAsIlJpZ2h0IjowLCJCb3R0b20iOjB9LCJCYWNrZ3JvdW5kIjp7IiRyZWYiOiIzNjUifSwiSXNWaXNpYmxlIjpmYWxzZSwiV2lkdGgiOjAuMCwiSGVpZ2h0IjowLjAsIkJvcmRlclN0eWxlIjpudWxsLCJQYXJlbnRTdHlsZSI6bnVsbH0sIlRpdGxlUG9zaXRpb24iOiJSaWdodCIsIkRhdGVQb3NpdGlvbiI6IkxlZnQiLCJTaGFwZVR5cGUiOjQsIlNoYXBlU2l6ZSI6MywiU2hhcGVTdHlsZSI6eyIkaWQiOiI1NjUiLCJNYXJnaW4iOnsiJGlkIjoiNTY2IiwiVG9wIjowLCJMZWZ0IjowLCJSaWdodCI6MCwiQm90dG9tIjowfSwiUGFkZGluZyI6eyIkaWQiOiI1NjciLCJUb3AiOjAsIkxlZnQiOjAsIlJpZ2h0IjowLCJCb3R0b20iOjB9LCJCYWNrZ3JvdW5kIjp7IiRpZCI6IjU2OCIsIkNvbG9yIjp7IiRpZCI6IjU2OSIsIkEiOjI1NSwiUiI6OTEsIkciOjE1NSwiQiI6MjEzfX0sIklzVmlzaWJsZSI6dHJ1ZSwiV2lkdGgiOjEzLjk5OTc2MzQ4ODc2OTUzMSwiSGVpZ2h0IjoxNi4zMzMwNzA3NTUwMDQ4ODMsIkJvcmRlclN0eWxlIjp7IiRpZCI6IjU3MCIsIkxpbmVDb2xvciI6bnVsbCwiTGluZVdlaWdodCI6MC4wLCJMaW5lVHlwZSI6MCwiUGFyZW50U3R5bGUiOm51bGx9LCJQYXJlbnRTdHlsZSI6bnVsbH0sIkRhdGVGb3JtYXQiOnsiJGlkIjoiNTc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TcyIiwiQWRkcmVzcyI6IiIsIlN1YkFkZHJlc3MiOiIifSwiSW1wb3J0SWQiOm51bGx9LHsiJGlkIjoiNTczIiwiSWQiOiI2MGMwNmEwNi1mZGNlLTQzYTAtOTE5My1kZjcwYWI3NDVlMTUiLCJJbmRleCI6MjQsIkdyb3VwSWQiOiI2MTE1ZWI5NC01ZmFiLTRhMzctYTM1MS03ZTEzNGZmMTc3M2QiLCJUaXRsZSI6IllvdXR1YmUgQWRzIiwiRGF0ZVRpbWUiOiIyMDE5LTEwLTEzVDIzOjU5OjAwWiIsIlBlcmNlbnRhZ2VDb21wbGV0ZSI6bnVsbCwiTm90ZSI6bnVsbCwiU3R5bGUiOnsiJGlkIjoiNTc0IiwiVGl0bGVTdHlsZSI6eyIkaWQiOiI1NzUiLCJGb250U2V0dGluZ3MiOnsiJGlkIjoiNTc2IiwiRm9udFNpemUiOjExLCJGb250TmFtZSI6IkNhbGlicmkiLCJJc0JvbGQiOnRydWUsIklzSXRhbGljIjpmYWxzZSwiSXNVbmRlcmxpbmVkIjpmYWxzZSwiUGFyZW50U3R5bGUiOm51bGx9LCJBdXRvU2l6ZSI6MiwiRm9yZWdyb3VuZCI6eyIkaWQiOiI1NzciLCJDb2xvciI6eyIkaWQiOiI1NzgiLCJBIjoyNTUsIlIiOjAsIkciOjAsIkIiOjB9fSwiTWF4V2lkdGgiOjU3LjI0NjY2NjY2NjY2NjY3LCJNYXhIZWlnaHQiOiJJbmZpbml0eSIsIlNtYXJ0Rm9yZWdyb3VuZElzQWN0aXZlIjpmYWxzZSwiSG9yaXpvbnRhbEFsaWdubWVudCI6MCwiVmVydGljYWxBbGlnbm1lbnQiOjAsIlNtYXJ0Rm9yZWdyb3VuZCI6bnVsbCwiQmFja2dyb3VuZEZpbGxUeXBlIjowLCJNYXJnaW4iOnsiJHJlZiI6IjIyMCJ9LCJQYWRkaW5nIjp7IiRyZWYiOiIyMjEifSwiQmFja2dyb3VuZCI6eyIkcmVmIjoiNzMifSwiSXNWaXNpYmxlIjp0cnVlLCJXaWR0aCI6MC4wLCJIZWlnaHQiOjAuMCwiQm9yZGVyU3R5bGUiOm51bGwsIlBhcmVudFN0eWxlIjpudWxsfSwiRGF0ZVN0eWxlIjp7IiRpZCI6IjU3OSIsIkZvbnRTZXR0aW5ncyI6eyIkaWQiOiI1ODA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QsIlNoYXBlU2l6ZSI6MywiU2hhcGVTdHlsZSI6eyIkaWQiOiI1ODEiLCJNYXJnaW4iOnsiJHJlZiI6IjIyNyJ9LCJQYWRkaW5nIjp7IiRyZWYiOiIyMjgifSwiQmFja2dyb3VuZCI6eyIkaWQiOiI1ODIiLCJDb2xvciI6eyIkaWQiOiI1ODMiLCJBIjoyNTUsIlIiOjkxLCJHIjoxNTUsIkIiOjIxM319LCJJc1Zpc2libGUiOnRydWUsIldpZHRoIjoxMy45OTk3NjM0ODg3Njk1MzEsIkhlaWdodCI6MTYuMzMzMDcwNzU1MDA0ODgzLCJCb3JkZXJTdHlsZSI6eyIkaWQiOiI1ODQiLCJMaW5lQ29sb3IiOm51bGwsIkxpbmVXZWlnaHQiOjAuMCwiTGluZVR5cGUiOjAsIlBhcmVudFN0eWxlIjpudWxsfSwiUGFyZW50U3R5bGUiOm51bGx9LCJEYXRlRm9ybWF0Ijp7IiRpZCI6IjU4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U4NiIsIkFkZHJlc3MiOiIiLCJTdWJBZGRyZXNzIjoiIn0sIkltcG9ydElkIjpudWxsfSx7IiRpZCI6IjU4NyIsIklkIjoiMmUyNzYyNmUtM2QwOS00ZGQwLWEyMTAtYjFlMDVkNmJmZGQ4IiwiSW5kZXgiOjI1LCJHcm91cElkIjoiOWU0NWZiMzYtZmFhZC00ZTU0LWEwYTYtNmZjN2Q0MThiNWQyIiwiVGl0bGUiOiJHb29nbGUgQWRzIiwiRGF0ZVRpbWUiOiIyMDE5LTAxLTEzVDIzOjU5OjAwWiIsIlBlcmNlbnRhZ2VDb21wbGV0ZSI6bnVsbCwiTm90ZSI6bnVsbCwiU3R5bGUiOnsiJGlkIjoiNTg4IiwiVGl0bGVTdHlsZSI6eyIkaWQiOiI1ODkiLCJGb250U2V0dGluZ3MiOnsiJGlkIjoiNTkwIiwiRm9udFNpemUiOjExLCJGb250TmFtZSI6IkNhbGlicmkiLCJJc0JvbGQiOnRydWUsIklzSXRhbGljIjpmYWxzZSwiSXNVbmRlcmxpbmVkIjpmYWxzZSwiUGFyZW50U3R5bGUiOm51bGx9LCJBdXRvU2l6ZSI6MiwiRm9yZWdyb3VuZCI6eyIkaWQiOiI1OTEiLCJDb2xvciI6eyIkaWQiOiI1OTIiLCJBIjoyNTUsIlIiOjAsIkciOjAsIkIiOjB9fSwiTWF4V2lkdGgiOjUxLjczMzMzMzMzMzMzMzMzNCwiTWF4SGVpZ2h0IjoiSW5maW5pdHkiLCJTbWFydEZvcmVncm91bmRJc0FjdGl2ZSI6ZmFsc2UsIkhvcml6b250YWxBbGlnbm1lbnQiOjAsIlZlcnRpY2FsQWxpZ25tZW50IjowLCJTbWFydEZvcmVncm91bmQiOm51bGwsIkJhY2tncm91bmRGaWxsVHlwZSI6MCwiTWFyZ2luIjp7IiRpZCI6IjU5MyIsIlRvcCI6MCwiTGVmdCI6MCwiUmlnaHQiOjAsIkJvdHRvbSI6MH0sIlBhZGRpbmciOnsiJGlkIjoiNTk0IiwiVG9wIjowLCJMZWZ0IjowLCJSaWdodCI6MCwiQm90dG9tIjowfSwiQmFja2dyb3VuZCI6eyIkcmVmIjoiMzU5In0sIklzVmlzaWJsZSI6dHJ1ZSwiV2lkdGgiOjAuMCwiSGVpZ2h0IjowLjAsIkJvcmRlclN0eWxlIjpudWxsLCJQYXJlbnRTdHlsZSI6bnVsbH0sIkRhdGVTdHlsZSI6eyIkaWQiOiI1OTUiLCJGb250U2V0dGluZ3MiOnsiJGlkIjoiNTk2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pZCI6IjU5NyIsIlRvcCI6MCwiTGVmdCI6MCwiUmlnaHQiOjAsIkJvdHRvbSI6MH0sIlBhZGRpbmciOnsiJGlkIjoiNTk4IiwiVG9wIjowLCJMZWZ0IjowLCJSaWdodCI6MCwiQm90dG9tIjowfSwiQmFja2dyb3VuZCI6eyIkcmVmIjoiMzY1In0sIklzVmlzaWJsZSI6ZmFsc2UsIldpZHRoIjowLjAsIkhlaWdodCI6MC4wLCJCb3JkZXJTdHlsZSI6bnVsbCwiUGFyZW50U3R5bGUiOm51bGx9LCJUaXRsZVBvc2l0aW9uIjoiUmlnaHQiLCJEYXRlUG9zaXRpb24iOiJMZWZ0IiwiU2hhcGVUeXBlIjo0LCJTaGFwZVNpemUiOjMsIlNoYXBlU3R5bGUiOnsiJGlkIjoiNTk5IiwiTWFyZ2luIjp7IiRpZCI6IjYwMCIsIlRvcCI6MCwiTGVmdCI6MCwiUmlnaHQiOjAsIkJvdHRvbSI6MH0sIlBhZGRpbmciOnsiJGlkIjoiNjAxIiwiVG9wIjowLCJMZWZ0IjowLCJSaWdodCI6MCwiQm90dG9tIjowfSwiQmFja2dyb3VuZCI6eyIkaWQiOiI2MDIiLCJDb2xvciI6eyIkaWQiOiI2MDMiLCJBIjoyNTUsIlIiOjkxLCJHIjoxNTUsIkIiOjIxM319LCJJc1Zpc2libGUiOnRydWUsIldpZHRoIjoxMy45OTk3NjM0ODg3Njk1MzEsIkhlaWdodCI6MTYuMzMzMDcwNzU1MDA0ODgzLCJCb3JkZXJTdHlsZSI6eyIkaWQiOiI2MDQiLCJMaW5lQ29sb3IiOm51bGwsIkxpbmVXZWlnaHQiOjAuMCwiTGluZVR5cGUiOjAsIlBhcmVudFN0eWxlIjpudWxsfSwiUGFyZW50U3R5bGUiOm51bGx9LCJEYXRlRm9ybWF0Ijp7IiRpZCI6IjYw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YwNiIsIkFkZHJlc3MiOiIiLCJTdWJBZGRyZXNzIjoiIn0sIkltcG9ydElkIjpudWxsfSx7IiRpZCI6IjYwNyIsIklkIjoiZGY2ZTIzY2ItOTNlMy00MzM2LWFkZmQtYzM5YjRkNTA1M2RlIiwiSW5kZXgiOjI2LCJHcm91cElkIjoiOWU0NWZiMzYtZmFhZC00ZTU0LWEwYTYtNmZjN2Q0MThiNWQyIiwiVGl0bGUiOiJEaXNwbGF5IEFkcyBDcmVhdGl2ZSIsIkRhdGVUaW1lIjoiMjAxOS0wNC0xM1QyMzo1OTowMFoiLCJQZXJjZW50YWdlQ29tcGxldGUiOm51bGwsIk5vdGUiOm51bGwsIlN0eWxlIjp7IiRpZCI6IjYwOCIsIlRpdGxlU3R5bGUiOnsiJGlkIjoiNjA5IiwiRm9udFNldHRpbmdzIjp7IiRpZCI6IjYxMCIsIkZvbnRTaXplIjoxMSwiRm9udE5hbWUiOiJDYWxpYnJpIiwiSXNCb2xkIjp0cnVlLCJJc0l0YWxpYyI6ZmFsc2UsIklzVW5kZXJsaW5lZCI6ZmFsc2UsIlBhcmVudFN0eWxlIjpudWxsfSwiQXV0b1NpemUiOjIsIkZvcmVncm91bmQiOnsiJGlkIjoiNjExIiwiQ29sb3IiOnsiJGlkIjoiNjEyIiwiQSI6MjU1LCJSIjowLCJHIjowLCJCIjowfX0sIk1heFdpZHRoIjo5Mi41NDY2NjY2NjY2NjY2Njc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NjEzIiwiRm9udFNldHRpbmdzIjp7IiRpZCI6IjYxNC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I0In0sIlBhZGRpbmciOnsiJHJlZiI6IjIyNSJ9LCJCYWNrZ3JvdW5kIjp7IiRyZWYiOiI4MCJ9LCJJc1Zpc2libGUiOmZhbHNlLCJXaWR0aCI6MC4wLCJIZWlnaHQiOjAuMCwiQm9yZGVyU3R5bGUiOm51bGwsIlBhcmVudFN0eWxlIjpudWxsfSwiVGl0bGVQb3NpdGlvbiI6IlJpZ2h0IiwiRGF0ZVBvc2l0aW9uIjoiTGVmdCIsIlNoYXBlVHlwZSI6NCwiU2hhcGVTaXplIjozLCJTaGFwZVN0eWxlIjp7IiRpZCI6IjYxNSIsIk1hcmdpbiI6eyIkcmVmIjoiMjI3In0sIlBhZGRpbmciOnsiJHJlZiI6IjIyOCJ9LCJCYWNrZ3JvdW5kIjp7IiRpZCI6IjYxNiIsIkNvbG9yIjp7IiRpZCI6IjYxNyIsIkEiOjI1NSwiUiI6OTEsIkciOjE1NSwiQiI6MjEzfX0sIklzVmlzaWJsZSI6dHJ1ZSwiV2lkdGgiOjEzLjk5OTc2MzQ4ODc2OTUzMSwiSGVpZ2h0IjoxNi4zMzMwNzA3NTUwMDQ4ODMsIkJvcmRlclN0eWxlIjp7IiRpZCI6IjYxOCIsIkxpbmVDb2xvciI6bnVsbCwiTGluZVdlaWdodCI6MC4wLCJMaW5lVHlwZSI6MCwiUGFyZW50U3R5bGUiOm51bGx9LCJQYXJlbnRTdHlsZSI6bnVsbH0sIkRhdGVGb3JtYXQiOnsiJGlkIjoiNjE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jIwIiwiQWRkcmVzcyI6IiIsIlN1YkFkZHJlc3MiOiIifSwiSW1wb3J0SWQiOm51bGx9LHsiJGlkIjoiNjIxIiwiSWQiOiJhYTAwZGRlNy00MWMyLTRhMjEtYTJjNy1iNmU3NTZiZjVlMTciLCJJbmRleCI6MjcsIkdyb3VwSWQiOiI5ZTQ1ZmIzNi1mYWFkLTRlNTQtYTBhNi02ZmM3ZDQxOGI1ZDIiLCJUaXRsZSI6Ik1vYmlsZSBBZHMiLCJEYXRlVGltZSI6IjIwMTktMTAtMTNUMjM6NTk6MDBaIiwiUGVyY2VudGFnZUNvbXBsZXRlIjpudWxsLCJOb3RlIjpudWxsLCJTdHlsZSI6eyIkaWQiOiI2MjIiLCJUaXRsZVN0eWxlIjp7IiRpZCI6IjYyMyIsIkZvbnRTZXR0aW5ncyI6eyIkaWQiOiI2MjQiLCJGb250U2l6ZSI6MTEsIkZvbnROYW1lIjoiQ2FsaWJyaSIsIklzQm9sZCI6dHJ1ZSwiSXNJdGFsaWMiOmZhbHNlLCJJc1VuZGVybGluZWQiOmZhbHNlLCJQYXJlbnRTdHlsZSI6bnVsbH0sIkF1dG9TaXplIjoyLCJGb3JlZ3JvdW5kIjp7IiRpZCI6IjYyNSIsIkNvbG9yIjp7IiRpZCI6IjYyNiIsIkEiOjI1NSwiUiI6MCwiRyI6MCwiQiI6MH19LCJNYXhXaWR0aCI6NTEuODE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NjI3IiwiRm9udFNldHRpbmdzIjp7IiRpZCI6IjYyOC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I0In0sIlBhZGRpbmciOnsiJHJlZiI6IjIyNSJ9LCJCYWNrZ3JvdW5kIjp7IiRyZWYiOiI4MCJ9LCJJc1Zpc2libGUiOmZhbHNlLCJXaWR0aCI6MC4wLCJIZWlnaHQiOjAuMCwiQm9yZGVyU3R5bGUiOm51bGwsIlBhcmVudFN0eWxlIjpudWxsfSwiVGl0bGVQb3NpdGlvbiI6IlJpZ2h0IiwiRGF0ZVBvc2l0aW9uIjoiTGVmdCIsIlNoYXBlVHlwZSI6NCwiU2hhcGVTaXplIjozLCJTaGFwZVN0eWxlIjp7IiRpZCI6IjYyOSIsIk1hcmdpbiI6eyIkcmVmIjoiMjI3In0sIlBhZGRpbmciOnsiJHJlZiI6IjIyOCJ9LCJCYWNrZ3JvdW5kIjp7IiRpZCI6IjYzMCIsIkNvbG9yIjp7IiRpZCI6IjYzMSIsIkEiOjI1NSwiUiI6OTEsIkciOjE1NSwiQiI6MjEzfX0sIklzVmlzaWJsZSI6dHJ1ZSwiV2lkdGgiOjEzLjk5OTc2MzQ4ODc2OTUzMSwiSGVpZ2h0IjoxNi4zMzMwNzA3NTUwMDQ4ODMsIkJvcmRlclN0eWxlIjp7IiRpZCI6IjYzMiIsIkxpbmVDb2xvciI6bnVsbCwiTGluZVdlaWdodCI6MC4wLCJMaW5lVHlwZSI6MCwiUGFyZW50U3R5bGUiOm51bGx9LCJQYXJlbnRTdHlsZSI6bnVsbH0sIkRhdGVGb3JtYXQiOnsiJGlkIjoiNjM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jM0IiwiQWRkcmVzcyI6IiIsIlN1YkFkZHJlc3MiOiIifSwiSW1wb3J0SWQiOm51bGx9LHsiJGlkIjoiNjM1IiwiSWQiOiIwMTUwMmNlNC0yYmM4LTQyOTQtYWU4Yy04ZTJhMjYzNzRjM2IiLCJJbmRleCI6MjgsIkdyb3VwSWQiOiIiLCJUaXRsZSI6IkVtYWlsIEFkcyIsIkRhdGVUaW1lIjoiMjAxOS0xMC0xM1QyMzo1OTowMFoiLCJQZXJjZW50YWdlQ29tcGxldGUiOm51bGwsIk5vdGUiOm51bGwsIlN0eWxlIjp7IiRpZCI6IjYzNiIsIlRpdGxlU3R5bGUiOnsiJGlkIjoiNjM3IiwiRm9udFNldHRpbmdzIjp7IiRpZCI6IjYzOCIsIkZvbnRTaXplIjoxMSwiRm9udE5hbWUiOiJDYWxpYnJpIiwiSXNCb2xkIjp0cnVlLCJJc0l0YWxpYyI6ZmFsc2UsIklzVW5kZXJsaW5lZCI6ZmFsc2UsIlBhcmVudFN0eWxlIjpudWxsfSwiQXV0b1NpemUiOjIsIkZvcmVncm91bmQiOnsiJGlkIjoiNjM5IiwiQ29sb3IiOnsiJGlkIjoiNjQwIiwiQSI6MjU1LCJSIjowLCJHIjowLCJCIjowfX0sIk1heFdpZHRoIjo0NC41ODY2NjY2NjY2NjY2NjY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NjQxIiwiRm9udFNldHRpbmdzIjp7IiRpZCI6IjY0Mi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I0In0sIlBhZGRpbmciOnsiJHJlZiI6IjIyNSJ9LCJCYWNrZ3JvdW5kIjp7IiRyZWYiOiI4MCJ9LCJJc1Zpc2libGUiOmZhbHNlLCJXaWR0aCI6MC4wLCJIZWlnaHQiOjAuMCwiQm9yZGVyU3R5bGUiOm51bGwsIlBhcmVudFN0eWxlIjpudWxsfSwiVGl0bGVQb3NpdGlvbiI6IlJpZ2h0IiwiRGF0ZVBvc2l0aW9uIjoiTGVmdCIsIlNoYXBlVHlwZSI6NCwiU2hhcGVTaXplIjozLCJTaGFwZVN0eWxlIjp7IiRpZCI6IjY0MyIsIk1hcmdpbiI6eyIkcmVmIjoiMjI3In0sIlBhZGRpbmciOnsiJHJlZiI6IjIyOCJ9LCJCYWNrZ3JvdW5kIjp7IiRpZCI6IjY0NCIsIkNvbG9yIjp7IiRpZCI6IjY0NSIsIkEiOjI1NSwiUiI6OTEsIkciOjE1NSwiQiI6MjEzfX0sIklzVmlzaWJsZSI6dHJ1ZSwiV2lkdGgiOjEzLjk5OTc2MzQ4ODc2OTUzMSwiSGVpZ2h0IjoxNi4zMzMwNzA3NTUwMDQ4ODMsIkJvcmRlclN0eWxlIjp7IiRpZCI6IjY0NiIsIkxpbmVDb2xvciI6bnVsbCwiTGluZVdlaWdodCI6MC4wLCJMaW5lVHlwZSI6MCwiUGFyZW50U3R5bGUiOm51bGx9LCJQYXJlbnRTdHlsZSI6bnVsbH0sIkRhdGVGb3JtYXQiOnsiJGlkIjoiNjQ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jQ4IiwiQWRkcmVzcyI6IiIsIlN1YkFkZHJlc3MiOiIifSwiSW1wb3J0SWQiOm51bGx9XX0seyIkaWQiOiI2NDkiLCJJZCI6IjM3NTRlNGVmLThjMzctNDNhOC04M2ZmLTg5YmYxMmJkOTMxYSIsIkluZGV4IjozLCJIZWFkZXJUZXh0IjoiRGV2T3BzIiwiU3R5bGUiOnsiJGlkIjoiNjUwIiwiSGVhZGVyU3R5bGUiOnsiJGlkIjoiNjUxIiwiVGV4dFN0eWxlIjp7IiRpZCI6IjY1MiIsIkZvbnRTZXR0aW5ncyI6eyIkaWQiOiI2NTMiLCJGb250U2l6ZSI6MTIsIkZvbnROYW1lIjoiQ2FsaWJyaSIsIklzQm9sZCI6dHJ1ZSwiSXNJdGFsaWMiOmZhbHNlLCJJc1VuZGVybGluZWQiOmZhbHNlLCJQYXJlbnRTdHlsZSI6bnVsbH0sIkF1dG9TaXplIjowLCJGb3JlZ3JvdW5kIjp7IiRpZCI6IjY1NCIsIkNvbG9yIjp7IiRpZCI6IjY1NSIsIkEiOjI1NSwiUiI6MjMsIkciOjMwLCJCIjozNn19LCJNYXhXaWR0aCI6MC4wLCJNYXhIZWlnaHQiOjAuMCwiU21hcnRGb3JlZ3JvdW5kSXNBY3RpdmUiOmZhbHNlLCJIb3Jpem9udGFsQWxpZ25tZW50IjowLCJWZXJ0aWNhbEFsaWdubWVudCI6MCwiU21hcnRGb3JlZ3JvdW5kIjpudWxsLCJCYWNrZ3JvdW5kRmlsbFR5cGUiOjAsIk1hcmdpbiI6eyIkcmVmIjoiMTcwIn0sIlBhZGRpbmciOnsiJHJlZiI6IjE3MSJ9LCJCYWNrZ3JvdW5kIjpudWxsLCJJc1Zpc2libGUiOmZhbHNlLCJXaWR0aCI6MC4wLCJIZWlnaHQiOjAuMCwiQm9yZGVyU3R5bGUiOm51bGwsIlBhcmVudFN0eWxlIjpudWxsfSwiUmVjdGFuZ2xlU3R5bGUiOnsiJGlkIjoiNjU2IiwiTWFyZ2luIjp7IiRyZWYiOiIxNzMifSwiUGFkZGluZyI6eyIkcmVmIjoiMTc0In0sIkJhY2tncm91bmQiOnsiJGlkIjoiNjU3IiwiQ29sb3IiOnsiJGlkIjoiNjU4IiwiQSI6MjU1LCJSIjoyMzcsIkciOjEyNSwiQiI6NDl9fSwiSXNWaXNpYmxlIjpmYWxzZSwiV2lkdGgiOjAuMCwiSGVpZ2h0IjowLjAsIkJvcmRlclN0eWxlIjp7IiRpZCI6IjY1OSIsIkxpbmVDb2xvciI6eyIkaWQiOiI2NjAiLCIkdHlwZSI6Ik5MUkUuQ29tbW9uLkRvbS5Tb2xpZENvbG9yQnJ1c2gsIE5MUkUuQ29tbW9uIiwiQ29sb3IiOnsiJGlkIjoiNjYxIiwiQSI6MjU1LCJSIjoyMywiRyI6MzAsIkIiOjM2fX0sIkxpbmVXZWlnaHQiOjAuMCwiTGluZVR5cGUiOjAsIlBhcmVudFN0eWxlIjpudWxsfSwiUGFyZW50U3R5bGUiOm51bGx9LCJNYXJnaW4iOnsiJHJlZiI6IjE4MCJ9LCJQYWRkaW5nIjp7IiRyZWYiOiIxODEifSwiQmFja2dyb3VuZCI6bnVsbCwiSXNWaXNpYmxlIjp0cnVlLCJXaWR0aCI6MC4wLCJIZWlnaHQiOjAuMCwiQm9yZGVyU3R5bGUiOm51bGwsIlBhcmVudFN0eWxlIjpudWxsfSwiQmFja2dyb3VuZFN0eWxlIjp7IiRpZCI6IjY2MiIsIk1hcmdpbiI6eyIkcmVmIjoiMTgzIn0sIlBhZGRpbmciOnsiJHJlZiI6IjE4NCJ9LCJCYWNrZ3JvdW5kIjp7IiRpZCI6IjY2MyIsIkNvbG9yIjp7IiRpZCI6IjY2NCIsIkEiOjM4LCJSIjoyMzcsIkciOjEyNSwiQiI6NDl9fSwiSXNWaXNpYmxlIjp0cnVlLCJXaWR0aCI6MC4wLCJIZWlnaHQiOjAuMCwiQm9yZGVyU3R5bGUiOnsiJGlkIjoiNjY1IiwiTGluZUNvbG9yIjp7IiRpZCI6IjY2NiIsIiR0eXBlIjoiTkxSRS5Db21tb24uRG9tLlNvbGlkQ29sb3JCcnVzaCwgTkxSRS5Db21tb24iLCJDb2xvciI6eyIkaWQiOiI2NjciLCJBIjoyNTUsIlIiOjIwOCwiRyI6MjA2LCJCIjoyMDZ9fSwiTGluZVdlaWdodCI6MC4wLCJMaW5lVHlwZSI6MCwiUGFyZW50U3R5bGUiOm51bGx9LCJQYXJlbnRTdHlsZSI6bnVsbH0sIklzQWJvdmVUaW1lYmFuZCI6ZmFsc2UsIk1hcmdpbiI6eyIkcmVmIjoiMTkwIn0sIlBhZGRpbmciOnsiJHJlZiI6IjE5MSJ9LCJJc1Zpc2libGUiOnRydWUsIldpZHRoIjowLjAsIkhlaWdodCI6MC4wLCJCb3JkZXJTdHlsZSI6bnVsbCwiUGFyZW50U3R5bGUiOm51bGx9LCJUYXNrcyI6W10sIk1pbGVzdG9uZXMiOlt7IiRpZCI6IjY2OCIsIklkIjoiZTIzOGQ1ZjAtMjg5My00ZDA5LTlhM2YtODAyMzBkZDMyYzE4IiwiSW5kZXgiOjMwLCJHcm91cElkIjoiZDQ3ODM2OGItOGNiZC00OGZiLWIxNmYtMDA0ZGQ5MzcyMTQ3IiwiVGl0bGUiOiJHZW8tcmVwbGljYXRpb24iLCJEYXRlVGltZSI6IjIwMTktMDQtMTNUMjM6NTk6MDBaIiwiUGVyY2VudGFnZUNvbXBsZXRlIjpudWxsLCJOb3RlIjpudWxsLCJTdHlsZSI6eyIkaWQiOiI2NjkiLCJUaXRsZVN0eWxlIjp7IiRpZCI6IjY3MCIsIkZvbnRTZXR0aW5ncyI6eyIkaWQiOiI2NzEiLCJGb250U2l6ZSI6MTEsIkZvbnROYW1lIjoiQ2FsaWJyaSIsIklzQm9sZCI6dHJ1ZSwiSXNJdGFsaWMiOmZhbHNlLCJJc1VuZGVybGluZWQiOmZhbHNlLCJQYXJlbnRTdHlsZSI6bnVsbH0sIkF1dG9TaXplIjowLCJGb3JlZ3JvdW5kIjp7IiRpZCI6IjY3MiIsIkNvbG9yIjp7IiRpZCI6IjY3My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Njc0IiwiRm9udFNldHRpbmdzIjp7IiRpZCI6IjY3NS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I0In0sIlBhZGRpbmciOnsiJHJlZiI6IjIyNSJ9LCJCYWNrZ3JvdW5kIjp7IiRyZWYiOiI4MCJ9LCJJc1Zpc2libGUiOmZhbHNlLCJXaWR0aCI6MC4wLCJIZWlnaHQiOjAuMCwiQm9yZGVyU3R5bGUiOm51bGwsIlBhcmVudFN0eWxlIjpudWxsfSwiVGl0bGVQb3NpdGlvbiI6IlJpZ2h0IiwiRGF0ZVBvc2l0aW9uIjoiTGVmdCIsIlNoYXBlVHlwZSI6MTcsIlNoYXBlU2l6ZSI6MywiU2hhcGVTdHlsZSI6eyIkaWQiOiI2NzYiLCJNYXJnaW4iOnsiJHJlZiI6IjIyNyJ9LCJQYWRkaW5nIjp7IiRyZWYiOiIyMjgifSwiQmFja2dyb3VuZCI6eyIkaWQiOiI2NzciLCJDb2xvciI6eyIkaWQiOiI2NzgiLCJBIjoyNTUsIlIiOjIzNywiRyI6MTI1LCJCIjo0OX19LCJJc1Zpc2libGUiOnRydWUsIldpZHRoIjoxNy4wLCJIZWlnaHQiOjE3LjAsIkJvcmRlclN0eWxlIjp7IiRpZCI6IjY3OSIsIkxpbmVDb2xvciI6bnVsbCwiTGluZVdlaWdodCI6MC4wLCJMaW5lVHlwZSI6MCwiUGFyZW50U3R5bGUiOm51bGx9LCJQYXJlbnRTdHlsZSI6bnVsbH0sIkRhdGVGb3JtYXQiOnsiJGlkIjoiNjg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jgxIiwiQWRkcmVzcyI6IiIsIlN1YkFkZHJlc3MiOiIifSwiSW1wb3J0SWQiOm51bGx9LHsiJGlkIjoiNjgyIiwiSWQiOiI4N2M5M2EzMS05YTY1LTQ0MWQtOGNjZS1jMDQzMzZhZjI3NzgiLCJJbmRleCI6MzEsIkdyb3VwSWQiOiJkNDc4MzY4Yi04Y2JkLTQ4ZmItYjE2Zi0wMDRkZDkzNzIxNDciLCJUaXRsZSI6IkFjY2VzcyBGaXJld2FsbCBJbnRlZ3JhdGlvbiIsIkRhdGVUaW1lIjoiMjAxOS0wNy0xM1QyMzo1OTowMFoiLCJQZXJjZW50YWdlQ29tcGxldGUiOm51bGwsIk5vdGUiOm51bGwsIlN0eWxlIjp7IiRpZCI6IjY4MyIsIlRpdGxlU3R5bGUiOnsiJGlkIjoiNjg0IiwiRm9udFNldHRpbmdzIjp7IiRpZCI6IjY4NSIsIkZvbnRTaXplIjoxMSwiRm9udE5hbWUiOiJDYWxpYnJpIiwiSXNCb2xkIjp0cnVlLCJJc0l0YWxpYyI6ZmFsc2UsIklzVW5kZXJsaW5lZCI6ZmFsc2UsIlBhcmVudFN0eWxlIjpudWxsfSwiQXV0b1NpemUiOjAsIkZvcmVncm91bmQiOnsiJGlkIjoiNjg2IiwiQ29sb3IiOnsiJGlkIjoiNjg3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2ODgiLCJGb250U2V0dGluZ3MiOnsiJGlkIjoiNjg5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xNywiU2hhcGVTaXplIjozLCJTaGFwZVN0eWxlIjp7IiRpZCI6IjY5MCIsIk1hcmdpbiI6eyIkcmVmIjoiMjI3In0sIlBhZGRpbmciOnsiJHJlZiI6IjIyOCJ9LCJCYWNrZ3JvdW5kIjp7IiRpZCI6IjY5MSIsIkNvbG9yIjp7IiRpZCI6IjY5MiIsIkEiOjI1NSwiUiI6MjM3LCJHIjoxMjUsIkIiOjQ5fX0sIklzVmlzaWJsZSI6dHJ1ZSwiV2lkdGgiOjE3LjAsIkhlaWdodCI6MTcuMCwiQm9yZGVyU3R5bGUiOnsiJGlkIjoiNjkzIiwiTGluZUNvbG9yIjpudWxsLCJMaW5lV2VpZ2h0IjowLjAsIkxpbmVUeXBlIjowLCJQYXJlbnRTdHlsZSI6bnVsbH0sIlBhcmVudFN0eWxlIjpudWxsfSwiRGF0ZUZvcm1hdCI6eyIkaWQiOiI2O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eyIkaWQiOiI2OTUiLCJBZGRyZXNzIjoiIiwiU3ViQWRkcmVzcyI6IiJ9LCJJbXBvcnRJZCI6bnVsbH0seyIkaWQiOiI2OTYiLCJJZCI6ImFhYjc0MmQ5LTRjZmMtNDJjNy05NjE0LTQ2MTQyNWNmOTc1ZSIsIkluZGV4IjozMiwiR3JvdXBJZCI6ImQ0NzgzNjhiLThjYmQtNDhmYi1iMTZmLTAwNGRkOTM3MjE0NyIsIlRpdGxlIjoiRGlzYXN0ZXIgUmVjb3ZlcnkgVGVzdGluZyIsIkRhdGVUaW1lIjoiMjAxOS0xMC0xM1QyMzo1OTowMFoiLCJQZXJjZW50YWdlQ29tcGxldGUiOm51bGwsIk5vdGUiOm51bGwsIlN0eWxlIjp7IiRpZCI6IjY5NyIsIlRpdGxlU3R5bGUiOnsiJGlkIjoiNjk4IiwiRm9udFNldHRpbmdzIjp7IiRpZCI6IjY5OSIsIkZvbnRTaXplIjoxMSwiRm9udE5hbWUiOiJDYWxpYnJpIiwiSXNCb2xkIjp0cnVlLCJJc0l0YWxpYyI6ZmFsc2UsIklzVW5kZXJsaW5lZCI6ZmFsc2UsIlBhcmVudFN0eWxlIjpudWxsfSwiQXV0b1NpemUiOjIsIkZvcmVncm91bmQiOnsiJGlkIjoiNzAwIiwiQ29sb3IiOnsiJGlkIjoiNzAxIiwiQSI6MjU1LCJSIjowLCJHIjowLCJCIjowfX0sIk1heFdpZHRoIjoxMTUuNDg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NzAyIiwiRm9udFNldHRpbmdzIjp7IiRpZCI6IjcwMyIsIkZvbnRTaXplIjoxMCwiRm9udE5hbWUiOiJDYWxpYnJpIiwiSXNCb2xkIjpmYWxzZSwiSXNJdGFsaWMiOmZhbHNlLCJJc1VuZGVybGluZWQiOmZhbHNlLCJQYXJlbnRTdHlsZSI6bnVsbH0sIkF1dG9TaXplIjowLCJGb3JlZ3JvdW5kIjp7IiRpZCI6IjcwNCIsIkNvbG9yIjp7IiRpZCI6IjcwN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E3LCJTaGFwZVNpemUiOjMsIlNoYXBlU3R5bGUiOnsiJGlkIjoiNzA2IiwiTWFyZ2luIjp7IiRyZWYiOiIyMjcifSwiUGFkZGluZyI6eyIkcmVmIjoiMjI4In0sIkJhY2tncm91bmQiOnsiJGlkIjoiNzA3IiwiQ29sb3IiOnsiJGlkIjoiNzA4IiwiQSI6MjU1LCJSIjoyMzcsIkciOjEyNSwiQiI6NDl9fSwiSXNWaXNpYmxlIjp0cnVlLCJXaWR0aCI6MTcuMCwiSGVpZ2h0IjoxNy4wLCJCb3JkZXJTdHlsZSI6eyIkaWQiOiI3MDkiLCJMaW5lQ29sb3IiOm51bGwsIkxpbmVXZWlnaHQiOjAuMCwiTGluZVR5cGUiOjAsIlBhcmVudFN0eWxlIjpudWxsfSwiUGFyZW50U3R5bGUiOm51bGx9LCJEYXRlRm9ybWF0Ijp7IiRpZCI6Ijcx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cxMSIsIkFkZHJlc3MiOiIiLCJTdWJBZGRyZXNzIjoiIn0sIkltcG9ydElkIjpudWxsfSx7IiRpZCI6IjcxMiIsIklkIjoiOGZlMWIwOGMtMGNhMi00YTA5LWI2YTYtOGZmZmYwMmUwZTFkIiwiSW5kZXgiOjMzLCJHcm91cElkIjoiIiwiVGl0bGUiOiJTZWN1cml0eSBBdWRpdCIsIkRhdGVUaW1lIjoiMjAxOS0wNC0xM1QyMzo1OTowMFoiLCJQZXJjZW50YWdlQ29tcGxldGUiOm51bGwsIk5vdGUiOm51bGwsIlN0eWxlIjp7IiRpZCI6IjcxMyIsIlRpdGxlU3R5bGUiOnsiJGlkIjoiNzE0IiwiRm9udFNldHRpbmdzIjp7IiRpZCI6IjcxNSIsIkZvbnRTaXplIjoxMSwiRm9udE5hbWUiOiJDYWxpYnJpIiwiSXNCb2xkIjp0cnVlLCJJc0l0YWxpYyI6ZmFsc2UsIklzVW5kZXJsaW5lZCI6ZmFsc2UsIlBhcmVudFN0eWxlIjpudWxsfSwiQXV0b1NpemUiOjAsIkZvcmVncm91bmQiOnsiJGlkIjoiNzE2IiwiQ29sb3IiOnsiJGlkIjoiNzE3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yMjAifSwiUGFkZGluZyI6eyIkcmVmIjoiMjIxIn0sIkJhY2tncm91bmQiOnsiJHJlZiI6IjczIn0sIklzVmlzaWJsZSI6dHJ1ZSwiV2lkdGgiOjAuMCwiSGVpZ2h0IjowLjAsIkJvcmRlclN0eWxlIjpudWxsLCJQYXJlbnRTdHlsZSI6bnVsbH0sIkRhdGVTdHlsZSI6eyIkaWQiOiI3MTgiLCJGb250U2V0dGluZ3MiOnsiJGlkIjoiNzE5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yZWYiOiIyMjQifSwiUGFkZGluZyI6eyIkcmVmIjoiMjI1In0sIkJhY2tncm91bmQiOnsiJHJlZiI6IjgwIn0sIklzVmlzaWJsZSI6ZmFsc2UsIldpZHRoIjowLjAsIkhlaWdodCI6MC4wLCJCb3JkZXJTdHlsZSI6bnVsbCwiUGFyZW50U3R5bGUiOm51bGx9LCJUaXRsZVBvc2l0aW9uIjoiUmlnaHQiLCJEYXRlUG9zaXRpb24iOiJMZWZ0IiwiU2hhcGVUeXBlIjoxNywiU2hhcGVTaXplIjozLCJTaGFwZVN0eWxlIjp7IiRpZCI6IjcyMCIsIk1hcmdpbiI6eyIkcmVmIjoiMjI3In0sIlBhZGRpbmciOnsiJHJlZiI6IjIyOCJ9LCJCYWNrZ3JvdW5kIjp7IiRpZCI6IjcyMSIsIkNvbG9yIjp7IiRpZCI6IjcyMiIsIkEiOjI1NSwiUiI6MjM3LCJHIjoxMjUsIkIiOjQ5fX0sIklzVmlzaWJsZSI6dHJ1ZSwiV2lkdGgiOjE3LjAsIkhlaWdodCI6MTcuMCwiQm9yZGVyU3R5bGUiOnsiJGlkIjoiNzIzIiwiTGluZUNvbG9yIjpudWxsLCJMaW5lV2VpZ2h0IjowLjAsIkxpbmVUeXBlIjowLCJQYXJlbnRTdHlsZSI6bnVsbH0sIlBhcmVudFN0eWxlIjpudWxsfSwiRGF0ZUZvcm1hdCI6eyIkaWQiOiI3MjQ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eyIkaWQiOiI3MjUiLCJBZGRyZXNzIjoiIiwiU3ViQWRkcmVzcyI6IiJ9LCJJbXBvcnRJZCI6bnVsbH1dfSx7IiRpZCI6IjcyNiIsIklkIjoiZWM0MDcxMTctODk1OS00MGUwLWEzM2EtZmNkZGNhOWFjMjE3IiwiSW5kZXgiOjQsIkhlYWRlclRleHQiOiJUZXN0aW5nIiwiU3R5bGUiOnsiJGlkIjoiNzI3IiwiSGVhZGVyU3R5bGUiOnsiJGlkIjoiNzI4IiwiVGV4dFN0eWxlIjp7IiRpZCI6IjcyOSIsIkZvbnRTZXR0aW5ncyI6eyIkaWQiOiI3MzAiLCJGb250U2l6ZSI6MTIsIkZvbnROYW1lIjoiQ2FsaWJyaSIsIklzQm9sZCI6dHJ1ZSwiSXNJdGFsaWMiOmZhbHNlLCJJc1VuZGVybGluZWQiOmZhbHNlLCJQYXJlbnRTdHlsZSI6bnVsbH0sIkF1dG9TaXplIjowLCJGb3JlZ3JvdW5kIjp7IiRpZCI6IjczMSIsIkNvbG9yIjp7IiRpZCI6IjczMiIsIkEiOjI1NSwiUiI6NTEsIkciOjMwLCJCIjoyOH19LCJNYXhXaWR0aCI6MC4wLCJNYXhIZWlnaHQiOjAuMCwiU21hcnRGb3JlZ3JvdW5kSXNBY3RpdmUiOmZhbHNlLCJIb3Jpem9udGFsQWxpZ25tZW50IjowLCJWZXJ0aWNhbEFsaWdubWVudCI6MCwiU21hcnRGb3JlZ3JvdW5kIjpudWxsLCJCYWNrZ3JvdW5kRmlsbFR5cGUiOjAsIk1hcmdpbiI6eyIkcmVmIjoiMTcwIn0sIlBhZGRpbmciOnsiJHJlZiI6IjE3MSJ9LCJCYWNrZ3JvdW5kIjpudWxsLCJJc1Zpc2libGUiOmZhbHNlLCJXaWR0aCI6MC4wLCJIZWlnaHQiOjAuMCwiQm9yZGVyU3R5bGUiOm51bGwsIlBhcmVudFN0eWxlIjpudWxsfSwiUmVjdGFuZ2xlU3R5bGUiOnsiJGlkIjoiNzMzIiwiTWFyZ2luIjp7IiRyZWYiOiIxNzMifSwiUGFkZGluZyI6eyIkcmVmIjoiMTc0In0sIkJhY2tncm91bmQiOnsiJGlkIjoiNzM0IiwiQ29sb3IiOnsiJGlkIjoiNzM1IiwiQSI6MjU1LCJSIjoxNjUsIkciOjE2NSwiQiI6MTY1fX0sIklzVmlzaWJsZSI6ZmFsc2UsIldpZHRoIjowLjAsIkhlaWdodCI6MC4wLCJCb3JkZXJTdHlsZSI6eyIkaWQiOiI3MzYiLCJMaW5lQ29sb3IiOnsiJGlkIjoiNzM3IiwiJHR5cGUiOiJOTFJFLkNvbW1vbi5Eb20uU29saWRDb2xvckJydXNoLCBOTFJFLkNvbW1vbiIsIkNvbG9yIjp7IiRpZCI6IjczOCIsIkEiOjI1NSwiUiI6NTEsIkciOjMwLCJCIjoyOH19LCJMaW5lV2VpZ2h0IjowLjAsIkxpbmVUeXBlIjowLCJQYXJlbnRTdHlsZSI6bnVsbH0sIlBhcmVudFN0eWxlIjpudWxsfSwiTWFyZ2luIjp7IiRyZWYiOiIxODAifSwiUGFkZGluZyI6eyIkcmVmIjoiMTgxIn0sIkJhY2tncm91bmQiOm51bGwsIklzVmlzaWJsZSI6dHJ1ZSwiV2lkdGgiOjAuMCwiSGVpZ2h0IjowLjAsIkJvcmRlclN0eWxlIjpudWxsLCJQYXJlbnRTdHlsZSI6bnVsbH0sIkJhY2tncm91bmRTdHlsZSI6eyIkaWQiOiI3MzkiLCJNYXJnaW4iOnsiJHJlZiI6IjE4MyJ9LCJQYWRkaW5nIjp7IiRyZWYiOiIxODQifSwiQmFja2dyb3VuZCI6eyIkaWQiOiI3NDAiLCJDb2xvciI6eyIkaWQiOiI3NDEiLCJBIjozOCwiUiI6MTY1LCJHIjoxNjUsIkIiOjE2NX19LCJJc1Zpc2libGUiOnRydWUsIldpZHRoIjowLjAsIkhlaWdodCI6MC4wLCJCb3JkZXJTdHlsZSI6eyIkaWQiOiI3NDIiLCJMaW5lQ29sb3IiOnsiJGlkIjoiNzQzIiwiJHR5cGUiOiJOTFJFLkNvbW1vbi5Eb20uU29saWRDb2xvckJydXNoLCBOTFJFLkNvbW1vbiIsIkNvbG9yIjp7IiRpZCI6Ijc0NCIsIkEiOjI1NSwiUiI6MjA4LCJHIjoyMDYsIkIiOjIwNn19LCJMaW5lV2VpZ2h0IjowLjAsIkxpbmVUeXBlIjowLCJQYXJlbnRTdHlsZSI6bnVsbH0sIlBhcmVudFN0eWxlIjpudWxsfSwiSXNBYm92ZVRpbWViYW5kIjpmYWxzZSwiTWFyZ2luIjp7IiRyZWYiOiIxOTAifSwiUGFkZGluZyI6eyIkcmVmIjoiMTkxIn0sIklzVmlzaWJsZSI6dHJ1ZSwiV2lkdGgiOjAuMCwiSGVpZ2h0IjowLjAsIkJvcmRlclN0eWxlIjpudWxsLCJQYXJlbnRTdHlsZSI6bnVsbH0sIlRhc2tzIjpbXSwiTWlsZXN0b25lcyI6W3siJGlkIjoiNzQ1IiwiSWQiOiIyNjZjYjdiOS01NGE2LTQxNGUtYjdiNy1lYTlmNzQwMzE5ZjYiLCJJbmRleCI6MzUsIkdyb3VwSWQiOiIxMjAxYzVmYi1kMjA3LTQyYTQtYWIzNy0yYjFiOTkzZjJlM2MiLCJUaXRsZSI6IkF1dG9tYXRlZCBUZXN0aW5nIiwiRGF0ZVRpbWUiOiIyMDE5LTA3LTEzVDIzOjU5OjAwWiIsIlBlcmNlbnRhZ2VDb21wbGV0ZSI6bnVsbCwiTm90ZSI6bnVsbCwiU3R5bGUiOnsiJGlkIjoiNzQ2IiwiVGl0bGVTdHlsZSI6eyIkaWQiOiI3NDciLCJGb250U2V0dGluZ3MiOnsiJGlkIjoiNzQ4IiwiRm9udFNpemUiOjExLCJGb250TmFtZSI6IkNhbGlicmkiLCJJc0JvbGQiOnRydWUsIklzSXRhbGljIjpmYWxzZSwiSXNVbmRlcmxpbmVkIjpmYWxzZSwiUGFyZW50U3R5bGUiOm51bGx9LCJBdXRvU2l6ZSI6MCwiRm9yZWdyb3VuZCI6eyIkaWQiOiI3NDkiLCJDb2xvciI6eyIkaWQiOiI3NTA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IyMCJ9LCJQYWRkaW5nIjp7IiRyZWYiOiIyMjEifSwiQmFja2dyb3VuZCI6eyIkcmVmIjoiNzMifSwiSXNWaXNpYmxlIjp0cnVlLCJXaWR0aCI6MC4wLCJIZWlnaHQiOjAuMCwiQm9yZGVyU3R5bGUiOm51bGwsIlBhcmVudFN0eWxlIjpudWxsfSwiRGF0ZVN0eWxlIjp7IiRpZCI6Ijc1MSIsIkZvbnRTZXR0aW5ncyI6eyIkaWQiOiI3NTI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UsIlNoYXBlU2l6ZSI6MSwiU2hhcGVTdHlsZSI6eyIkaWQiOiI3NTMiLCJNYXJnaW4iOnsiJHJlZiI6IjIyNyJ9LCJQYWRkaW5nIjp7IiRyZWYiOiIyMjgifSwiQmFja2dyb3VuZCI6eyIkaWQiOiI3NTQiLCJDb2xvciI6eyIkaWQiOiI3NTUiLCJBIjoyNTUsIlIiOjE2NSwiRyI6MTY1LCJCIjoxNjV9fSwiSXNWaXNpYmxlIjp0cnVlLCJXaWR0aCI6MTMuMCwiSGVpZ2h0IjoxMy4wLCJCb3JkZXJTdHlsZSI6eyIkaWQiOiI3NTYiLCJMaW5lQ29sb3IiOm51bGwsIkxpbmVXZWlnaHQiOjAuMCwiTGluZVR5cGUiOjAsIlBhcmVudFN0eWxlIjpudWxsfSwiUGFyZW50U3R5bGUiOm51bGx9LCJEYXRlRm9ybWF0Ijp7IiRpZCI6Ijc1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c1OCIsIkFkZHJlc3MiOiIiLCJTdWJBZGRyZXNzIjoiIn0sIkltcG9ydElkIjpudWxsfSx7IiRpZCI6Ijc1OSIsIklkIjoiNmUzN2I0ZTgtZTNjMS00OWQ1LTg1Y2MtNzE3MGJmZTExNDVjIiwiSW5kZXgiOjM2LCJHcm91cElkIjoiMTIwMWM1ZmItZDIwNy00MmE0LWFiMzctMmIxYjk5M2YyZTNjIiwiVGl0bGUiOiJBdXRvbWF0ZWQgVGVzdCBGcmFtZXdvcmsiLCJEYXRlVGltZSI6IjIwMTktMDQtMTNUMjM6NTk6MDBaIiwiUGVyY2VudGFnZUNvbXBsZXRlIjpudWxsLCJOb3RlIjpudWxsLCJTdHlsZSI6eyIkaWQiOiI3NjAiLCJUaXRsZVN0eWxlIjp7IiRpZCI6Ijc2MSIsIkZvbnRTZXR0aW5ncyI6eyIkaWQiOiI3NjIiLCJGb250U2l6ZSI6MTEsIkZvbnROYW1lIjoiQ2FsaWJyaSIsIklzQm9sZCI6dHJ1ZSwiSXNJdGFsaWMiOmZhbHNlLCJJc1VuZGVybGluZWQiOmZhbHNlLCJQYXJlbnRTdHlsZSI6bnVsbH0sIkF1dG9TaXplIjowLCJGb3JlZ3JvdW5kIjp7IiRpZCI6Ijc2MyIsIkNvbG9yIjp7IiRpZCI6Ijc2NC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NzY1IiwiRm9udFNldHRpbmdzIjp7IiRpZCI6Ijc2NiIsIkZvbnRTaXplIjoxMCwiRm9udE5hbWUiOiJDYWxpYnJpIiwiSXNCb2xkIjpmYWxzZSwiSXNJdGFsaWMiOmZhbHNlLCJJc1VuZGVybGluZWQiOmZhbHNlLCJQYXJlbnRTdHlsZSI6bnVsbH0sIkF1dG9TaXplIjowLCJGb3JlZ3JvdW5kIjp7IiRyZWYiOiI3NiJ9LCJNYXhXaWR0aCI6MjAwLjAsIk1heEhlaWdodCI6IkluZmluaXR5IiwiU21hcnRGb3JlZ3JvdW5kSXNBY3RpdmUiOmZhbHNlLCJIb3Jpem9udGFsQWxpZ25tZW50IjoyLCJWZXJ0aWNhbEFsaWdubWVudCI6MCwiU21hcnRGb3JlZ3JvdW5kIjpudWxsLCJCYWNrZ3JvdW5kRmlsbFR5cGUiOjAsIk1hcmdpbiI6eyIkcmVmIjoiMjI0In0sIlBhZGRpbmciOnsiJHJlZiI6IjIyNSJ9LCJCYWNrZ3JvdW5kIjp7IiRyZWYiOiI4MCJ9LCJJc1Zpc2libGUiOmZhbHNlLCJXaWR0aCI6MC4wLCJIZWlnaHQiOjAuMCwiQm9yZGVyU3R5bGUiOm51bGwsIlBhcmVudFN0eWxlIjpudWxsfSwiVGl0bGVQb3NpdGlvbiI6IlJpZ2h0IiwiRGF0ZVBvc2l0aW9uIjoiTGVmdCIsIlNoYXBlVHlwZSI6NSwiU2hhcGVTaXplIjoxLCJTaGFwZVN0eWxlIjp7IiRpZCI6Ijc2NyIsIk1hcmdpbiI6eyIkcmVmIjoiMjI3In0sIlBhZGRpbmciOnsiJHJlZiI6IjIyOCJ9LCJCYWNrZ3JvdW5kIjp7IiRpZCI6Ijc2OCIsIkNvbG9yIjp7IiRpZCI6Ijc2OSIsIkEiOjI1NSwiUiI6MTY1LCJHIjoxNjUsIkIiOjE2NX19LCJJc1Zpc2libGUiOnRydWUsIldpZHRoIjoxMy4wLCJIZWlnaHQiOjEzLjAsIkJvcmRlclN0eWxlIjp7IiRpZCI6Ijc3MCIsIkxpbmVDb2xvciI6bnVsbCwiTGluZVdlaWdodCI6MC4wLCJMaW5lVHlwZSI6MCwiUGFyZW50U3R5bGUiOm51bGx9LCJQYXJlbnRTdHlsZSI6bnVsbH0sIkRhdGVGb3JtYXQiOnsiJGlkIjoiNzc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V9LCJIeXBlcmxpbmsiOnsiJGlkIjoiNzcyIiwiQWRkcmVzcyI6IiIsIlN1YkFkZHJlc3MiOiIifSwiSW1wb3J0SWQiOm51bGx9LHsiJGlkIjoiNzczIiwiSWQiOiIxOGI0ODA1Ni03MGM1LTRiYWYtYmE1NC04ZjcwYzE5YTQ2MDQiLCJJbmRleCI6MzcsIkdyb3VwSWQiOiIxMjAxYzVmYi1kMjA3LTQyYTQtYWIzNy0yYjFiOTkzZjJlM2MiLCJUaXRsZSI6IkF1dG9tYXRlZCBUZXN0aW5nIiwiRGF0ZVRpbWUiOiIyMDE5LTEwLTEzVDIzOjU5OjAwIiwiUGVyY2VudGFnZUNvbXBsZXRlIjpudWxsLCJOb3RlIjpudWxsLCJTdHlsZSI6eyIkaWQiOiI3NzQiLCJUaXRsZVN0eWxlIjp7IiRpZCI6Ijc3NSIsIkZvbnRTZXR0aW5ncyI6eyIkaWQiOiI3NzYiLCJGb250U2l6ZSI6MTEsIkZvbnROYW1lIjoiQ2FsaWJyaSIsIklzQm9sZCI6dHJ1ZSwiSXNJdGFsaWMiOmZhbHNlLCJJc1VuZGVybGluZWQiOmZhbHNlLCJQYXJlbnRTdHlsZSI6bnVsbH0sIkF1dG9TaXplIjowLCJGb3JlZ3JvdW5kIjp7IiRpZCI6Ijc3NyIsIkNvbG9yIjp7IiRpZCI6Ijc3OC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MjIwIn0sIlBhZGRpbmciOnsiJHJlZiI6IjIyMSJ9LCJCYWNrZ3JvdW5kIjp7IiRyZWYiOiI3MyJ9LCJJc1Zpc2libGUiOnRydWUsIldpZHRoIjowLjAsIkhlaWdodCI6MC4wLCJCb3JkZXJTdHlsZSI6bnVsbCwiUGFyZW50U3R5bGUiOm51bGx9LCJEYXRlU3R5bGUiOnsiJGlkIjoiNzc5IiwiRm9udFNldHRpbmdzIjp7IiRpZCI6Ijc4MCIsIkZvbnRTaXplIjoxMCwiRm9udE5hbWUiOiJDYWxpYnJpIiwiSXNCb2xkIjpmYWxzZSwiSXNJdGFsaWMiOmZhbHNlLCJJc1VuZGVybGluZWQiOmZhbHNlLCJQYXJlbnRTdHlsZSI6bnVsbH0sIkF1dG9TaXplIjowLCJGb3JlZ3JvdW5kIjp7IiRpZCI6Ijc4MSIsIkNvbG9yIjp7IiRpZCI6Ijc4M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IyNCJ9LCJQYWRkaW5nIjp7IiRyZWYiOiIyMjUifSwiQmFja2dyb3VuZCI6eyIkcmVmIjoiODAifSwiSXNWaXNpYmxlIjpmYWxzZSwiV2lkdGgiOjAuMCwiSGVpZ2h0IjowLjAsIkJvcmRlclN0eWxlIjpudWxsLCJQYXJlbnRTdHlsZSI6bnVsbH0sIlRpdGxlUG9zaXRpb24iOiJSaWdodCIsIkRhdGVQb3NpdGlvbiI6IkxlZnQiLCJTaGFwZVR5cGUiOjUsIlNoYXBlU2l6ZSI6MSwiU2hhcGVTdHlsZSI6eyIkaWQiOiI3ODMiLCJNYXJnaW4iOnsiJHJlZiI6IjIyNyJ9LCJQYWRkaW5nIjp7IiRyZWYiOiIyMjgifSwiQmFja2dyb3VuZCI6eyIkaWQiOiI3ODQiLCJDb2xvciI6eyIkaWQiOiI3ODUiLCJBIjoyNTUsIlIiOjE2NSwiRyI6MTY1LCJCIjoxNjV9fSwiSXNWaXNpYmxlIjp0cnVlLCJXaWR0aCI6MTMuMCwiSGVpZ2h0IjoxMy4wLCJCb3JkZXJTdHlsZSI6eyIkaWQiOiI3ODYiLCJMaW5lQ29sb3IiOm51bGwsIkxpbmVXZWlnaHQiOjAuMCwiTGluZVR5cGUiOjAsIlBhcmVudFN0eWxlIjpudWxsfSwiUGFyZW50U3R5bGUiOm51bGx9LCJEYXRlRm9ybWF0Ijp7IiRpZCI6Ijc4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7IiRpZCI6Ijc4OCIsIkFkZHJlc3MiOiIiLCJTdWJBZGRyZXNzIjoiIn0sIkltcG9ydElkIjpudWxsfV19XSwiTXNQcm9qZWN0SXRlbXNUcmVlIjp7IiRpZCI6Ijc4OSIsIlJvb3QiOnsiSW1wb3J0SWQiOm51bGwsIklzSW1wb3J0ZWQiOmZhbHNlLCJDaGlsZHJlbiI6W119fSwiTWV0YWRhdGEiOnsiJGlkIjoiNzkwIiwiUmVjZW50Q29sb3JzQ29sbGVjdGlvbiI6IltdIn0sIlNldHRpbmdzIjp7IiRpZCI6Ijc5MSIsIkltcGFPcHRpb25zIjp7IiRpZCI6Ijc5Mi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c5MyIsIlVzZVRpbWUiOmZhbHNlLCJXb3JrRGF5U3RhcnQiOiIwMDowMDowMCIsIldvcmtEYXlFbmQiOiIyMzo1OTowMCJ9LCJMYXN0VXNlZFRlbXBsYXRlSWQiOiJjYzI2Zjg2My0yN2NlLTQ4MGUtYTU4OS1iM2YxMmYyZDZlYjA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Widescreen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2_Office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2019-10-18T13:11:18Z</dcterms:created>
  <dcterms:modified xsi:type="dcterms:W3CDTF">2022-03-19T15:54:40Z</dcterms:modified>
</cp:coreProperties>
</file>