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2be9446b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2be9446b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72be9446b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72be9446b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2be9446b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72be9446b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72be9446b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72be9446b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72be9446b3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72be9446b3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7651bb563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7651bb563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7651bb56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7651bb56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651bb5639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7651bb5639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A-xF-M1IwE7d8aTOQugLhBq-D158j0YP/view" TargetMode="External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 Project: Turtlebot robot following each other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Reamy Muong, Yu Yang, Douglas Bacon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Objectives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Generate and design a 3D office environment on Gazebo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Use RGB and depth </a:t>
            </a:r>
            <a:r>
              <a:rPr lang="en" sz="1500"/>
              <a:t>camera</a:t>
            </a:r>
            <a:r>
              <a:rPr lang="en" sz="1500"/>
              <a:t> to detect marker and guider position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Develop code to follow guider in the environment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Implement collision detection using </a:t>
            </a:r>
            <a:r>
              <a:rPr lang="en" sz="1500"/>
              <a:t>available sensors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Create a demo video showing our final results and achievements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Generation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3608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 best way to launch 2 </a:t>
            </a:r>
            <a:r>
              <a:rPr lang="en"/>
              <a:t>separate</a:t>
            </a:r>
            <a:r>
              <a:rPr lang="en"/>
              <a:t> robots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simple world to test the project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Ensure the correct spacing between robots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Dependency</a:t>
            </a:r>
            <a:r>
              <a:rPr lang="en"/>
              <a:t> on turtlebot_3 </a:t>
            </a:r>
            <a:r>
              <a:rPr lang="en"/>
              <a:t>gazebo for build files 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0" l="4406" r="10028" t="0"/>
          <a:stretch/>
        </p:blipFill>
        <p:spPr>
          <a:xfrm>
            <a:off x="5367425" y="1140025"/>
            <a:ext cx="2727801" cy="204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8650" y="3257824"/>
            <a:ext cx="2383652" cy="16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Processing (Feature Detection) 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801100" y="1664875"/>
            <a:ext cx="3896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49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57"/>
              <a:buChar char="●"/>
            </a:pPr>
            <a:r>
              <a:rPr lang="en" sz="1557"/>
              <a:t>Turtlebot Waffle Pi ( RGB and depth camera)</a:t>
            </a:r>
            <a:endParaRPr sz="1557"/>
          </a:p>
          <a:p>
            <a:pPr indent="-32749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57"/>
              <a:buChar char="●"/>
            </a:pPr>
            <a:r>
              <a:rPr lang="en" sz="1557"/>
              <a:t>Marker (QR code) is position behind the guider.</a:t>
            </a:r>
            <a:endParaRPr sz="155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57"/>
              <a:t>Process:</a:t>
            </a:r>
            <a:endParaRPr sz="1557"/>
          </a:p>
          <a:p>
            <a:pPr indent="-327494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57"/>
              <a:buAutoNum type="arabicPeriod"/>
            </a:pPr>
            <a:r>
              <a:rPr lang="en" sz="1557"/>
              <a:t>Detect SURF Features</a:t>
            </a:r>
            <a:endParaRPr sz="1557"/>
          </a:p>
          <a:p>
            <a:pPr indent="-32749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57"/>
              <a:buAutoNum type="arabicPeriod"/>
            </a:pPr>
            <a:r>
              <a:rPr lang="en" sz="1557"/>
              <a:t>Extract Features</a:t>
            </a:r>
            <a:endParaRPr sz="1557"/>
          </a:p>
          <a:p>
            <a:pPr indent="-32749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57"/>
              <a:buAutoNum type="arabicPeriod"/>
            </a:pPr>
            <a:r>
              <a:rPr lang="en" sz="1557"/>
              <a:t>Match Features</a:t>
            </a:r>
            <a:endParaRPr sz="1557"/>
          </a:p>
          <a:p>
            <a:pPr indent="-32749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57"/>
              <a:buAutoNum type="arabicPeriod"/>
            </a:pPr>
            <a:r>
              <a:rPr lang="en" sz="1557"/>
              <a:t>Get the inlier points</a:t>
            </a:r>
            <a:endParaRPr sz="1557"/>
          </a:p>
          <a:p>
            <a:pPr indent="-32749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57"/>
              <a:buAutoNum type="arabicPeriod"/>
            </a:pPr>
            <a:r>
              <a:rPr lang="en" sz="1557"/>
              <a:t>Retrieve</a:t>
            </a:r>
            <a:r>
              <a:rPr lang="en" sz="1557"/>
              <a:t> depth at the points</a:t>
            </a:r>
            <a:endParaRPr sz="907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600" y="1382499"/>
            <a:ext cx="4161876" cy="16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3325" y="3094249"/>
            <a:ext cx="2502577" cy="18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Turtlebot Following Strategy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503516" y="1913291"/>
            <a:ext cx="3886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extraction and depth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 the centroid of the matched features and </a:t>
            </a:r>
            <a:r>
              <a:rPr lang="en"/>
              <a:t>corresponding</a:t>
            </a:r>
            <a:r>
              <a:rPr lang="en"/>
              <a:t> depth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Triangulation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Rotate towards the QR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Generate a point a certain distance behind the Guider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Move to intersection point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 if it has reached point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13300"/>
            <a:ext cx="4491076" cy="251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Encountered and Results 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4009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Finding optimal distance between the robots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Visual issues with RGB-D camera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Stopping the follower before it hit the leader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Turning issues at large angles.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025" y="1514750"/>
            <a:ext cx="3326125" cy="24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3649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Implementing a PID controller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Trialing with proper hardware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Develop a more robust search function</a:t>
            </a:r>
            <a:endParaRPr sz="1500"/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3">
            <a:alphaModFix/>
          </a:blip>
          <a:srcRect b="20972" l="0" r="0" t="32204"/>
          <a:stretch/>
        </p:blipFill>
        <p:spPr>
          <a:xfrm>
            <a:off x="5081625" y="1566475"/>
            <a:ext cx="3757250" cy="20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0" title="Video4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4675" y="974807"/>
            <a:ext cx="6701798" cy="3769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875075" y="1940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Thank You!</a:t>
            </a:r>
            <a:endParaRPr sz="4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