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16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6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9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0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0B92-3394-42CB-9FBA-F5DCD8CFBAE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5B29-4972-439C-8258-C1CD2539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2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6D9-47B6-498F-896A-85C762F3A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Infinite Runner (2D)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FEC6D-3ECB-4B7D-B81C-8B03410C5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Dougey Goslin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5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BE76-F138-422A-9AF3-E555EB31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766262" cy="1293028"/>
          </a:xfrm>
        </p:spPr>
        <p:txBody>
          <a:bodyPr/>
          <a:lstStyle/>
          <a:p>
            <a:pPr algn="ctr"/>
            <a:r>
              <a:rPr lang="en-US" dirty="0" smtClean="0"/>
              <a:t>Infinite </a:t>
            </a:r>
            <a:r>
              <a:rPr lang="en-US" dirty="0" smtClean="0"/>
              <a:t>Runner (2D)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290F-C4BF-4BF3-AC84-B8D3EF85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 of the game is to try to survive as long as you can without hitting the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2D Side-Scroller moving to the right</a:t>
            </a:r>
          </a:p>
          <a:p>
            <a:r>
              <a:rPr lang="en-US" dirty="0" smtClean="0"/>
              <a:t>Made in Unity</a:t>
            </a:r>
          </a:p>
          <a:p>
            <a:pPr marL="0" indent="0" algn="ctr">
              <a:buNone/>
            </a:pPr>
            <a:r>
              <a:rPr lang="en-US" dirty="0" smtClean="0"/>
              <a:t>					Watch OUT!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815" t="23077" r="29706" b="36209"/>
          <a:stretch/>
        </p:blipFill>
        <p:spPr bwMode="auto">
          <a:xfrm>
            <a:off x="685800" y="4201485"/>
            <a:ext cx="3212869" cy="201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789" t="29061" r="50437" b="50965"/>
          <a:stretch/>
        </p:blipFill>
        <p:spPr bwMode="auto">
          <a:xfrm>
            <a:off x="6309589" y="4201485"/>
            <a:ext cx="4525010" cy="1600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820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67FF-46AF-489B-9C28-C297413C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457200"/>
            <a:ext cx="11612880" cy="6071615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Now for THE actual Game…</a:t>
            </a:r>
          </a:p>
        </p:txBody>
      </p:sp>
    </p:spTree>
    <p:extLst>
      <p:ext uri="{BB962C8B-B14F-4D97-AF65-F5344CB8AC3E}">
        <p14:creationId xmlns:p14="http://schemas.microsoft.com/office/powerpoint/2010/main" val="22054832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157</TotalTime>
  <Words>48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Infinite Runner (2D)</vt:lpstr>
      <vt:lpstr>Infinite Runner (2D)</vt:lpstr>
      <vt:lpstr>Now for THE actual Game…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Runner (2D)</dc:title>
  <dc:creator>Douglas Goslin</dc:creator>
  <cp:lastModifiedBy>Douglas Goslin</cp:lastModifiedBy>
  <cp:revision>12</cp:revision>
  <dcterms:created xsi:type="dcterms:W3CDTF">2019-04-26T03:03:57Z</dcterms:created>
  <dcterms:modified xsi:type="dcterms:W3CDTF">2019-05-09T18:12:29Z</dcterms:modified>
</cp:coreProperties>
</file>