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AAA87-7344-7AB7-CB71-D7424F60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E7B32-69A7-0668-B510-4E3D04DB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2C2E-A383-26A9-79A4-22634512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044CC-0D05-EEC7-1486-5B167E49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F550F-3888-B95C-28E7-B442B55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0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A5BD2-6377-E769-E8C8-5B59A4BC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39210B-84C0-B257-6038-5EFAFDED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B72A8-2E33-A0B6-ED23-490E9327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FAEB4-4D9D-D4AD-40AF-C944BD24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F9873-EB5D-9CE0-3452-86BBD377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9C5018-C9C8-1250-32C5-40983A6FF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10CD1F-C7F5-9E6A-CCCA-7A97997A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19F7A-75C9-A921-A669-A4BB1DA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D5597-410A-D56F-A008-B886F510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EED71-D5D7-F095-4323-5632EAC7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3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30837-3A97-933F-DF45-D847BD4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096DC-46C4-D811-2AA7-596C33CE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B5D7E-52CB-582D-DEB6-9B41E8B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6BB2B-E579-C59D-C0CE-B8617827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543A4-E71D-478A-3D32-7FB64986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2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92D0C-E0D1-B23F-AA77-0C23555F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33054-6FA7-80D4-B36E-7A71A5DA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23EAD3-5CC0-1CFF-BD87-2D7A7272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90F06-408B-8B7D-501D-FA498D88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54CA2-901C-FB1E-2436-0FFE6B5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46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BFA7C-3074-BA0D-583B-8C114D57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9915E-6D29-D582-1A52-56184CA4A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285F5B-B3A5-C5C4-DE6C-790BA5F1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57B196-C8AB-0718-5D3B-656842D6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97B08-FEFD-23D6-FE32-8333BD5F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BB37B4-2491-296B-5362-FBF23286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D5499-20AC-BB25-2053-8AED5F32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D59010-185A-C294-9F4C-06951579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021082-89B5-660B-6607-678CEB18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B99997-DEC4-E15D-A8D0-05DAD4F21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028E2-580B-9CBC-3BE9-6D960B6ED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61D7CE-6E19-D2CE-D0CD-98D195BE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E0F166-4203-F91E-5BD7-F0739481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9B5532-BA32-1156-307F-696F9C60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26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30250-0F66-536B-A4C4-37010E5F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318E03-74C3-7B02-4BA3-8D710062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7EBE9-4790-57DF-1900-03CC3E99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48F209-060C-B3A1-C5B9-FED0B7D4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7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E762C4-97A8-57F0-2497-402E821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348658-43E7-88C7-4F64-0420BF6B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C92BA-B7FA-B6C8-5F5A-676D21FD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07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6A17-E69D-CFFE-C151-865050EE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3BB59-7EEC-FA7E-FD77-2157505C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71813-A9EC-9B30-68FF-D2C2C1C8B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495BD7-2CF9-2CF8-DBC7-80224D88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BD511-D86D-8385-5F54-168DAC37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374831-0D80-8705-52FB-FB2B2965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8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225D7-24AC-2C7A-718C-51FFDC6C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19D045-1B42-2E8B-6E25-FD43F16AD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22DFC8-89A5-56F6-43AB-5585B375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DD1F34-57B4-840C-A97B-DB74109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817D7D-81EF-8AD1-FE3F-FB090B6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EF057-196D-536C-375F-2AEE259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4B233A-2A14-959E-3F70-C528115F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BAA8A-427D-E577-AF09-D0C71D7D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F476F-73A8-C29B-EC98-24B8E621F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8126-F961-4B74-BB25-C3FCB6CE6D7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34AA2-0298-FBEA-1747-7D5363D0B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A1145-40AB-01BB-8BFD-10DD7460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60ED-6766-4317-99BC-EAD6B8B491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5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ql5.com/en/docs/python_metatrader5/mt5initialize_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D322C-0B37-9CBD-F2D3-D05557160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pt-BR" dirty="0"/>
              <a:t>OPERANDO BUTTERFLY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91637-550B-B42F-8F64-29170CB89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5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768B-6A40-B5AD-A292-7D67C04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de mecanismo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23590-D422-AAA0-1953-695B0793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do Metatrader5, foi totalmente arbitraria porque era uma plataforma de trade sistemático que já havia ouvido falar </a:t>
            </a:r>
          </a:p>
          <a:p>
            <a:endParaRPr lang="pt-BR" dirty="0"/>
          </a:p>
          <a:p>
            <a:r>
              <a:rPr lang="pt-BR" dirty="0"/>
              <a:t>Mas não sei se foi uma das melhores</a:t>
            </a:r>
          </a:p>
        </p:txBody>
      </p:sp>
    </p:spTree>
    <p:extLst>
      <p:ext uri="{BB962C8B-B14F-4D97-AF65-F5344CB8AC3E}">
        <p14:creationId xmlns:p14="http://schemas.microsoft.com/office/powerpoint/2010/main" val="40392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768B-6A40-B5AD-A292-7D67C04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metatrader5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23590-D422-AAA0-1953-695B0793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das etapas, mais simples é assinar o serviço de plataformas e baixar o Metatrader5 diretamente do site de plataformas da XP </a:t>
            </a:r>
          </a:p>
          <a:p>
            <a:endParaRPr lang="pt-BR" dirty="0"/>
          </a:p>
          <a:p>
            <a:r>
              <a:rPr lang="pt-BR" dirty="0"/>
              <a:t>Feito isso basta apenas seguir com a conexão na aplicação </a:t>
            </a:r>
            <a:r>
              <a:rPr lang="pt-BR" dirty="0" err="1"/>
              <a:t>MetaTerminal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92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768B-6A40-B5AD-A292-7D67C04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23590-D422-AAA0-1953-695B0793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Felizmente a documentação está bem completa com os recursos que estão disponíveis</a:t>
            </a:r>
          </a:p>
          <a:p>
            <a:r>
              <a:rPr lang="pt-BR" dirty="0">
                <a:hlinkClick r:id="rId2"/>
              </a:rPr>
              <a:t>https://www.mql5.com/en/docs/python_metatrader5/mt5initialize_py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95121E-7265-B42E-C244-C3C3D485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9594488" cy="13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768B-6A40-B5AD-A292-7D67C04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o 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23590-D422-AAA0-1953-695B0793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Fui o mais pragmático possível no que diz respeito a entendimento de recursos para a execução do meu código </a:t>
            </a:r>
          </a:p>
          <a:p>
            <a:endParaRPr lang="pt-BR" dirty="0"/>
          </a:p>
          <a:p>
            <a:r>
              <a:rPr lang="pt-BR" dirty="0"/>
              <a:t>Usando apenas o comando “.</a:t>
            </a:r>
            <a:r>
              <a:rPr lang="pt-BR" dirty="0" err="1"/>
              <a:t>symbols_get</a:t>
            </a:r>
            <a:r>
              <a:rPr lang="pt-BR" dirty="0"/>
              <a:t>(“**”)”</a:t>
            </a:r>
          </a:p>
          <a:p>
            <a:r>
              <a:rPr lang="pt-BR" dirty="0"/>
              <a:t>Que dentro todos os </a:t>
            </a:r>
            <a:r>
              <a:rPr lang="pt-BR" dirty="0" err="1"/>
              <a:t>ticker</a:t>
            </a:r>
            <a:r>
              <a:rPr lang="pt-BR" dirty="0"/>
              <a:t> que possuo disponível a consulta me devolve todos que contém os caracteres entre **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53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768B-6A40-B5AD-A292-7D67C04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o 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23590-D422-AAA0-1953-695B0793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 agora é literalmente </a:t>
            </a:r>
            <a:r>
              <a:rPr lang="pt-BR" dirty="0" err="1"/>
              <a:t>mostar</a:t>
            </a:r>
            <a:r>
              <a:rPr lang="pt-BR" dirty="0"/>
              <a:t> a execução do código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Pontuando pontos negativos:</a:t>
            </a:r>
          </a:p>
          <a:p>
            <a:pPr lvl="1"/>
            <a:r>
              <a:rPr lang="pt-BR" dirty="0"/>
              <a:t>Ainda não fiz gestão de entrada de ativos </a:t>
            </a:r>
          </a:p>
          <a:p>
            <a:pPr lvl="1"/>
            <a:r>
              <a:rPr lang="pt-BR" dirty="0"/>
              <a:t>Números quebrados para emitir</a:t>
            </a:r>
          </a:p>
          <a:p>
            <a:pPr lvl="1"/>
            <a:r>
              <a:rPr lang="pt-BR" dirty="0"/>
              <a:t>Valores errados no </a:t>
            </a:r>
            <a:r>
              <a:rPr lang="pt-BR" dirty="0" err="1"/>
              <a:t>request</a:t>
            </a:r>
            <a:r>
              <a:rPr lang="pt-BR" dirty="0"/>
              <a:t> do </a:t>
            </a:r>
            <a:r>
              <a:rPr lang="pt-BR" dirty="0" err="1"/>
              <a:t>metatrader</a:t>
            </a:r>
            <a:endParaRPr lang="pt-BR" dirty="0"/>
          </a:p>
          <a:p>
            <a:pPr lvl="1"/>
            <a:r>
              <a:rPr lang="pt-BR" dirty="0" err="1"/>
              <a:t>Ausencia</a:t>
            </a:r>
            <a:r>
              <a:rPr lang="pt-BR" dirty="0"/>
              <a:t> de algumas opções no </a:t>
            </a:r>
            <a:r>
              <a:rPr lang="pt-BR" dirty="0" err="1"/>
              <a:t>metatrader</a:t>
            </a:r>
            <a:endParaRPr lang="pt-BR" dirty="0"/>
          </a:p>
          <a:p>
            <a:pPr lvl="1"/>
            <a:r>
              <a:rPr lang="pt-BR" dirty="0"/>
              <a:t>Não consultei profundidade do </a:t>
            </a:r>
            <a:r>
              <a:rPr lang="pt-BR" dirty="0" err="1"/>
              <a:t>boook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099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OPERANDO BUTTERFLY</vt:lpstr>
      <vt:lpstr>Escolha de mecanismo</vt:lpstr>
      <vt:lpstr>Iniciando o metatrader5 </vt:lpstr>
      <vt:lpstr>Integração com python</vt:lpstr>
      <vt:lpstr>Integração com o  Python</vt:lpstr>
      <vt:lpstr>Integração com o 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OPERANDO BUTTERFLY</dc:title>
  <dc:creator>Douglas Souza</dc:creator>
  <cp:lastModifiedBy>Douglas Souza</cp:lastModifiedBy>
  <cp:revision>1</cp:revision>
  <dcterms:created xsi:type="dcterms:W3CDTF">2023-09-06T18:21:25Z</dcterms:created>
  <dcterms:modified xsi:type="dcterms:W3CDTF">2023-09-06T18:44:47Z</dcterms:modified>
</cp:coreProperties>
</file>