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2" r:id="rId4"/>
    <p:sldId id="261" r:id="rId5"/>
    <p:sldId id="260" r:id="rId6"/>
    <p:sldId id="265" r:id="rId7"/>
    <p:sldId id="268" r:id="rId8"/>
    <p:sldId id="266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65915-3E04-4AE5-8756-5E0B3AD0682B}" v="4" dt="2023-01-12T23:21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Pereira" userId="S::douglas.1129868@edu.pa.senac.br::150379c5-d3f5-437d-a2cb-467fefd8abea" providerId="AD" clId="Web-{7B765915-3E04-4AE5-8756-5E0B3AD0682B}"/>
    <pc:docChg chg="modSld">
      <pc:chgData name="Douglas Pereira" userId="S::douglas.1129868@edu.pa.senac.br::150379c5-d3f5-437d-a2cb-467fefd8abea" providerId="AD" clId="Web-{7B765915-3E04-4AE5-8756-5E0B3AD0682B}" dt="2023-01-12T23:21:58.809" v="2" actId="20577"/>
      <pc:docMkLst>
        <pc:docMk/>
      </pc:docMkLst>
      <pc:sldChg chg="modSp">
        <pc:chgData name="Douglas Pereira" userId="S::douglas.1129868@edu.pa.senac.br::150379c5-d3f5-437d-a2cb-467fefd8abea" providerId="AD" clId="Web-{7B765915-3E04-4AE5-8756-5E0B3AD0682B}" dt="2023-01-12T23:21:58.809" v="2" actId="20577"/>
        <pc:sldMkLst>
          <pc:docMk/>
          <pc:sldMk cId="4278255686" sldId="261"/>
        </pc:sldMkLst>
        <pc:spChg chg="mod">
          <ac:chgData name="Douglas Pereira" userId="S::douglas.1129868@edu.pa.senac.br::150379c5-d3f5-437d-a2cb-467fefd8abea" providerId="AD" clId="Web-{7B765915-3E04-4AE5-8756-5E0B3AD0682B}" dt="2023-01-12T23:21:58.809" v="2" actId="20577"/>
          <ac:spMkLst>
            <pc:docMk/>
            <pc:sldMk cId="4278255686" sldId="261"/>
            <ac:spMk id="6" creationId="{A069CC0E-7C0E-4962-1EFB-BFB7AFCD6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687EA-24E2-4CD9-A637-996863A70B1B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5EFC1-F922-4C4D-80E5-7CB85E702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44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32502-E1CC-72C6-129B-C424E626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36CE9-7078-5425-A503-7CB7929BA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04A1A-C11E-AC65-37C2-1562287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87FE2-37DE-36DF-1FC0-34AFC7D0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627AB-955E-309D-1B0B-2667F41D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56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742C-489C-6111-6CB8-3F9F4E35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A567DC-0810-0F1C-76C2-10F2EEAD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CCFAF-AD68-7C60-41A6-F6B62353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B1D6B-666C-5A2C-291A-A99BC3BA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FBCB3-72EA-BE29-F753-A5A10557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EAD50-FFBF-6645-1841-F83D3FA5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AE016-FC10-727D-FA7A-EAE20496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8142A-232F-A622-7A78-58BA908C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C80C7-CAF7-9A07-74A4-1729840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26260-EB8E-E46D-17A8-B942792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7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7B4F-8804-4181-A096-1B7B8DEC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29CFC-EBD4-5F29-FD27-FA538D9B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DB818-8443-4B4E-1465-FE768FAA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440EF-72F3-5EA2-9DDF-9B41144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3ACF7-663F-7034-0BD5-8AAADD49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5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EC3C1-253B-34AE-A40E-91CF6E75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3728B-A36A-66C0-33C7-59F7E199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AF0BD-4528-2039-CE17-354EE99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45F43-D3A5-B982-F1F0-CFCB98D2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CDBB4-CD56-4D80-5F73-F5D75513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EBC3D-11F3-FF7A-80EE-6B68D0D6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FCC8A-37C5-3160-FFC2-005AD3B0A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A36504-45A3-D522-C912-40D8CFB0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91229-BE50-8611-15D4-E3A86B37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63290-F8BD-C24B-D128-5D362BE3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4CEE7-D3DB-A917-A2FA-5C6EE9CB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F09B-1944-D7CC-93B1-E351DDCC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C6EA0-C2BB-86C4-EAE5-A449DFDB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47103-D820-9C8C-B5AB-FBAAFAF2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DBA3D6-1FB4-1515-5A98-2C58AD8A6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534D7-56EC-CCF7-6AF3-59811EC20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3925-89E1-9660-27CE-9479CFF8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FBA4CB-FA98-BBBD-58D1-F2FAB136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4993B9-66F0-1EC0-10C1-79517BF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9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F30C-B236-1DD3-526B-9258049B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23D0E0-278E-5E44-D2FF-870E702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B1BF06-FF10-D3AB-FD5F-0FABA819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B7761-2111-2DA9-A724-110107BA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5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1C207C-67F1-078B-55B3-51B6EBE9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D57025-21C7-7677-04B1-23FAC3C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149F83-1314-4FC2-C10E-67DCDE80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6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A65E-F174-DCD7-74B8-D07388DC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7D0BA-FD83-D084-6E2A-CCAB0EC3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67E212-25FE-189A-9973-D5C24031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96D314-86DB-CB5D-4BA8-B92B14C8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B9086-B66B-82D7-1331-CDA37683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80468-B739-9CDA-5ABC-C49A61D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5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AE8D-1F28-0115-5B23-2990353E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946444-6254-721F-B075-6D75F2EED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58E27-2A98-0DF7-B402-D6171D5A2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C07684-902D-8974-19BC-E6BD7A50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4FD34-60D4-56DC-E660-CFAEF0F6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A3C47-39C1-0780-4CB1-3D95030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6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12002-BD22-502A-527C-4BBC186C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C998B-8712-7816-8216-21C3AC4D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81F35-40CD-8423-9090-FE812D490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31BE-A164-4A86-9E59-D67823B5D24D}" type="datetimeFigureOut">
              <a:rPr lang="pt-BR" smtClean="0"/>
              <a:t>12/01/2023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63949-574D-E7C6-FE4F-4EA4A736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E938A-927D-FB60-933E-F710285F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972-4FE3-490E-956E-8335FAEF66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6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11879-F590-D67D-D232-ECDD30F6D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0110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+mn-lt"/>
              </a:rPr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F1D7A7-80AC-85FF-8AAC-1F511294C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7710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UPET PET STORE </a:t>
            </a:r>
          </a:p>
          <a:p>
            <a:r>
              <a:rPr lang="pt-BR" sz="3600" dirty="0">
                <a:solidFill>
                  <a:schemeClr val="bg1"/>
                </a:solidFill>
              </a:rPr>
              <a:t>(WEBSITE, DESKTOP E ANDROID)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525A87-954B-2869-9953-C8B9D5B8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75" y="1453464"/>
            <a:ext cx="4702628" cy="12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2037185" y="410547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ANDROID: </a:t>
            </a:r>
            <a:r>
              <a:rPr lang="pt-BR" sz="3200" dirty="0">
                <a:solidFill>
                  <a:schemeClr val="bg1"/>
                </a:solidFill>
              </a:rPr>
              <a:t>Telas Criadas</a:t>
            </a:r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AA42BE71-42A6-E3C4-EF60-324C1102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6" y="1836105"/>
            <a:ext cx="4337044" cy="43370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D97B9E-9A40-710B-9D2D-3A6BF595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28" y="3768763"/>
            <a:ext cx="1743346" cy="471728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2A92C48-1A78-DD68-21BC-AE506D1C4D8B}"/>
              </a:ext>
            </a:extLst>
          </p:cNvPr>
          <p:cNvSpPr/>
          <p:nvPr/>
        </p:nvSpPr>
        <p:spPr>
          <a:xfrm>
            <a:off x="4863548" y="3286539"/>
            <a:ext cx="1603513" cy="953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E89F29-EACB-BAFA-DF17-DAEBCE27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35" y="1603040"/>
            <a:ext cx="2358062" cy="49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67AF03-85AB-5A45-F287-1D23A9151FD1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3572CB-C11C-7A02-DA36-46E07BA1081D}"/>
              </a:ext>
            </a:extLst>
          </p:cNvPr>
          <p:cNvSpPr txBox="1"/>
          <p:nvPr/>
        </p:nvSpPr>
        <p:spPr>
          <a:xfrm>
            <a:off x="2188308" y="296985"/>
            <a:ext cx="744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ANDROID: </a:t>
            </a:r>
            <a:r>
              <a:rPr lang="pt-BR" sz="3200" b="1" dirty="0">
                <a:solidFill>
                  <a:schemeClr val="bg1"/>
                </a:solidFill>
              </a:rPr>
              <a:t>Ferramentas Utilizadas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733C271-BF20-9F32-10EC-01945ED6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54" y="2485650"/>
            <a:ext cx="4001477" cy="1267134"/>
          </a:xfrm>
          <a:prstGeom prst="rect">
            <a:avLst/>
          </a:prstGeom>
        </p:spPr>
      </p:pic>
      <p:pic>
        <p:nvPicPr>
          <p:cNvPr id="9" name="Imagem 8" descr="Ícone&#10;&#10;Descrição gerada automaticamente com confiança baixa">
            <a:extLst>
              <a:ext uri="{FF2B5EF4-FFF2-40B4-BE49-F238E27FC236}">
                <a16:creationId xmlns:a16="http://schemas.microsoft.com/office/drawing/2014/main" id="{196653E9-E676-1D9B-0B0C-5D17C261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93" y="1862060"/>
            <a:ext cx="3352419" cy="2514315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2513849C-0F1D-C7D8-AA52-F2D569FCE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3532607"/>
            <a:ext cx="6381750" cy="33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posando para foto em fundo azul&#10;&#10;Descrição gerada automaticamente">
            <a:extLst>
              <a:ext uri="{FF2B5EF4-FFF2-40B4-BE49-F238E27FC236}">
                <a16:creationId xmlns:a16="http://schemas.microsoft.com/office/drawing/2014/main" id="{74191B17-9F5B-370C-9729-484BF6EB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5" y="2659013"/>
            <a:ext cx="1539973" cy="1539973"/>
          </a:xfrm>
          <a:prstGeom prst="rect">
            <a:avLst/>
          </a:prstGeom>
        </p:spPr>
      </p:pic>
      <p:pic>
        <p:nvPicPr>
          <p:cNvPr id="9" name="Imagem 8" descr="Reflexo de um homem sorrindo&#10;&#10;Descrição gerada automaticamente">
            <a:extLst>
              <a:ext uri="{FF2B5EF4-FFF2-40B4-BE49-F238E27FC236}">
                <a16:creationId xmlns:a16="http://schemas.microsoft.com/office/drawing/2014/main" id="{2A0EA7AA-CBA3-2C98-3BA1-05CFCB7B8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14" y="2659013"/>
            <a:ext cx="1539973" cy="1539973"/>
          </a:xfrm>
          <a:prstGeom prst="rect">
            <a:avLst/>
          </a:prstGeom>
        </p:spPr>
      </p:pic>
      <p:pic>
        <p:nvPicPr>
          <p:cNvPr id="11" name="Imagem 10" descr="Uma imagem contendo Aplicativo&#10;&#10;Descrição gerada automaticamente">
            <a:extLst>
              <a:ext uri="{FF2B5EF4-FFF2-40B4-BE49-F238E27FC236}">
                <a16:creationId xmlns:a16="http://schemas.microsoft.com/office/drawing/2014/main" id="{47D3A1E5-D9BF-6CDC-3C89-ECE1D3ACD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91" y="2659013"/>
            <a:ext cx="1539973" cy="15399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91E4D5-1824-209B-0C39-C5C04B90EAAA}"/>
              </a:ext>
            </a:extLst>
          </p:cNvPr>
          <p:cNvSpPr txBox="1"/>
          <p:nvPr/>
        </p:nvSpPr>
        <p:spPr>
          <a:xfrm>
            <a:off x="1872449" y="4453714"/>
            <a:ext cx="178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Murilo Pamplona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7C8C44-021E-B4C2-DBB0-4FA25992F743}"/>
              </a:ext>
            </a:extLst>
          </p:cNvPr>
          <p:cNvSpPr txBox="1"/>
          <p:nvPr/>
        </p:nvSpPr>
        <p:spPr>
          <a:xfrm>
            <a:off x="3886813" y="4453714"/>
            <a:ext cx="178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Luiz Carlos Carreira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EB4FED-9E28-221E-47E9-218B9EF20867}"/>
              </a:ext>
            </a:extLst>
          </p:cNvPr>
          <p:cNvSpPr txBox="1"/>
          <p:nvPr/>
        </p:nvSpPr>
        <p:spPr>
          <a:xfrm>
            <a:off x="7930847" y="4458378"/>
            <a:ext cx="178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Douglas Rayol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F95B64-7651-FEB0-F1E4-5A814985A0B0}"/>
              </a:ext>
            </a:extLst>
          </p:cNvPr>
          <p:cNvSpPr txBox="1"/>
          <p:nvPr/>
        </p:nvSpPr>
        <p:spPr>
          <a:xfrm>
            <a:off x="2012591" y="967119"/>
            <a:ext cx="591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EQUIPE DE DESENVOLVIMENTO</a:t>
            </a:r>
          </a:p>
          <a:p>
            <a:r>
              <a:rPr lang="pt-BR" sz="2800" dirty="0">
                <a:solidFill>
                  <a:schemeClr val="bg1"/>
                </a:solidFill>
              </a:rPr>
              <a:t>CARGOS</a:t>
            </a:r>
          </a:p>
        </p:txBody>
      </p:sp>
      <p:pic>
        <p:nvPicPr>
          <p:cNvPr id="3" name="Imagem 2" descr="Foto de uma pessoa olhando para a câmera&#10;&#10;Descrição gerada automaticamente">
            <a:extLst>
              <a:ext uri="{FF2B5EF4-FFF2-40B4-BE49-F238E27FC236}">
                <a16:creationId xmlns:a16="http://schemas.microsoft.com/office/drawing/2014/main" id="{56856ADE-9154-D064-BFF3-57C76D852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79" y="2659013"/>
            <a:ext cx="1539973" cy="15399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84265B1-9D3A-7268-5B04-8FC334E7E50C}"/>
              </a:ext>
            </a:extLst>
          </p:cNvPr>
          <p:cNvSpPr txBox="1"/>
          <p:nvPr/>
        </p:nvSpPr>
        <p:spPr>
          <a:xfrm>
            <a:off x="5901177" y="4458378"/>
            <a:ext cx="178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Everton Ferreira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23254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F2BF2F-22B6-D3BF-08E3-E571C5CDE2A4}"/>
              </a:ext>
            </a:extLst>
          </p:cNvPr>
          <p:cNvSpPr txBox="1"/>
          <p:nvPr/>
        </p:nvSpPr>
        <p:spPr>
          <a:xfrm>
            <a:off x="920621" y="382555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 IMPORTÂNCIA DE TER UM WEBSITE/SOFTWARE EM 2022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69CC0E-7C0E-4962-1EFB-BFB7AFCD6192}"/>
              </a:ext>
            </a:extLst>
          </p:cNvPr>
          <p:cNvSpPr txBox="1"/>
          <p:nvPr/>
        </p:nvSpPr>
        <p:spPr>
          <a:xfrm>
            <a:off x="4970579" y="2145679"/>
            <a:ext cx="6270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b="0" i="0" dirty="0">
                <a:solidFill>
                  <a:schemeClr val="accent2"/>
                </a:solidFill>
                <a:effectLst/>
              </a:rPr>
              <a:t>1. Mostra 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profissionalismo e credibilidade</a:t>
            </a:r>
          </a:p>
          <a:p>
            <a:pPr algn="l">
              <a:lnSpc>
                <a:spcPct val="200000"/>
              </a:lnSpc>
            </a:pPr>
            <a:r>
              <a:rPr lang="pt-BR" b="0" i="0" dirty="0">
                <a:solidFill>
                  <a:schemeClr val="accent2"/>
                </a:solidFill>
                <a:effectLst/>
              </a:rPr>
              <a:t>2. Vai ser 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mais fácil mostrar seus produtos</a:t>
            </a:r>
            <a:r>
              <a:rPr lang="pt-BR" b="0" i="0" dirty="0">
                <a:solidFill>
                  <a:schemeClr val="accent2"/>
                </a:solidFill>
                <a:effectLst/>
              </a:rPr>
              <a:t> e serviços ao público</a:t>
            </a:r>
          </a:p>
          <a:p>
            <a:pPr algn="l">
              <a:lnSpc>
                <a:spcPct val="200000"/>
              </a:lnSpc>
            </a:pPr>
            <a:r>
              <a:rPr lang="pt-BR" b="0" i="0" dirty="0">
                <a:solidFill>
                  <a:schemeClr val="accent2"/>
                </a:solidFill>
                <a:effectLst/>
              </a:rPr>
              <a:t>3. Permite que você 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compita com as marcas maiores</a:t>
            </a:r>
          </a:p>
          <a:p>
            <a:pPr algn="l">
              <a:lnSpc>
                <a:spcPct val="200000"/>
              </a:lnSpc>
            </a:pPr>
            <a:r>
              <a:rPr lang="pt-BR" b="0" i="0" dirty="0">
                <a:solidFill>
                  <a:schemeClr val="accent2"/>
                </a:solidFill>
                <a:effectLst/>
              </a:rPr>
              <a:t>4. Seu negócio vai estar 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disponível 24h </a:t>
            </a:r>
            <a:r>
              <a:rPr lang="pt-BR" b="0" i="0" dirty="0">
                <a:solidFill>
                  <a:schemeClr val="accent2"/>
                </a:solidFill>
                <a:effectLst/>
              </a:rPr>
              <a:t>para os clientes</a:t>
            </a:r>
          </a:p>
          <a:p>
            <a:pPr algn="l">
              <a:lnSpc>
                <a:spcPct val="200000"/>
              </a:lnSpc>
            </a:pPr>
            <a:r>
              <a:rPr lang="pt-BR" dirty="0">
                <a:solidFill>
                  <a:schemeClr val="accent2"/>
                </a:solidFill>
              </a:rPr>
              <a:t>5. Softwares personalizados </a:t>
            </a:r>
            <a:r>
              <a:rPr lang="pt-BR" b="1" dirty="0">
                <a:solidFill>
                  <a:schemeClr val="accent2"/>
                </a:solidFill>
              </a:rPr>
              <a:t>possibilitam mais agilidade e</a:t>
            </a:r>
          </a:p>
          <a:p>
            <a:pPr algn="l"/>
            <a:r>
              <a:rPr lang="pt-BR" b="1" dirty="0">
                <a:solidFill>
                  <a:schemeClr val="accent2"/>
                </a:solidFill>
              </a:rPr>
              <a:t>p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rodutividade</a:t>
            </a:r>
            <a:r>
              <a:rPr lang="pt-BR" b="0" i="0" dirty="0">
                <a:solidFill>
                  <a:schemeClr val="accent2"/>
                </a:solidFill>
                <a:effectLst/>
              </a:rPr>
              <a:t> para sua empresa</a:t>
            </a:r>
          </a:p>
        </p:txBody>
      </p:sp>
      <p:pic>
        <p:nvPicPr>
          <p:cNvPr id="1026" name="Picture 2" descr="Imagens PNG do site - PNG All">
            <a:extLst>
              <a:ext uri="{FF2B5EF4-FFF2-40B4-BE49-F238E27FC236}">
                <a16:creationId xmlns:a16="http://schemas.microsoft.com/office/drawing/2014/main" id="{33602DA8-30EB-7098-9A9A-0520879A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21" y="1987421"/>
            <a:ext cx="3669569" cy="366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69CC0E-7C0E-4962-1EFB-BFB7AFCD6192}"/>
              </a:ext>
            </a:extLst>
          </p:cNvPr>
          <p:cNvSpPr txBox="1"/>
          <p:nvPr/>
        </p:nvSpPr>
        <p:spPr>
          <a:xfrm>
            <a:off x="2037185" y="1726163"/>
            <a:ext cx="8136292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</a:rPr>
              <a:t>Segundo NZN Intelligence, </a:t>
            </a:r>
            <a:r>
              <a:rPr lang="pt-BR" b="1" i="0" dirty="0">
                <a:solidFill>
                  <a:srgbClr val="000000"/>
                </a:solidFill>
                <a:effectLst/>
              </a:rPr>
              <a:t>74% dos consumidores brasileiros preferem comprar on-line do que em lojas físicas</a:t>
            </a:r>
            <a:r>
              <a:rPr lang="pt-BR" b="0" i="0" dirty="0">
                <a:solidFill>
                  <a:srgbClr val="000000"/>
                </a:solidFill>
                <a:effectLst/>
              </a:rPr>
              <a:t>.</a:t>
            </a:r>
            <a:endParaRPr lang="pt-BR" dirty="0">
              <a:solidFill>
                <a:srgbClr val="000000"/>
              </a:solidFill>
            </a:endParaRPr>
          </a:p>
          <a:p>
            <a:endParaRPr lang="pt-BR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</a:rPr>
              <a:t>De acordo com uma pesquisa do SPC Brasil e Confederação Nacional de Dirigentes Lojistas (CNDL), os dispositivos mais utilizados para a compra virtual são: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  <a:effectLst/>
              </a:rPr>
              <a:t> o smartphone (66,8%);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  <a:effectLst/>
              </a:rPr>
              <a:t> o notebook (39,5%);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  <a:effectLst/>
              </a:rPr>
              <a:t> o desktop/PC (39,2%);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  <a:effectLst/>
              </a:rPr>
              <a:t> e o tablet (9,3%).</a:t>
            </a:r>
          </a:p>
          <a:p>
            <a:pPr algn="l"/>
            <a:endParaRPr lang="pt-BR" b="0" i="0" dirty="0">
              <a:solidFill>
                <a:srgbClr val="535353"/>
              </a:solidFill>
              <a:effectLst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</a:rPr>
              <a:t>Isso indica não só a importância de se ter um site, como também softwares voltados para desktop, notebook e celulares.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920621" y="382555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 IMPORTÂNCIA DE TER UM WEBSITE/SOFTWARE EM 2022</a:t>
            </a:r>
          </a:p>
        </p:txBody>
      </p:sp>
    </p:spTree>
    <p:extLst>
      <p:ext uri="{BB962C8B-B14F-4D97-AF65-F5344CB8AC3E}">
        <p14:creationId xmlns:p14="http://schemas.microsoft.com/office/powerpoint/2010/main" val="427825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BDF32D-2B3C-F4B4-F11F-84EBB1B8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88" y="2678454"/>
            <a:ext cx="6830009" cy="18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2037185" y="410547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WEBSITE: </a:t>
            </a:r>
            <a:r>
              <a:rPr lang="pt-BR" sz="3200" dirty="0">
                <a:solidFill>
                  <a:schemeClr val="bg1"/>
                </a:solidFill>
              </a:rPr>
              <a:t>Telas Criadas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A7FF02-4632-2BAB-2C4C-06763D527FAB}"/>
              </a:ext>
            </a:extLst>
          </p:cNvPr>
          <p:cNvSpPr txBox="1"/>
          <p:nvPr/>
        </p:nvSpPr>
        <p:spPr>
          <a:xfrm>
            <a:off x="972376" y="1632857"/>
            <a:ext cx="3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CLIENTE: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F1E76B-9938-18DD-489A-5C1449F05045}"/>
              </a:ext>
            </a:extLst>
          </p:cNvPr>
          <p:cNvSpPr txBox="1"/>
          <p:nvPr/>
        </p:nvSpPr>
        <p:spPr>
          <a:xfrm>
            <a:off x="6337006" y="1448191"/>
            <a:ext cx="3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FUNCIONÁRIO:</a:t>
            </a:r>
          </a:p>
        </p:txBody>
      </p:sp>
      <p:pic>
        <p:nvPicPr>
          <p:cNvPr id="12" name="Imagem 11" descr="Texto, Carta&#10;&#10;Descrição gerada automaticamente">
            <a:extLst>
              <a:ext uri="{FF2B5EF4-FFF2-40B4-BE49-F238E27FC236}">
                <a16:creationId xmlns:a16="http://schemas.microsoft.com/office/drawing/2014/main" id="{EB03F768-0E92-8FCA-9904-7F26AFE6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7" y="2140112"/>
            <a:ext cx="3687664" cy="4401783"/>
          </a:xfrm>
          <a:prstGeom prst="rect">
            <a:avLst/>
          </a:prstGeom>
        </p:spPr>
      </p:pic>
      <p:pic>
        <p:nvPicPr>
          <p:cNvPr id="14" name="Imagem 1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4FA073F1-AD78-D36B-D4A0-95EF494C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1" y="1891756"/>
            <a:ext cx="4094278" cy="47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2037185" y="410547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WEBSITE: </a:t>
            </a:r>
            <a:r>
              <a:rPr lang="pt-BR" sz="3200" dirty="0">
                <a:solidFill>
                  <a:schemeClr val="bg1"/>
                </a:solidFill>
              </a:rPr>
              <a:t>Ferramentas utilizadas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C70EBE-3098-D5FF-A119-A9A5936E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11" y="1760097"/>
            <a:ext cx="2751924" cy="14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0CBDFF07-2084-DA08-17FC-AF6662D4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76" y="1760097"/>
            <a:ext cx="3816513" cy="14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EBC7DBB-C490-19BE-9167-97D9C74A9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78" y="3507581"/>
            <a:ext cx="6381750" cy="3350419"/>
          </a:xfrm>
          <a:prstGeom prst="rect">
            <a:avLst/>
          </a:prstGeom>
        </p:spPr>
      </p:pic>
      <p:pic>
        <p:nvPicPr>
          <p:cNvPr id="9" name="Imagem 8" descr="Ícone&#10;&#10;Descrição gerada automaticamente com confiança baixa">
            <a:extLst>
              <a:ext uri="{FF2B5EF4-FFF2-40B4-BE49-F238E27FC236}">
                <a16:creationId xmlns:a16="http://schemas.microsoft.com/office/drawing/2014/main" id="{CAA75B3E-112C-E1E1-F082-E4FC24F5A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80" y="3744534"/>
            <a:ext cx="3603892" cy="27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2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2037185" y="410547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SOFTWARE DESKTOP: </a:t>
            </a:r>
            <a:r>
              <a:rPr lang="pt-BR" sz="3200" dirty="0">
                <a:solidFill>
                  <a:schemeClr val="bg1"/>
                </a:solidFill>
              </a:rPr>
              <a:t>Telas Criadas</a:t>
            </a:r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1F17E14E-87AC-F85B-49C2-D9A0C12B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6" y="1537253"/>
            <a:ext cx="7624766" cy="45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EFB43D-38FF-3848-96E3-90A798A9C1DD}"/>
              </a:ext>
            </a:extLst>
          </p:cNvPr>
          <p:cNvSpPr/>
          <p:nvPr/>
        </p:nvSpPr>
        <p:spPr>
          <a:xfrm>
            <a:off x="0" y="0"/>
            <a:ext cx="12192000" cy="1222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0C4145-1748-2233-FB8F-49E3A6E21484}"/>
              </a:ext>
            </a:extLst>
          </p:cNvPr>
          <p:cNvSpPr txBox="1"/>
          <p:nvPr/>
        </p:nvSpPr>
        <p:spPr>
          <a:xfrm>
            <a:off x="2037185" y="410547"/>
            <a:ext cx="1036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SOFTWARE DESKTOP: </a:t>
            </a:r>
            <a:r>
              <a:rPr lang="pt-BR" sz="3200" dirty="0">
                <a:solidFill>
                  <a:schemeClr val="bg1"/>
                </a:solidFill>
              </a:rPr>
              <a:t>Ferramentas utilizadas</a:t>
            </a:r>
          </a:p>
        </p:txBody>
      </p:sp>
      <p:pic>
        <p:nvPicPr>
          <p:cNvPr id="2054" name="Picture 6" descr="Eclipse Logos and Artwork | The Eclipse Foundation">
            <a:extLst>
              <a:ext uri="{FF2B5EF4-FFF2-40B4-BE49-F238E27FC236}">
                <a16:creationId xmlns:a16="http://schemas.microsoft.com/office/drawing/2014/main" id="{37FD12A5-2E27-32C8-8794-C00C9E40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27" y="3224004"/>
            <a:ext cx="3819762" cy="90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Java – Logos PNG">
            <a:extLst>
              <a:ext uri="{FF2B5EF4-FFF2-40B4-BE49-F238E27FC236}">
                <a16:creationId xmlns:a16="http://schemas.microsoft.com/office/drawing/2014/main" id="{935F1BA1-0D44-D3F2-EB97-92B06F6B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615" y="2157269"/>
            <a:ext cx="2775002" cy="27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43B4D5C7-1470-35BC-5A9A-7961DCDC3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5" y="2417956"/>
            <a:ext cx="3352419" cy="25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87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INTEGRADOR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Junior</dc:creator>
  <cp:lastModifiedBy>Douglas Pereira</cp:lastModifiedBy>
  <cp:revision>8</cp:revision>
  <dcterms:created xsi:type="dcterms:W3CDTF">2022-10-20T00:01:14Z</dcterms:created>
  <dcterms:modified xsi:type="dcterms:W3CDTF">2023-01-13T00:19:34Z</dcterms:modified>
</cp:coreProperties>
</file>