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B535B1-B4A1-9200-663D-7FE269DEAD8A}" v="2" dt="2024-05-16T20:10:44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5449" autoAdjust="0"/>
  </p:normalViewPr>
  <p:slideViewPr>
    <p:cSldViewPr snapToGrid="0">
      <p:cViewPr varScale="1">
        <p:scale>
          <a:sx n="62" d="100"/>
          <a:sy n="62" d="100"/>
        </p:scale>
        <p:origin x="38" y="60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Mcmahon" userId="S::dmcmahon@norquest.ca::8c558ce9-6781-41b8-bfd9-23ef24710524" providerId="AD" clId="Web-{37B535B1-B4A1-9200-663D-7FE269DEAD8A}"/>
    <pc:docChg chg="modSld">
      <pc:chgData name="Douglas Mcmahon" userId="S::dmcmahon@norquest.ca::8c558ce9-6781-41b8-bfd9-23ef24710524" providerId="AD" clId="Web-{37B535B1-B4A1-9200-663D-7FE269DEAD8A}" dt="2024-05-16T20:11:39.978" v="5"/>
      <pc:docMkLst>
        <pc:docMk/>
      </pc:docMkLst>
      <pc:sldChg chg="addSp delSp modSp mod setBg">
        <pc:chgData name="Douglas Mcmahon" userId="S::dmcmahon@norquest.ca::8c558ce9-6781-41b8-bfd9-23ef24710524" providerId="AD" clId="Web-{37B535B1-B4A1-9200-663D-7FE269DEAD8A}" dt="2024-05-16T20:11:39.978" v="5"/>
        <pc:sldMkLst>
          <pc:docMk/>
          <pc:sldMk cId="2144101844" sldId="260"/>
        </pc:sldMkLst>
        <pc:spChg chg="mod ord">
          <ac:chgData name="Douglas Mcmahon" userId="S::dmcmahon@norquest.ca::8c558ce9-6781-41b8-bfd9-23ef24710524" providerId="AD" clId="Web-{37B535B1-B4A1-9200-663D-7FE269DEAD8A}" dt="2024-05-16T20:11:39.978" v="5"/>
          <ac:spMkLst>
            <pc:docMk/>
            <pc:sldMk cId="2144101844" sldId="260"/>
            <ac:spMk id="3" creationId="{A08F70EC-FDC9-2AEB-91A3-712306468091}"/>
          </ac:spMkLst>
        </pc:spChg>
        <pc:spChg chg="add del">
          <ac:chgData name="Douglas Mcmahon" userId="S::dmcmahon@norquest.ca::8c558ce9-6781-41b8-bfd9-23ef24710524" providerId="AD" clId="Web-{37B535B1-B4A1-9200-663D-7FE269DEAD8A}" dt="2024-05-16T20:11:34.306" v="2"/>
          <ac:spMkLst>
            <pc:docMk/>
            <pc:sldMk cId="2144101844" sldId="260"/>
            <ac:spMk id="8" creationId="{904C0BC6-B04D-4459-B721-9C030C392739}"/>
          </ac:spMkLst>
        </pc:spChg>
        <pc:spChg chg="add del">
          <ac:chgData name="Douglas Mcmahon" userId="S::dmcmahon@norquest.ca::8c558ce9-6781-41b8-bfd9-23ef24710524" providerId="AD" clId="Web-{37B535B1-B4A1-9200-663D-7FE269DEAD8A}" dt="2024-05-16T20:11:34.306" v="2"/>
          <ac:spMkLst>
            <pc:docMk/>
            <pc:sldMk cId="2144101844" sldId="260"/>
            <ac:spMk id="10" creationId="{CB2F024E-D853-479C-B5A9-08293A2D7212}"/>
          </ac:spMkLst>
        </pc:spChg>
        <pc:spChg chg="add del">
          <ac:chgData name="Douglas Mcmahon" userId="S::dmcmahon@norquest.ca::8c558ce9-6781-41b8-bfd9-23ef24710524" providerId="AD" clId="Web-{37B535B1-B4A1-9200-663D-7FE269DEAD8A}" dt="2024-05-16T20:11:39.963" v="4"/>
          <ac:spMkLst>
            <pc:docMk/>
            <pc:sldMk cId="2144101844" sldId="260"/>
            <ac:spMk id="12" creationId="{8BEE4C78-E7A8-43E0-9EE4-A34FF4D7F29B}"/>
          </ac:spMkLst>
        </pc:spChg>
        <pc:spChg chg="add del">
          <ac:chgData name="Douglas Mcmahon" userId="S::dmcmahon@norquest.ca::8c558ce9-6781-41b8-bfd9-23ef24710524" providerId="AD" clId="Web-{37B535B1-B4A1-9200-663D-7FE269DEAD8A}" dt="2024-05-16T20:11:39.963" v="4"/>
          <ac:spMkLst>
            <pc:docMk/>
            <pc:sldMk cId="2144101844" sldId="260"/>
            <ac:spMk id="13" creationId="{FF431D5F-69CA-49D3-9F7E-5B0001226F4F}"/>
          </ac:spMkLst>
        </pc:spChg>
        <pc:spChg chg="add">
          <ac:chgData name="Douglas Mcmahon" userId="S::dmcmahon@norquest.ca::8c558ce9-6781-41b8-bfd9-23ef24710524" providerId="AD" clId="Web-{37B535B1-B4A1-9200-663D-7FE269DEAD8A}" dt="2024-05-16T20:11:39.978" v="5"/>
          <ac:spMkLst>
            <pc:docMk/>
            <pc:sldMk cId="2144101844" sldId="260"/>
            <ac:spMk id="15" creationId="{904C0BC6-B04D-4459-B721-9C030C392739}"/>
          </ac:spMkLst>
        </pc:spChg>
        <pc:spChg chg="add">
          <ac:chgData name="Douglas Mcmahon" userId="S::dmcmahon@norquest.ca::8c558ce9-6781-41b8-bfd9-23ef24710524" providerId="AD" clId="Web-{37B535B1-B4A1-9200-663D-7FE269DEAD8A}" dt="2024-05-16T20:11:39.978" v="5"/>
          <ac:spMkLst>
            <pc:docMk/>
            <pc:sldMk cId="2144101844" sldId="260"/>
            <ac:spMk id="16" creationId="{CB2F024E-D853-479C-B5A9-08293A2D7212}"/>
          </ac:spMkLst>
        </pc:spChg>
        <pc:picChg chg="add mod">
          <ac:chgData name="Douglas Mcmahon" userId="S::dmcmahon@norquest.ca::8c558ce9-6781-41b8-bfd9-23ef24710524" providerId="AD" clId="Web-{37B535B1-B4A1-9200-663D-7FE269DEAD8A}" dt="2024-05-16T20:11:39.978" v="5"/>
          <ac:picMkLst>
            <pc:docMk/>
            <pc:sldMk cId="2144101844" sldId="260"/>
            <ac:picMk id="2" creationId="{C4B8AC53-D2B2-87D9-8977-49757256780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8ADC3F-8020-405A-A56C-C93BC8FAD02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1421E7-DF55-48AC-A713-B5C74712A263}">
      <dgm:prSet/>
      <dgm:spPr/>
      <dgm:t>
        <a:bodyPr/>
        <a:lstStyle/>
        <a:p>
          <a:pPr>
            <a:defRPr cap="all"/>
          </a:pPr>
          <a:r>
            <a:rPr lang="en-US"/>
            <a:t>Looking at the feasibility of small reactors to help power Alberta's electricity grid.</a:t>
          </a:r>
        </a:p>
      </dgm:t>
    </dgm:pt>
    <dgm:pt modelId="{DE400BBF-A7B0-46FC-AA0E-60CBEDDFDFE7}" type="parTrans" cxnId="{55AE8A78-EC3C-432B-BE7D-3ADFE2B65429}">
      <dgm:prSet/>
      <dgm:spPr/>
      <dgm:t>
        <a:bodyPr/>
        <a:lstStyle/>
        <a:p>
          <a:endParaRPr lang="en-US"/>
        </a:p>
      </dgm:t>
    </dgm:pt>
    <dgm:pt modelId="{5CCD9A0C-9253-4A24-8905-64E93E5BB1FA}" type="sibTrans" cxnId="{55AE8A78-EC3C-432B-BE7D-3ADFE2B65429}">
      <dgm:prSet/>
      <dgm:spPr/>
      <dgm:t>
        <a:bodyPr/>
        <a:lstStyle/>
        <a:p>
          <a:endParaRPr lang="en-US"/>
        </a:p>
      </dgm:t>
    </dgm:pt>
    <dgm:pt modelId="{DD51ED92-2698-49EF-9F7D-A6A88C3F9F8B}">
      <dgm:prSet/>
      <dgm:spPr/>
      <dgm:t>
        <a:bodyPr/>
        <a:lstStyle/>
        <a:p>
          <a:pPr>
            <a:defRPr cap="all"/>
          </a:pPr>
          <a:r>
            <a:rPr lang="en-US"/>
            <a:t>Clean energy transition needed to become carbon neutral.</a:t>
          </a:r>
        </a:p>
      </dgm:t>
    </dgm:pt>
    <dgm:pt modelId="{E7B91717-E09B-4641-93EA-71F0636E00DA}" type="parTrans" cxnId="{F5BE4541-9675-4D85-BAEA-C243BAD0C95F}">
      <dgm:prSet/>
      <dgm:spPr/>
      <dgm:t>
        <a:bodyPr/>
        <a:lstStyle/>
        <a:p>
          <a:endParaRPr lang="en-US"/>
        </a:p>
      </dgm:t>
    </dgm:pt>
    <dgm:pt modelId="{4F66A2CF-E653-4CD9-A419-4113AB5DCC6E}" type="sibTrans" cxnId="{F5BE4541-9675-4D85-BAEA-C243BAD0C95F}">
      <dgm:prSet/>
      <dgm:spPr/>
      <dgm:t>
        <a:bodyPr/>
        <a:lstStyle/>
        <a:p>
          <a:endParaRPr lang="en-US"/>
        </a:p>
      </dgm:t>
    </dgm:pt>
    <dgm:pt modelId="{22CA4D64-82A9-4D96-8CB1-518A85758D3B}">
      <dgm:prSet/>
      <dgm:spPr/>
      <dgm:t>
        <a:bodyPr/>
        <a:lstStyle/>
        <a:p>
          <a:pPr>
            <a:defRPr cap="all"/>
          </a:pPr>
          <a:r>
            <a:rPr lang="en-US"/>
            <a:t>Four provinces have agreed to collaborate on the advancement of SMR's as a clean energy option.</a:t>
          </a:r>
        </a:p>
      </dgm:t>
    </dgm:pt>
    <dgm:pt modelId="{A03FD1C2-C16A-43CF-B8E7-24347FE6832D}" type="parTrans" cxnId="{534E7D17-B49C-4A21-A325-5E63BD872EEA}">
      <dgm:prSet/>
      <dgm:spPr/>
      <dgm:t>
        <a:bodyPr/>
        <a:lstStyle/>
        <a:p>
          <a:endParaRPr lang="en-US"/>
        </a:p>
      </dgm:t>
    </dgm:pt>
    <dgm:pt modelId="{FFC09B0C-0F24-477D-A276-D96D6649D8B0}" type="sibTrans" cxnId="{534E7D17-B49C-4A21-A325-5E63BD872EEA}">
      <dgm:prSet/>
      <dgm:spPr/>
      <dgm:t>
        <a:bodyPr/>
        <a:lstStyle/>
        <a:p>
          <a:endParaRPr lang="en-US"/>
        </a:p>
      </dgm:t>
    </dgm:pt>
    <dgm:pt modelId="{6CD65355-9444-4D3B-BCBD-F8420C5E2110}">
      <dgm:prSet/>
      <dgm:spPr/>
      <dgm:t>
        <a:bodyPr/>
        <a:lstStyle/>
        <a:p>
          <a:pPr>
            <a:defRPr cap="all"/>
          </a:pPr>
          <a:r>
            <a:rPr lang="en-US"/>
            <a:t>SMR's carry a very serious range of negative trade-offs.</a:t>
          </a:r>
        </a:p>
      </dgm:t>
    </dgm:pt>
    <dgm:pt modelId="{9B349B05-C039-437F-A25C-006FF7D36F76}" type="parTrans" cxnId="{B637FE65-7063-4457-83DA-8F14177A8341}">
      <dgm:prSet/>
      <dgm:spPr/>
      <dgm:t>
        <a:bodyPr/>
        <a:lstStyle/>
        <a:p>
          <a:endParaRPr lang="en-US"/>
        </a:p>
      </dgm:t>
    </dgm:pt>
    <dgm:pt modelId="{004017DC-60F0-45AD-B9EF-26B974DEC752}" type="sibTrans" cxnId="{B637FE65-7063-4457-83DA-8F14177A8341}">
      <dgm:prSet/>
      <dgm:spPr/>
      <dgm:t>
        <a:bodyPr/>
        <a:lstStyle/>
        <a:p>
          <a:endParaRPr lang="en-US"/>
        </a:p>
      </dgm:t>
    </dgm:pt>
    <dgm:pt modelId="{BC8C101D-A605-493F-AE7E-2F24CFD8132F}">
      <dgm:prSet/>
      <dgm:spPr/>
      <dgm:t>
        <a:bodyPr/>
        <a:lstStyle/>
        <a:p>
          <a:pPr>
            <a:defRPr cap="all"/>
          </a:pPr>
          <a:r>
            <a:rPr lang="en-US"/>
            <a:t>Beyond the cost of waste management nuclear power presents too much risk to warrant consideration in Canada.</a:t>
          </a:r>
        </a:p>
      </dgm:t>
    </dgm:pt>
    <dgm:pt modelId="{26006C8E-E96B-456F-82E4-CAE1975C395B}" type="parTrans" cxnId="{7599A47F-A949-453B-A896-4AD6238A16C7}">
      <dgm:prSet/>
      <dgm:spPr/>
      <dgm:t>
        <a:bodyPr/>
        <a:lstStyle/>
        <a:p>
          <a:endParaRPr lang="en-US"/>
        </a:p>
      </dgm:t>
    </dgm:pt>
    <dgm:pt modelId="{B6A36FBA-A679-4262-9943-7EE8509F8EDD}" type="sibTrans" cxnId="{7599A47F-A949-453B-A896-4AD6238A16C7}">
      <dgm:prSet/>
      <dgm:spPr/>
      <dgm:t>
        <a:bodyPr/>
        <a:lstStyle/>
        <a:p>
          <a:endParaRPr lang="en-US"/>
        </a:p>
      </dgm:t>
    </dgm:pt>
    <dgm:pt modelId="{E2EA16CA-8EDE-4EF7-BD80-F7A99D92C197}" type="pres">
      <dgm:prSet presAssocID="{BF8ADC3F-8020-405A-A56C-C93BC8FAD023}" presName="root" presStyleCnt="0">
        <dgm:presLayoutVars>
          <dgm:dir/>
          <dgm:resizeHandles val="exact"/>
        </dgm:presLayoutVars>
      </dgm:prSet>
      <dgm:spPr/>
    </dgm:pt>
    <dgm:pt modelId="{243DB7E7-D612-4216-BED3-C3014830899E}" type="pres">
      <dgm:prSet presAssocID="{331421E7-DF55-48AC-A713-B5C74712A263}" presName="compNode" presStyleCnt="0"/>
      <dgm:spPr/>
    </dgm:pt>
    <dgm:pt modelId="{F20F8A5A-DA48-474D-84FC-DEF07F52A8C4}" type="pres">
      <dgm:prSet presAssocID="{331421E7-DF55-48AC-A713-B5C74712A263}" presName="iconBgRect" presStyleLbl="bgShp" presStyleIdx="0" presStyleCnt="5"/>
      <dgm:spPr/>
    </dgm:pt>
    <dgm:pt modelId="{529F0001-E8EA-4007-85E5-97BD9D43A69C}" type="pres">
      <dgm:prSet presAssocID="{331421E7-DF55-48AC-A713-B5C74712A26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8A62C271-F088-460F-B9E5-2F6AE0EE7F12}" type="pres">
      <dgm:prSet presAssocID="{331421E7-DF55-48AC-A713-B5C74712A263}" presName="spaceRect" presStyleCnt="0"/>
      <dgm:spPr/>
    </dgm:pt>
    <dgm:pt modelId="{E40B0C53-A229-485F-9161-B0C680C4C2B5}" type="pres">
      <dgm:prSet presAssocID="{331421E7-DF55-48AC-A713-B5C74712A263}" presName="textRect" presStyleLbl="revTx" presStyleIdx="0" presStyleCnt="5">
        <dgm:presLayoutVars>
          <dgm:chMax val="1"/>
          <dgm:chPref val="1"/>
        </dgm:presLayoutVars>
      </dgm:prSet>
      <dgm:spPr/>
    </dgm:pt>
    <dgm:pt modelId="{B35EF83A-15ED-41CB-AAC9-C86C1DF20A6F}" type="pres">
      <dgm:prSet presAssocID="{5CCD9A0C-9253-4A24-8905-64E93E5BB1FA}" presName="sibTrans" presStyleCnt="0"/>
      <dgm:spPr/>
    </dgm:pt>
    <dgm:pt modelId="{520BB631-FC2A-4025-AB79-C4F31C532AA5}" type="pres">
      <dgm:prSet presAssocID="{DD51ED92-2698-49EF-9F7D-A6A88C3F9F8B}" presName="compNode" presStyleCnt="0"/>
      <dgm:spPr/>
    </dgm:pt>
    <dgm:pt modelId="{A3E57C64-27EE-4A15-B147-E4164574A540}" type="pres">
      <dgm:prSet presAssocID="{DD51ED92-2698-49EF-9F7D-A6A88C3F9F8B}" presName="iconBgRect" presStyleLbl="bgShp" presStyleIdx="1" presStyleCnt="5"/>
      <dgm:spPr/>
    </dgm:pt>
    <dgm:pt modelId="{7DC09644-5150-4BBA-8F4F-3AA19482EE35}" type="pres">
      <dgm:prSet presAssocID="{DD51ED92-2698-49EF-9F7D-A6A88C3F9F8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9989DEBC-4A0B-43A4-A9EC-C22EFFA66DB8}" type="pres">
      <dgm:prSet presAssocID="{DD51ED92-2698-49EF-9F7D-A6A88C3F9F8B}" presName="spaceRect" presStyleCnt="0"/>
      <dgm:spPr/>
    </dgm:pt>
    <dgm:pt modelId="{3983DB90-05DE-49F4-83CA-054B723690B0}" type="pres">
      <dgm:prSet presAssocID="{DD51ED92-2698-49EF-9F7D-A6A88C3F9F8B}" presName="textRect" presStyleLbl="revTx" presStyleIdx="1" presStyleCnt="5">
        <dgm:presLayoutVars>
          <dgm:chMax val="1"/>
          <dgm:chPref val="1"/>
        </dgm:presLayoutVars>
      </dgm:prSet>
      <dgm:spPr/>
    </dgm:pt>
    <dgm:pt modelId="{14A287CA-43BE-4555-A5AA-BB97B6E99A69}" type="pres">
      <dgm:prSet presAssocID="{4F66A2CF-E653-4CD9-A419-4113AB5DCC6E}" presName="sibTrans" presStyleCnt="0"/>
      <dgm:spPr/>
    </dgm:pt>
    <dgm:pt modelId="{A3136CE3-D587-456E-8574-46DBC2FEC5A2}" type="pres">
      <dgm:prSet presAssocID="{22CA4D64-82A9-4D96-8CB1-518A85758D3B}" presName="compNode" presStyleCnt="0"/>
      <dgm:spPr/>
    </dgm:pt>
    <dgm:pt modelId="{B9F59084-8731-4CCA-B9D1-52C0C1A1FCCC}" type="pres">
      <dgm:prSet presAssocID="{22CA4D64-82A9-4D96-8CB1-518A85758D3B}" presName="iconBgRect" presStyleLbl="bgShp" presStyleIdx="2" presStyleCnt="5"/>
      <dgm:spPr/>
    </dgm:pt>
    <dgm:pt modelId="{3259707E-259C-4934-8456-C7B535C08278}" type="pres">
      <dgm:prSet presAssocID="{22CA4D64-82A9-4D96-8CB1-518A85758D3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59011DF6-80B7-4B7F-A148-8A063F5E3569}" type="pres">
      <dgm:prSet presAssocID="{22CA4D64-82A9-4D96-8CB1-518A85758D3B}" presName="spaceRect" presStyleCnt="0"/>
      <dgm:spPr/>
    </dgm:pt>
    <dgm:pt modelId="{42648A3B-AEB0-4E5C-89ED-9D9F9C99A816}" type="pres">
      <dgm:prSet presAssocID="{22CA4D64-82A9-4D96-8CB1-518A85758D3B}" presName="textRect" presStyleLbl="revTx" presStyleIdx="2" presStyleCnt="5">
        <dgm:presLayoutVars>
          <dgm:chMax val="1"/>
          <dgm:chPref val="1"/>
        </dgm:presLayoutVars>
      </dgm:prSet>
      <dgm:spPr/>
    </dgm:pt>
    <dgm:pt modelId="{529A41D3-77F6-4829-9C31-457599E5FC0A}" type="pres">
      <dgm:prSet presAssocID="{FFC09B0C-0F24-477D-A276-D96D6649D8B0}" presName="sibTrans" presStyleCnt="0"/>
      <dgm:spPr/>
    </dgm:pt>
    <dgm:pt modelId="{7048927F-EFA6-4E8E-BE1E-F2B9728A5EEB}" type="pres">
      <dgm:prSet presAssocID="{6CD65355-9444-4D3B-BCBD-F8420C5E2110}" presName="compNode" presStyleCnt="0"/>
      <dgm:spPr/>
    </dgm:pt>
    <dgm:pt modelId="{DB8868EE-864C-49C3-8D16-87CCB7F36B5E}" type="pres">
      <dgm:prSet presAssocID="{6CD65355-9444-4D3B-BCBD-F8420C5E2110}" presName="iconBgRect" presStyleLbl="bgShp" presStyleIdx="3" presStyleCnt="5"/>
      <dgm:spPr/>
    </dgm:pt>
    <dgm:pt modelId="{CF0A555A-1EEE-4319-80BF-DA255C48EDF5}" type="pres">
      <dgm:prSet presAssocID="{6CD65355-9444-4D3B-BCBD-F8420C5E211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F90601EF-803B-4C89-B15E-B38428916244}" type="pres">
      <dgm:prSet presAssocID="{6CD65355-9444-4D3B-BCBD-F8420C5E2110}" presName="spaceRect" presStyleCnt="0"/>
      <dgm:spPr/>
    </dgm:pt>
    <dgm:pt modelId="{7EC43A6F-E849-4916-B5F8-9138A9BA10E9}" type="pres">
      <dgm:prSet presAssocID="{6CD65355-9444-4D3B-BCBD-F8420C5E2110}" presName="textRect" presStyleLbl="revTx" presStyleIdx="3" presStyleCnt="5">
        <dgm:presLayoutVars>
          <dgm:chMax val="1"/>
          <dgm:chPref val="1"/>
        </dgm:presLayoutVars>
      </dgm:prSet>
      <dgm:spPr/>
    </dgm:pt>
    <dgm:pt modelId="{CAB59DB4-BADA-47D8-A9D7-5F2404C9E318}" type="pres">
      <dgm:prSet presAssocID="{004017DC-60F0-45AD-B9EF-26B974DEC752}" presName="sibTrans" presStyleCnt="0"/>
      <dgm:spPr/>
    </dgm:pt>
    <dgm:pt modelId="{A479A922-DA9D-45EB-90D1-C46FB00416B9}" type="pres">
      <dgm:prSet presAssocID="{BC8C101D-A605-493F-AE7E-2F24CFD8132F}" presName="compNode" presStyleCnt="0"/>
      <dgm:spPr/>
    </dgm:pt>
    <dgm:pt modelId="{9BC8C780-C963-4A7F-AD60-A4E3BECB3BA1}" type="pres">
      <dgm:prSet presAssocID="{BC8C101D-A605-493F-AE7E-2F24CFD8132F}" presName="iconBgRect" presStyleLbl="bgShp" presStyleIdx="4" presStyleCnt="5"/>
      <dgm:spPr/>
    </dgm:pt>
    <dgm:pt modelId="{DBA09030-CA5C-4F83-8018-47A8D93E67D7}" type="pres">
      <dgm:prSet presAssocID="{BC8C101D-A605-493F-AE7E-2F24CFD8132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"/>
        </a:ext>
      </dgm:extLst>
    </dgm:pt>
    <dgm:pt modelId="{0D83F8BC-2E6A-42C5-B412-235324D174B4}" type="pres">
      <dgm:prSet presAssocID="{BC8C101D-A605-493F-AE7E-2F24CFD8132F}" presName="spaceRect" presStyleCnt="0"/>
      <dgm:spPr/>
    </dgm:pt>
    <dgm:pt modelId="{F7C68D7D-DAC9-4588-B69C-2B4F03CC6CF3}" type="pres">
      <dgm:prSet presAssocID="{BC8C101D-A605-493F-AE7E-2F24CFD8132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34E7D17-B49C-4A21-A325-5E63BD872EEA}" srcId="{BF8ADC3F-8020-405A-A56C-C93BC8FAD023}" destId="{22CA4D64-82A9-4D96-8CB1-518A85758D3B}" srcOrd="2" destOrd="0" parTransId="{A03FD1C2-C16A-43CF-B8E7-24347FE6832D}" sibTransId="{FFC09B0C-0F24-477D-A276-D96D6649D8B0}"/>
    <dgm:cxn modelId="{E5F3E919-E3C2-4DFF-9D85-2B09FA74D87E}" type="presOf" srcId="{331421E7-DF55-48AC-A713-B5C74712A263}" destId="{E40B0C53-A229-485F-9161-B0C680C4C2B5}" srcOrd="0" destOrd="0" presId="urn:microsoft.com/office/officeart/2018/5/layout/IconCircleLabelList"/>
    <dgm:cxn modelId="{F5BE4541-9675-4D85-BAEA-C243BAD0C95F}" srcId="{BF8ADC3F-8020-405A-A56C-C93BC8FAD023}" destId="{DD51ED92-2698-49EF-9F7D-A6A88C3F9F8B}" srcOrd="1" destOrd="0" parTransId="{E7B91717-E09B-4641-93EA-71F0636E00DA}" sibTransId="{4F66A2CF-E653-4CD9-A419-4113AB5DCC6E}"/>
    <dgm:cxn modelId="{B637FE65-7063-4457-83DA-8F14177A8341}" srcId="{BF8ADC3F-8020-405A-A56C-C93BC8FAD023}" destId="{6CD65355-9444-4D3B-BCBD-F8420C5E2110}" srcOrd="3" destOrd="0" parTransId="{9B349B05-C039-437F-A25C-006FF7D36F76}" sibTransId="{004017DC-60F0-45AD-B9EF-26B974DEC752}"/>
    <dgm:cxn modelId="{6E546077-01AA-46E8-BD28-861BA8B8386E}" type="presOf" srcId="{BF8ADC3F-8020-405A-A56C-C93BC8FAD023}" destId="{E2EA16CA-8EDE-4EF7-BD80-F7A99D92C197}" srcOrd="0" destOrd="0" presId="urn:microsoft.com/office/officeart/2018/5/layout/IconCircleLabelList"/>
    <dgm:cxn modelId="{55AE8A78-EC3C-432B-BE7D-3ADFE2B65429}" srcId="{BF8ADC3F-8020-405A-A56C-C93BC8FAD023}" destId="{331421E7-DF55-48AC-A713-B5C74712A263}" srcOrd="0" destOrd="0" parTransId="{DE400BBF-A7B0-46FC-AA0E-60CBEDDFDFE7}" sibTransId="{5CCD9A0C-9253-4A24-8905-64E93E5BB1FA}"/>
    <dgm:cxn modelId="{7A82E67C-005C-4E8E-9CBC-D9E22476AB1A}" type="presOf" srcId="{DD51ED92-2698-49EF-9F7D-A6A88C3F9F8B}" destId="{3983DB90-05DE-49F4-83CA-054B723690B0}" srcOrd="0" destOrd="0" presId="urn:microsoft.com/office/officeart/2018/5/layout/IconCircleLabelList"/>
    <dgm:cxn modelId="{7599A47F-A949-453B-A896-4AD6238A16C7}" srcId="{BF8ADC3F-8020-405A-A56C-C93BC8FAD023}" destId="{BC8C101D-A605-493F-AE7E-2F24CFD8132F}" srcOrd="4" destOrd="0" parTransId="{26006C8E-E96B-456F-82E4-CAE1975C395B}" sibTransId="{B6A36FBA-A679-4262-9943-7EE8509F8EDD}"/>
    <dgm:cxn modelId="{6D6B34C0-6C6E-4B15-83CA-6D9676D396B7}" type="presOf" srcId="{6CD65355-9444-4D3B-BCBD-F8420C5E2110}" destId="{7EC43A6F-E849-4916-B5F8-9138A9BA10E9}" srcOrd="0" destOrd="0" presId="urn:microsoft.com/office/officeart/2018/5/layout/IconCircleLabelList"/>
    <dgm:cxn modelId="{911596F5-4780-44AD-9887-7C3DD31D8142}" type="presOf" srcId="{BC8C101D-A605-493F-AE7E-2F24CFD8132F}" destId="{F7C68D7D-DAC9-4588-B69C-2B4F03CC6CF3}" srcOrd="0" destOrd="0" presId="urn:microsoft.com/office/officeart/2018/5/layout/IconCircleLabelList"/>
    <dgm:cxn modelId="{84E0A2FE-74EB-4C8E-ABC9-86866E5BB90A}" type="presOf" srcId="{22CA4D64-82A9-4D96-8CB1-518A85758D3B}" destId="{42648A3B-AEB0-4E5C-89ED-9D9F9C99A816}" srcOrd="0" destOrd="0" presId="urn:microsoft.com/office/officeart/2018/5/layout/IconCircleLabelList"/>
    <dgm:cxn modelId="{02BBAC1F-DFD8-40FF-A054-376D9989765C}" type="presParOf" srcId="{E2EA16CA-8EDE-4EF7-BD80-F7A99D92C197}" destId="{243DB7E7-D612-4216-BED3-C3014830899E}" srcOrd="0" destOrd="0" presId="urn:microsoft.com/office/officeart/2018/5/layout/IconCircleLabelList"/>
    <dgm:cxn modelId="{A2B463D9-D067-47C4-BEE4-3BE65D65A0DF}" type="presParOf" srcId="{243DB7E7-D612-4216-BED3-C3014830899E}" destId="{F20F8A5A-DA48-474D-84FC-DEF07F52A8C4}" srcOrd="0" destOrd="0" presId="urn:microsoft.com/office/officeart/2018/5/layout/IconCircleLabelList"/>
    <dgm:cxn modelId="{106A24EE-B94E-45B8-A33F-489DDB7F6CE7}" type="presParOf" srcId="{243DB7E7-D612-4216-BED3-C3014830899E}" destId="{529F0001-E8EA-4007-85E5-97BD9D43A69C}" srcOrd="1" destOrd="0" presId="urn:microsoft.com/office/officeart/2018/5/layout/IconCircleLabelList"/>
    <dgm:cxn modelId="{49CBBC4B-50EE-424F-AA58-55242627AA3E}" type="presParOf" srcId="{243DB7E7-D612-4216-BED3-C3014830899E}" destId="{8A62C271-F088-460F-B9E5-2F6AE0EE7F12}" srcOrd="2" destOrd="0" presId="urn:microsoft.com/office/officeart/2018/5/layout/IconCircleLabelList"/>
    <dgm:cxn modelId="{DCFDE9D2-A93E-4521-9CC9-CF1D9E624BD0}" type="presParOf" srcId="{243DB7E7-D612-4216-BED3-C3014830899E}" destId="{E40B0C53-A229-485F-9161-B0C680C4C2B5}" srcOrd="3" destOrd="0" presId="urn:microsoft.com/office/officeart/2018/5/layout/IconCircleLabelList"/>
    <dgm:cxn modelId="{CEC9E79E-B5DA-4982-B27D-03E6BC580E0A}" type="presParOf" srcId="{E2EA16CA-8EDE-4EF7-BD80-F7A99D92C197}" destId="{B35EF83A-15ED-41CB-AAC9-C86C1DF20A6F}" srcOrd="1" destOrd="0" presId="urn:microsoft.com/office/officeart/2018/5/layout/IconCircleLabelList"/>
    <dgm:cxn modelId="{0FBABD81-E6A0-4CD1-A593-59391C047D64}" type="presParOf" srcId="{E2EA16CA-8EDE-4EF7-BD80-F7A99D92C197}" destId="{520BB631-FC2A-4025-AB79-C4F31C532AA5}" srcOrd="2" destOrd="0" presId="urn:microsoft.com/office/officeart/2018/5/layout/IconCircleLabelList"/>
    <dgm:cxn modelId="{72843988-E181-4055-B667-3537A1312630}" type="presParOf" srcId="{520BB631-FC2A-4025-AB79-C4F31C532AA5}" destId="{A3E57C64-27EE-4A15-B147-E4164574A540}" srcOrd="0" destOrd="0" presId="urn:microsoft.com/office/officeart/2018/5/layout/IconCircleLabelList"/>
    <dgm:cxn modelId="{BBA03B80-1D36-4002-ADCE-1D553FA73B05}" type="presParOf" srcId="{520BB631-FC2A-4025-AB79-C4F31C532AA5}" destId="{7DC09644-5150-4BBA-8F4F-3AA19482EE35}" srcOrd="1" destOrd="0" presId="urn:microsoft.com/office/officeart/2018/5/layout/IconCircleLabelList"/>
    <dgm:cxn modelId="{D9BCB344-301C-404F-8435-B2E9EE3BD528}" type="presParOf" srcId="{520BB631-FC2A-4025-AB79-C4F31C532AA5}" destId="{9989DEBC-4A0B-43A4-A9EC-C22EFFA66DB8}" srcOrd="2" destOrd="0" presId="urn:microsoft.com/office/officeart/2018/5/layout/IconCircleLabelList"/>
    <dgm:cxn modelId="{BAB166A9-F5EA-4167-BFD8-5080D233EE61}" type="presParOf" srcId="{520BB631-FC2A-4025-AB79-C4F31C532AA5}" destId="{3983DB90-05DE-49F4-83CA-054B723690B0}" srcOrd="3" destOrd="0" presId="urn:microsoft.com/office/officeart/2018/5/layout/IconCircleLabelList"/>
    <dgm:cxn modelId="{68D92038-99BB-4960-AA45-21D64B703106}" type="presParOf" srcId="{E2EA16CA-8EDE-4EF7-BD80-F7A99D92C197}" destId="{14A287CA-43BE-4555-A5AA-BB97B6E99A69}" srcOrd="3" destOrd="0" presId="urn:microsoft.com/office/officeart/2018/5/layout/IconCircleLabelList"/>
    <dgm:cxn modelId="{7BAC68AA-DAB9-4ABE-BD7C-2048FDF0B8FE}" type="presParOf" srcId="{E2EA16CA-8EDE-4EF7-BD80-F7A99D92C197}" destId="{A3136CE3-D587-456E-8574-46DBC2FEC5A2}" srcOrd="4" destOrd="0" presId="urn:microsoft.com/office/officeart/2018/5/layout/IconCircleLabelList"/>
    <dgm:cxn modelId="{015A894A-EEBA-45DA-A817-F9C203183912}" type="presParOf" srcId="{A3136CE3-D587-456E-8574-46DBC2FEC5A2}" destId="{B9F59084-8731-4CCA-B9D1-52C0C1A1FCCC}" srcOrd="0" destOrd="0" presId="urn:microsoft.com/office/officeart/2018/5/layout/IconCircleLabelList"/>
    <dgm:cxn modelId="{0CF82913-9B26-4A10-9531-427C99E77670}" type="presParOf" srcId="{A3136CE3-D587-456E-8574-46DBC2FEC5A2}" destId="{3259707E-259C-4934-8456-C7B535C08278}" srcOrd="1" destOrd="0" presId="urn:microsoft.com/office/officeart/2018/5/layout/IconCircleLabelList"/>
    <dgm:cxn modelId="{A08C96CA-E94C-467D-B2E4-B8FDEF7A16DD}" type="presParOf" srcId="{A3136CE3-D587-456E-8574-46DBC2FEC5A2}" destId="{59011DF6-80B7-4B7F-A148-8A063F5E3569}" srcOrd="2" destOrd="0" presId="urn:microsoft.com/office/officeart/2018/5/layout/IconCircleLabelList"/>
    <dgm:cxn modelId="{E37E4B78-1145-4906-8C4B-5959D154A6D6}" type="presParOf" srcId="{A3136CE3-D587-456E-8574-46DBC2FEC5A2}" destId="{42648A3B-AEB0-4E5C-89ED-9D9F9C99A816}" srcOrd="3" destOrd="0" presId="urn:microsoft.com/office/officeart/2018/5/layout/IconCircleLabelList"/>
    <dgm:cxn modelId="{99D7E078-2402-48D5-92F1-1E05C5C294F2}" type="presParOf" srcId="{E2EA16CA-8EDE-4EF7-BD80-F7A99D92C197}" destId="{529A41D3-77F6-4829-9C31-457599E5FC0A}" srcOrd="5" destOrd="0" presId="urn:microsoft.com/office/officeart/2018/5/layout/IconCircleLabelList"/>
    <dgm:cxn modelId="{DF675C26-E074-4D62-AA2B-7148973CF7E7}" type="presParOf" srcId="{E2EA16CA-8EDE-4EF7-BD80-F7A99D92C197}" destId="{7048927F-EFA6-4E8E-BE1E-F2B9728A5EEB}" srcOrd="6" destOrd="0" presId="urn:microsoft.com/office/officeart/2018/5/layout/IconCircleLabelList"/>
    <dgm:cxn modelId="{4205A210-2998-4B49-9ACD-999DCB03FA31}" type="presParOf" srcId="{7048927F-EFA6-4E8E-BE1E-F2B9728A5EEB}" destId="{DB8868EE-864C-49C3-8D16-87CCB7F36B5E}" srcOrd="0" destOrd="0" presId="urn:microsoft.com/office/officeart/2018/5/layout/IconCircleLabelList"/>
    <dgm:cxn modelId="{B32C48AA-54C6-4DD3-8953-5A66A4F9417F}" type="presParOf" srcId="{7048927F-EFA6-4E8E-BE1E-F2B9728A5EEB}" destId="{CF0A555A-1EEE-4319-80BF-DA255C48EDF5}" srcOrd="1" destOrd="0" presId="urn:microsoft.com/office/officeart/2018/5/layout/IconCircleLabelList"/>
    <dgm:cxn modelId="{D9018CB4-5F16-4CD8-A6C4-B155E479CAE8}" type="presParOf" srcId="{7048927F-EFA6-4E8E-BE1E-F2B9728A5EEB}" destId="{F90601EF-803B-4C89-B15E-B38428916244}" srcOrd="2" destOrd="0" presId="urn:microsoft.com/office/officeart/2018/5/layout/IconCircleLabelList"/>
    <dgm:cxn modelId="{A2EE70F2-F76C-4FC8-B3F2-CB4C25062912}" type="presParOf" srcId="{7048927F-EFA6-4E8E-BE1E-F2B9728A5EEB}" destId="{7EC43A6F-E849-4916-B5F8-9138A9BA10E9}" srcOrd="3" destOrd="0" presId="urn:microsoft.com/office/officeart/2018/5/layout/IconCircleLabelList"/>
    <dgm:cxn modelId="{4AC59447-1C2D-4D4A-AE1A-D7F0D643EFCC}" type="presParOf" srcId="{E2EA16CA-8EDE-4EF7-BD80-F7A99D92C197}" destId="{CAB59DB4-BADA-47D8-A9D7-5F2404C9E318}" srcOrd="7" destOrd="0" presId="urn:microsoft.com/office/officeart/2018/5/layout/IconCircleLabelList"/>
    <dgm:cxn modelId="{AF1B33B7-34A0-4864-956A-E1A2361D2723}" type="presParOf" srcId="{E2EA16CA-8EDE-4EF7-BD80-F7A99D92C197}" destId="{A479A922-DA9D-45EB-90D1-C46FB00416B9}" srcOrd="8" destOrd="0" presId="urn:microsoft.com/office/officeart/2018/5/layout/IconCircleLabelList"/>
    <dgm:cxn modelId="{C9040A24-67B3-4424-B80D-8DF54CFCAA81}" type="presParOf" srcId="{A479A922-DA9D-45EB-90D1-C46FB00416B9}" destId="{9BC8C780-C963-4A7F-AD60-A4E3BECB3BA1}" srcOrd="0" destOrd="0" presId="urn:microsoft.com/office/officeart/2018/5/layout/IconCircleLabelList"/>
    <dgm:cxn modelId="{52DE4A60-851B-46B4-BE5B-0884C260A1B7}" type="presParOf" srcId="{A479A922-DA9D-45EB-90D1-C46FB00416B9}" destId="{DBA09030-CA5C-4F83-8018-47A8D93E67D7}" srcOrd="1" destOrd="0" presId="urn:microsoft.com/office/officeart/2018/5/layout/IconCircleLabelList"/>
    <dgm:cxn modelId="{E82F0D66-608E-4185-B113-5776E1DE1E78}" type="presParOf" srcId="{A479A922-DA9D-45EB-90D1-C46FB00416B9}" destId="{0D83F8BC-2E6A-42C5-B412-235324D174B4}" srcOrd="2" destOrd="0" presId="urn:microsoft.com/office/officeart/2018/5/layout/IconCircleLabelList"/>
    <dgm:cxn modelId="{A8E705D8-CF29-434E-AF2A-8D80026CE571}" type="presParOf" srcId="{A479A922-DA9D-45EB-90D1-C46FB00416B9}" destId="{F7C68D7D-DAC9-4588-B69C-2B4F03CC6CF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F0478A-D62A-48A9-8A2E-B199AEF507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F49CE5-8698-4FDE-8C95-969C4F8CA569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Catastrophic Accidents</a:t>
          </a:r>
          <a:endParaRPr lang="en-US" dirty="0"/>
        </a:p>
      </dgm:t>
    </dgm:pt>
    <dgm:pt modelId="{283BEE39-DE11-46DF-8527-6B0E6EC1FF62}" type="parTrans" cxnId="{CE5F89C4-611E-457B-AFE2-9C17790A53AA}">
      <dgm:prSet/>
      <dgm:spPr/>
      <dgm:t>
        <a:bodyPr/>
        <a:lstStyle/>
        <a:p>
          <a:endParaRPr lang="en-US"/>
        </a:p>
      </dgm:t>
    </dgm:pt>
    <dgm:pt modelId="{89DC9CAC-71C1-4BB4-A93F-394E3EED0BA1}" type="sibTrans" cxnId="{CE5F89C4-611E-457B-AFE2-9C17790A53AA}">
      <dgm:prSet/>
      <dgm:spPr/>
      <dgm:t>
        <a:bodyPr/>
        <a:lstStyle/>
        <a:p>
          <a:endParaRPr lang="en-US"/>
        </a:p>
      </dgm:t>
    </dgm:pt>
    <dgm:pt modelId="{79C45C76-BB37-492A-B520-4B0DC8F26A5E}">
      <dgm:prSet phldrT="[Text]" phldr="0"/>
      <dgm:spPr/>
      <dgm:t>
        <a:bodyPr/>
        <a:lstStyle/>
        <a:p>
          <a:r>
            <a:rPr lang="en-US" dirty="0">
              <a:latin typeface="Aptos Display" panose="020F0302020204030204"/>
            </a:rPr>
            <a:t>Safety</a:t>
          </a:r>
          <a:endParaRPr lang="en-US" dirty="0"/>
        </a:p>
      </dgm:t>
    </dgm:pt>
    <dgm:pt modelId="{C18F56A4-8E52-4199-9D23-8D0C232C1374}" type="parTrans" cxnId="{F3813393-07C7-4A90-8F2A-76E29EC1D0CC}">
      <dgm:prSet/>
      <dgm:spPr/>
      <dgm:t>
        <a:bodyPr/>
        <a:lstStyle/>
        <a:p>
          <a:endParaRPr lang="en-US"/>
        </a:p>
      </dgm:t>
    </dgm:pt>
    <dgm:pt modelId="{8CDC9D66-928F-4D7E-AC2E-1837D573D26C}" type="sibTrans" cxnId="{F3813393-07C7-4A90-8F2A-76E29EC1D0CC}">
      <dgm:prSet/>
      <dgm:spPr/>
      <dgm:t>
        <a:bodyPr/>
        <a:lstStyle/>
        <a:p>
          <a:endParaRPr lang="en-US"/>
        </a:p>
      </dgm:t>
    </dgm:pt>
    <dgm:pt modelId="{C4F3F2B9-8CBE-4335-81C2-DE81215A6C07}">
      <dgm:prSet phldrT="[Text]" phldr="0"/>
      <dgm:spPr/>
      <dgm:t>
        <a:bodyPr/>
        <a:lstStyle/>
        <a:p>
          <a:r>
            <a:rPr lang="en-US" dirty="0">
              <a:latin typeface="Aptos Display" panose="020F0302020204030204"/>
            </a:rPr>
            <a:t>Security</a:t>
          </a:r>
          <a:endParaRPr lang="en-US" dirty="0"/>
        </a:p>
      </dgm:t>
    </dgm:pt>
    <dgm:pt modelId="{AF072CA4-6315-45D3-8ADD-03BF60FEF91D}" type="parTrans" cxnId="{018F03DF-23A7-4A6B-AA0B-39FADD6D2796}">
      <dgm:prSet/>
      <dgm:spPr/>
      <dgm:t>
        <a:bodyPr/>
        <a:lstStyle/>
        <a:p>
          <a:endParaRPr lang="en-US"/>
        </a:p>
      </dgm:t>
    </dgm:pt>
    <dgm:pt modelId="{A12550A1-78EF-4A58-A188-9E3583565D94}" type="sibTrans" cxnId="{018F03DF-23A7-4A6B-AA0B-39FADD6D2796}">
      <dgm:prSet/>
      <dgm:spPr/>
      <dgm:t>
        <a:bodyPr/>
        <a:lstStyle/>
        <a:p>
          <a:endParaRPr lang="en-US"/>
        </a:p>
      </dgm:t>
    </dgm:pt>
    <dgm:pt modelId="{AA186D2F-75C8-4E36-9DCB-09E03EEAA325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Weapons Proliferations</a:t>
          </a:r>
        </a:p>
      </dgm:t>
    </dgm:pt>
    <dgm:pt modelId="{C1F147FA-2313-4A10-940C-09430B34BE50}" type="parTrans" cxnId="{4738DCEF-AEEE-4B41-A238-E8A97E00AF5C}">
      <dgm:prSet/>
      <dgm:spPr/>
      <dgm:t>
        <a:bodyPr/>
        <a:lstStyle/>
        <a:p>
          <a:endParaRPr lang="en-US"/>
        </a:p>
      </dgm:t>
    </dgm:pt>
    <dgm:pt modelId="{403F2A66-0FBA-4549-83FD-CEC025B34870}" type="sibTrans" cxnId="{4738DCEF-AEEE-4B41-A238-E8A97E00AF5C}">
      <dgm:prSet/>
      <dgm:spPr/>
      <dgm:t>
        <a:bodyPr/>
        <a:lstStyle/>
        <a:p>
          <a:endParaRPr lang="en-US"/>
        </a:p>
      </dgm:t>
    </dgm:pt>
    <dgm:pt modelId="{BCAF2318-06CB-458B-BA2E-0C53F2973AD2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Further Outside Risks</a:t>
          </a:r>
          <a:endParaRPr lang="en-US" dirty="0"/>
        </a:p>
      </dgm:t>
    </dgm:pt>
    <dgm:pt modelId="{3AD83912-92DE-4D9A-8885-078AB06383FE}" type="parTrans" cxnId="{FD423035-4594-48D7-B63C-2391E96B1B35}">
      <dgm:prSet/>
      <dgm:spPr/>
      <dgm:t>
        <a:bodyPr/>
        <a:lstStyle/>
        <a:p>
          <a:endParaRPr lang="en-CA"/>
        </a:p>
      </dgm:t>
    </dgm:pt>
    <dgm:pt modelId="{2BCB632C-C354-45A9-ABEB-9C70FDA23CDD}" type="sibTrans" cxnId="{FD423035-4594-48D7-B63C-2391E96B1B35}">
      <dgm:prSet/>
      <dgm:spPr/>
      <dgm:t>
        <a:bodyPr/>
        <a:lstStyle/>
        <a:p>
          <a:endParaRPr lang="en-CA"/>
        </a:p>
      </dgm:t>
    </dgm:pt>
    <dgm:pt modelId="{09725A6C-B285-43D2-BFE7-78A249E16200}" type="pres">
      <dgm:prSet presAssocID="{96F0478A-D62A-48A9-8A2E-B199AEF507E9}" presName="linear" presStyleCnt="0">
        <dgm:presLayoutVars>
          <dgm:animLvl val="lvl"/>
          <dgm:resizeHandles val="exact"/>
        </dgm:presLayoutVars>
      </dgm:prSet>
      <dgm:spPr/>
    </dgm:pt>
    <dgm:pt modelId="{BEA679DE-AB9D-4CBA-B858-D053B61213A8}" type="pres">
      <dgm:prSet presAssocID="{10F49CE5-8698-4FDE-8C95-969C4F8CA56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A13544A-CC6D-4ABE-A2D0-BDB8823A6B2A}" type="pres">
      <dgm:prSet presAssocID="{89DC9CAC-71C1-4BB4-A93F-394E3EED0BA1}" presName="spacer" presStyleCnt="0"/>
      <dgm:spPr/>
    </dgm:pt>
    <dgm:pt modelId="{28799F4D-8BF6-4421-A4F2-2B0E5D99270F}" type="pres">
      <dgm:prSet presAssocID="{79C45C76-BB37-492A-B520-4B0DC8F26A5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3EDE9EF-FEA3-4128-AEE5-FE3C9A040183}" type="pres">
      <dgm:prSet presAssocID="{8CDC9D66-928F-4D7E-AC2E-1837D573D26C}" presName="spacer" presStyleCnt="0"/>
      <dgm:spPr/>
    </dgm:pt>
    <dgm:pt modelId="{EA81B140-BDFE-4A8A-A36C-035A811375AB}" type="pres">
      <dgm:prSet presAssocID="{C4F3F2B9-8CBE-4335-81C2-DE81215A6C0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EE4B9F1-B744-4C06-9265-40E4E3F6CDD6}" type="pres">
      <dgm:prSet presAssocID="{A12550A1-78EF-4A58-A188-9E3583565D94}" presName="spacer" presStyleCnt="0"/>
      <dgm:spPr/>
    </dgm:pt>
    <dgm:pt modelId="{53F62F1D-24B4-4FC0-B7B2-52A8A6F740D5}" type="pres">
      <dgm:prSet presAssocID="{AA186D2F-75C8-4E36-9DCB-09E03EEAA32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E3C4C65-5EA5-4C94-81DC-13C2611F3616}" type="pres">
      <dgm:prSet presAssocID="{403F2A66-0FBA-4549-83FD-CEC025B34870}" presName="spacer" presStyleCnt="0"/>
      <dgm:spPr/>
    </dgm:pt>
    <dgm:pt modelId="{3EB0B918-83F2-4A24-9F9C-2BB0C8179EB0}" type="pres">
      <dgm:prSet presAssocID="{BCAF2318-06CB-458B-BA2E-0C53F2973AD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8B85012-4858-47D0-984E-02832EC73E94}" type="presOf" srcId="{10F49CE5-8698-4FDE-8C95-969C4F8CA569}" destId="{BEA679DE-AB9D-4CBA-B858-D053B61213A8}" srcOrd="0" destOrd="0" presId="urn:microsoft.com/office/officeart/2005/8/layout/vList2"/>
    <dgm:cxn modelId="{F9D13D25-8ADD-4D93-AFF2-CD31D400CAB1}" type="presOf" srcId="{79C45C76-BB37-492A-B520-4B0DC8F26A5E}" destId="{28799F4D-8BF6-4421-A4F2-2B0E5D99270F}" srcOrd="0" destOrd="0" presId="urn:microsoft.com/office/officeart/2005/8/layout/vList2"/>
    <dgm:cxn modelId="{28C2E128-BE39-4892-943B-6075CF6FB2BD}" type="presOf" srcId="{96F0478A-D62A-48A9-8A2E-B199AEF507E9}" destId="{09725A6C-B285-43D2-BFE7-78A249E16200}" srcOrd="0" destOrd="0" presId="urn:microsoft.com/office/officeart/2005/8/layout/vList2"/>
    <dgm:cxn modelId="{FD423035-4594-48D7-B63C-2391E96B1B35}" srcId="{96F0478A-D62A-48A9-8A2E-B199AEF507E9}" destId="{BCAF2318-06CB-458B-BA2E-0C53F2973AD2}" srcOrd="4" destOrd="0" parTransId="{3AD83912-92DE-4D9A-8885-078AB06383FE}" sibTransId="{2BCB632C-C354-45A9-ABEB-9C70FDA23CDD}"/>
    <dgm:cxn modelId="{F3813393-07C7-4A90-8F2A-76E29EC1D0CC}" srcId="{96F0478A-D62A-48A9-8A2E-B199AEF507E9}" destId="{79C45C76-BB37-492A-B520-4B0DC8F26A5E}" srcOrd="1" destOrd="0" parTransId="{C18F56A4-8E52-4199-9D23-8D0C232C1374}" sibTransId="{8CDC9D66-928F-4D7E-AC2E-1837D573D26C}"/>
    <dgm:cxn modelId="{7EB07BA1-A1AC-43BC-9295-498DED0BDA96}" type="presOf" srcId="{C4F3F2B9-8CBE-4335-81C2-DE81215A6C07}" destId="{EA81B140-BDFE-4A8A-A36C-035A811375AB}" srcOrd="0" destOrd="0" presId="urn:microsoft.com/office/officeart/2005/8/layout/vList2"/>
    <dgm:cxn modelId="{CE5F89C4-611E-457B-AFE2-9C17790A53AA}" srcId="{96F0478A-D62A-48A9-8A2E-B199AEF507E9}" destId="{10F49CE5-8698-4FDE-8C95-969C4F8CA569}" srcOrd="0" destOrd="0" parTransId="{283BEE39-DE11-46DF-8527-6B0E6EC1FF62}" sibTransId="{89DC9CAC-71C1-4BB4-A93F-394E3EED0BA1}"/>
    <dgm:cxn modelId="{E3B741D4-D360-4825-A619-C56C9296B85E}" type="presOf" srcId="{BCAF2318-06CB-458B-BA2E-0C53F2973AD2}" destId="{3EB0B918-83F2-4A24-9F9C-2BB0C8179EB0}" srcOrd="0" destOrd="0" presId="urn:microsoft.com/office/officeart/2005/8/layout/vList2"/>
    <dgm:cxn modelId="{3D580BD9-7325-427C-B771-A2AFC63EE7CA}" type="presOf" srcId="{AA186D2F-75C8-4E36-9DCB-09E03EEAA325}" destId="{53F62F1D-24B4-4FC0-B7B2-52A8A6F740D5}" srcOrd="0" destOrd="0" presId="urn:microsoft.com/office/officeart/2005/8/layout/vList2"/>
    <dgm:cxn modelId="{018F03DF-23A7-4A6B-AA0B-39FADD6D2796}" srcId="{96F0478A-D62A-48A9-8A2E-B199AEF507E9}" destId="{C4F3F2B9-8CBE-4335-81C2-DE81215A6C07}" srcOrd="2" destOrd="0" parTransId="{AF072CA4-6315-45D3-8ADD-03BF60FEF91D}" sibTransId="{A12550A1-78EF-4A58-A188-9E3583565D94}"/>
    <dgm:cxn modelId="{4738DCEF-AEEE-4B41-A238-E8A97E00AF5C}" srcId="{96F0478A-D62A-48A9-8A2E-B199AEF507E9}" destId="{AA186D2F-75C8-4E36-9DCB-09E03EEAA325}" srcOrd="3" destOrd="0" parTransId="{C1F147FA-2313-4A10-940C-09430B34BE50}" sibTransId="{403F2A66-0FBA-4549-83FD-CEC025B34870}"/>
    <dgm:cxn modelId="{2FDF88BF-E7FF-49C9-9E86-D86E517BD80E}" type="presParOf" srcId="{09725A6C-B285-43D2-BFE7-78A249E16200}" destId="{BEA679DE-AB9D-4CBA-B858-D053B61213A8}" srcOrd="0" destOrd="0" presId="urn:microsoft.com/office/officeart/2005/8/layout/vList2"/>
    <dgm:cxn modelId="{E4838E41-4F89-4831-B198-286BBB4A5D21}" type="presParOf" srcId="{09725A6C-B285-43D2-BFE7-78A249E16200}" destId="{4A13544A-CC6D-4ABE-A2D0-BDB8823A6B2A}" srcOrd="1" destOrd="0" presId="urn:microsoft.com/office/officeart/2005/8/layout/vList2"/>
    <dgm:cxn modelId="{EBE900C1-4A22-4EE4-801D-5DB66BFBF6EE}" type="presParOf" srcId="{09725A6C-B285-43D2-BFE7-78A249E16200}" destId="{28799F4D-8BF6-4421-A4F2-2B0E5D99270F}" srcOrd="2" destOrd="0" presId="urn:microsoft.com/office/officeart/2005/8/layout/vList2"/>
    <dgm:cxn modelId="{C528B9E6-B3D2-4ECC-9AE3-53FF26EACD6F}" type="presParOf" srcId="{09725A6C-B285-43D2-BFE7-78A249E16200}" destId="{53EDE9EF-FEA3-4128-AEE5-FE3C9A040183}" srcOrd="3" destOrd="0" presId="urn:microsoft.com/office/officeart/2005/8/layout/vList2"/>
    <dgm:cxn modelId="{3AAA3E80-04BA-45DB-892D-70DEC3EE6120}" type="presParOf" srcId="{09725A6C-B285-43D2-BFE7-78A249E16200}" destId="{EA81B140-BDFE-4A8A-A36C-035A811375AB}" srcOrd="4" destOrd="0" presId="urn:microsoft.com/office/officeart/2005/8/layout/vList2"/>
    <dgm:cxn modelId="{092139D3-4A2F-44A6-BF5C-755DA0C0412C}" type="presParOf" srcId="{09725A6C-B285-43D2-BFE7-78A249E16200}" destId="{4EE4B9F1-B744-4C06-9265-40E4E3F6CDD6}" srcOrd="5" destOrd="0" presId="urn:microsoft.com/office/officeart/2005/8/layout/vList2"/>
    <dgm:cxn modelId="{413679CD-B8BE-46FC-A4FD-CB9627553E97}" type="presParOf" srcId="{09725A6C-B285-43D2-BFE7-78A249E16200}" destId="{53F62F1D-24B4-4FC0-B7B2-52A8A6F740D5}" srcOrd="6" destOrd="0" presId="urn:microsoft.com/office/officeart/2005/8/layout/vList2"/>
    <dgm:cxn modelId="{4BF1F1D5-79BD-41B5-91C0-51EF85C04DDC}" type="presParOf" srcId="{09725A6C-B285-43D2-BFE7-78A249E16200}" destId="{1E3C4C65-5EA5-4C94-81DC-13C2611F3616}" srcOrd="7" destOrd="0" presId="urn:microsoft.com/office/officeart/2005/8/layout/vList2"/>
    <dgm:cxn modelId="{5CF8FDAF-6B09-4E3E-B623-251E931833CB}" type="presParOf" srcId="{09725A6C-B285-43D2-BFE7-78A249E16200}" destId="{3EB0B918-83F2-4A24-9F9C-2BB0C8179EB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103AF9-AFA1-484E-ABEE-548B5697A602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2A5FBE-36EC-4D4E-B60B-1C0D426160DA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Very Serious Trade-Offs for SMR's</a:t>
          </a:r>
          <a:endParaRPr lang="en-US" dirty="0"/>
        </a:p>
      </dgm:t>
    </dgm:pt>
    <dgm:pt modelId="{39AA82B0-D55B-4B93-A07B-F74BEF27556D}" type="parTrans" cxnId="{071F6FD3-18C2-4CD6-AFFD-BD54A608AB88}">
      <dgm:prSet/>
      <dgm:spPr/>
      <dgm:t>
        <a:bodyPr/>
        <a:lstStyle/>
        <a:p>
          <a:endParaRPr lang="en-US"/>
        </a:p>
      </dgm:t>
    </dgm:pt>
    <dgm:pt modelId="{4FFF624B-8147-4BAA-99B6-D8ABC06AEB5F}" type="sibTrans" cxnId="{071F6FD3-18C2-4CD6-AFFD-BD54A608AB88}">
      <dgm:prSet/>
      <dgm:spPr/>
      <dgm:t>
        <a:bodyPr/>
        <a:lstStyle/>
        <a:p>
          <a:endParaRPr lang="en-US"/>
        </a:p>
      </dgm:t>
    </dgm:pt>
    <dgm:pt modelId="{D8362033-37D0-4841-B66F-D31AC072C97C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Initial Capital Costs</a:t>
          </a:r>
          <a:endParaRPr lang="en-US" dirty="0"/>
        </a:p>
      </dgm:t>
    </dgm:pt>
    <dgm:pt modelId="{C4A84011-60E6-4018-8089-67F622D4F36C}" type="parTrans" cxnId="{15F861B4-0DED-4828-9835-1F0EC16E68EB}">
      <dgm:prSet/>
      <dgm:spPr/>
      <dgm:t>
        <a:bodyPr/>
        <a:lstStyle/>
        <a:p>
          <a:endParaRPr lang="en-US"/>
        </a:p>
      </dgm:t>
    </dgm:pt>
    <dgm:pt modelId="{B21A1877-1777-416D-AC22-C700ED0BCB1B}" type="sibTrans" cxnId="{15F861B4-0DED-4828-9835-1F0EC16E68EB}">
      <dgm:prSet/>
      <dgm:spPr/>
      <dgm:t>
        <a:bodyPr/>
        <a:lstStyle/>
        <a:p>
          <a:endParaRPr lang="en-US"/>
        </a:p>
      </dgm:t>
    </dgm:pt>
    <dgm:pt modelId="{50AD35D0-59C1-45BE-A3E9-6137BA6D6F4D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Management of Nuclear Waste</a:t>
          </a:r>
        </a:p>
      </dgm:t>
    </dgm:pt>
    <dgm:pt modelId="{4B6D4DBD-EAC9-468D-AC8A-72B6903747E8}" type="parTrans" cxnId="{393B8110-45D1-498A-B235-2F2C5C42E8EC}">
      <dgm:prSet/>
      <dgm:spPr/>
      <dgm:t>
        <a:bodyPr/>
        <a:lstStyle/>
        <a:p>
          <a:endParaRPr lang="en-US"/>
        </a:p>
      </dgm:t>
    </dgm:pt>
    <dgm:pt modelId="{B6634F9A-FED3-4BC1-8612-ED566CDAF332}" type="sibTrans" cxnId="{393B8110-45D1-498A-B235-2F2C5C42E8EC}">
      <dgm:prSet/>
      <dgm:spPr/>
      <dgm:t>
        <a:bodyPr/>
        <a:lstStyle/>
        <a:p>
          <a:endParaRPr lang="en-US"/>
        </a:p>
      </dgm:t>
    </dgm:pt>
    <dgm:pt modelId="{F3F16D33-F2A5-4174-B87A-134D3136BB00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Impact of Uranium Mining</a:t>
          </a:r>
          <a:endParaRPr lang="en-US" dirty="0"/>
        </a:p>
      </dgm:t>
    </dgm:pt>
    <dgm:pt modelId="{72CBB86D-FD85-4DD8-A50C-9A9EBE5FB32C}" type="parTrans" cxnId="{CBA0C4F6-0F8C-43B8-9092-4FBCD08E7F50}">
      <dgm:prSet/>
      <dgm:spPr/>
    </dgm:pt>
    <dgm:pt modelId="{C85ABAB8-0A46-4088-BC02-31B049E492E9}" type="sibTrans" cxnId="{CBA0C4F6-0F8C-43B8-9092-4FBCD08E7F50}">
      <dgm:prSet/>
      <dgm:spPr/>
    </dgm:pt>
    <dgm:pt modelId="{F05B66E8-5825-47B2-BA3E-51D36019DFB7}" type="pres">
      <dgm:prSet presAssocID="{58103AF9-AFA1-484E-ABEE-548B5697A602}" presName="composite" presStyleCnt="0">
        <dgm:presLayoutVars>
          <dgm:chMax val="1"/>
          <dgm:dir/>
          <dgm:resizeHandles val="exact"/>
        </dgm:presLayoutVars>
      </dgm:prSet>
      <dgm:spPr/>
    </dgm:pt>
    <dgm:pt modelId="{97E35C4E-C7A5-4B6B-B199-D790BF4C7DF5}" type="pres">
      <dgm:prSet presAssocID="{392A5FBE-36EC-4D4E-B60B-1C0D426160DA}" presName="roof" presStyleLbl="dkBgShp" presStyleIdx="0" presStyleCnt="2"/>
      <dgm:spPr/>
    </dgm:pt>
    <dgm:pt modelId="{B1DB275A-CDE6-47CB-B2C2-34C7DC52A73E}" type="pres">
      <dgm:prSet presAssocID="{392A5FBE-36EC-4D4E-B60B-1C0D426160DA}" presName="pillars" presStyleCnt="0"/>
      <dgm:spPr/>
    </dgm:pt>
    <dgm:pt modelId="{DA486683-544E-453D-B8AA-94E4601B8AAB}" type="pres">
      <dgm:prSet presAssocID="{392A5FBE-36EC-4D4E-B60B-1C0D426160DA}" presName="pillar1" presStyleLbl="node1" presStyleIdx="0" presStyleCnt="3">
        <dgm:presLayoutVars>
          <dgm:bulletEnabled val="1"/>
        </dgm:presLayoutVars>
      </dgm:prSet>
      <dgm:spPr/>
    </dgm:pt>
    <dgm:pt modelId="{125703F5-B87B-4C54-BDD4-AFBA1134BC5D}" type="pres">
      <dgm:prSet presAssocID="{50AD35D0-59C1-45BE-A3E9-6137BA6D6F4D}" presName="pillarX" presStyleLbl="node1" presStyleIdx="1" presStyleCnt="3">
        <dgm:presLayoutVars>
          <dgm:bulletEnabled val="1"/>
        </dgm:presLayoutVars>
      </dgm:prSet>
      <dgm:spPr/>
    </dgm:pt>
    <dgm:pt modelId="{4B876D1C-BBFE-4FB7-8D84-509B7A482C34}" type="pres">
      <dgm:prSet presAssocID="{F3F16D33-F2A5-4174-B87A-134D3136BB00}" presName="pillarX" presStyleLbl="node1" presStyleIdx="2" presStyleCnt="3">
        <dgm:presLayoutVars>
          <dgm:bulletEnabled val="1"/>
        </dgm:presLayoutVars>
      </dgm:prSet>
      <dgm:spPr/>
    </dgm:pt>
    <dgm:pt modelId="{B9BD885E-3560-46B1-8238-6D0FD40E4600}" type="pres">
      <dgm:prSet presAssocID="{392A5FBE-36EC-4D4E-B60B-1C0D426160DA}" presName="base" presStyleLbl="dkBgShp" presStyleIdx="1" presStyleCnt="2"/>
      <dgm:spPr/>
    </dgm:pt>
  </dgm:ptLst>
  <dgm:cxnLst>
    <dgm:cxn modelId="{D8A32C08-453B-4ACD-BF20-15A63F30F431}" type="presOf" srcId="{D8362033-37D0-4841-B66F-D31AC072C97C}" destId="{DA486683-544E-453D-B8AA-94E4601B8AAB}" srcOrd="0" destOrd="0" presId="urn:microsoft.com/office/officeart/2005/8/layout/hList3"/>
    <dgm:cxn modelId="{393B8110-45D1-498A-B235-2F2C5C42E8EC}" srcId="{392A5FBE-36EC-4D4E-B60B-1C0D426160DA}" destId="{50AD35D0-59C1-45BE-A3E9-6137BA6D6F4D}" srcOrd="1" destOrd="0" parTransId="{4B6D4DBD-EAC9-468D-AC8A-72B6903747E8}" sibTransId="{B6634F9A-FED3-4BC1-8612-ED566CDAF332}"/>
    <dgm:cxn modelId="{B9ACC84C-6554-4EB0-A38E-8B60ECF113EF}" type="presOf" srcId="{50AD35D0-59C1-45BE-A3E9-6137BA6D6F4D}" destId="{125703F5-B87B-4C54-BDD4-AFBA1134BC5D}" srcOrd="0" destOrd="0" presId="urn:microsoft.com/office/officeart/2005/8/layout/hList3"/>
    <dgm:cxn modelId="{E9728879-4736-40A9-BAF7-8F63CD49D38C}" type="presOf" srcId="{392A5FBE-36EC-4D4E-B60B-1C0D426160DA}" destId="{97E35C4E-C7A5-4B6B-B199-D790BF4C7DF5}" srcOrd="0" destOrd="0" presId="urn:microsoft.com/office/officeart/2005/8/layout/hList3"/>
    <dgm:cxn modelId="{15F861B4-0DED-4828-9835-1F0EC16E68EB}" srcId="{392A5FBE-36EC-4D4E-B60B-1C0D426160DA}" destId="{D8362033-37D0-4841-B66F-D31AC072C97C}" srcOrd="0" destOrd="0" parTransId="{C4A84011-60E6-4018-8089-67F622D4F36C}" sibTransId="{B21A1877-1777-416D-AC22-C700ED0BCB1B}"/>
    <dgm:cxn modelId="{071F6FD3-18C2-4CD6-AFFD-BD54A608AB88}" srcId="{58103AF9-AFA1-484E-ABEE-548B5697A602}" destId="{392A5FBE-36EC-4D4E-B60B-1C0D426160DA}" srcOrd="0" destOrd="0" parTransId="{39AA82B0-D55B-4B93-A07B-F74BEF27556D}" sibTransId="{4FFF624B-8147-4BAA-99B6-D8ABC06AEB5F}"/>
    <dgm:cxn modelId="{E0CDAFDA-0704-4827-9ECD-64ACD56123EF}" type="presOf" srcId="{58103AF9-AFA1-484E-ABEE-548B5697A602}" destId="{F05B66E8-5825-47B2-BA3E-51D36019DFB7}" srcOrd="0" destOrd="0" presId="urn:microsoft.com/office/officeart/2005/8/layout/hList3"/>
    <dgm:cxn modelId="{D0A702F1-1399-4DC3-B123-B9ADECFFFB85}" type="presOf" srcId="{F3F16D33-F2A5-4174-B87A-134D3136BB00}" destId="{4B876D1C-BBFE-4FB7-8D84-509B7A482C34}" srcOrd="0" destOrd="0" presId="urn:microsoft.com/office/officeart/2005/8/layout/hList3"/>
    <dgm:cxn modelId="{CBA0C4F6-0F8C-43B8-9092-4FBCD08E7F50}" srcId="{392A5FBE-36EC-4D4E-B60B-1C0D426160DA}" destId="{F3F16D33-F2A5-4174-B87A-134D3136BB00}" srcOrd="2" destOrd="0" parTransId="{72CBB86D-FD85-4DD8-A50C-9A9EBE5FB32C}" sibTransId="{C85ABAB8-0A46-4088-BC02-31B049E492E9}"/>
    <dgm:cxn modelId="{E82146A4-3141-4F86-A157-491E6C299C6C}" type="presParOf" srcId="{F05B66E8-5825-47B2-BA3E-51D36019DFB7}" destId="{97E35C4E-C7A5-4B6B-B199-D790BF4C7DF5}" srcOrd="0" destOrd="0" presId="urn:microsoft.com/office/officeart/2005/8/layout/hList3"/>
    <dgm:cxn modelId="{64A2737E-14CD-4DE5-B9BA-0BCCE8FF0475}" type="presParOf" srcId="{F05B66E8-5825-47B2-BA3E-51D36019DFB7}" destId="{B1DB275A-CDE6-47CB-B2C2-34C7DC52A73E}" srcOrd="1" destOrd="0" presId="urn:microsoft.com/office/officeart/2005/8/layout/hList3"/>
    <dgm:cxn modelId="{D5433D5D-025B-42FB-889B-6DE5E6C571E6}" type="presParOf" srcId="{B1DB275A-CDE6-47CB-B2C2-34C7DC52A73E}" destId="{DA486683-544E-453D-B8AA-94E4601B8AAB}" srcOrd="0" destOrd="0" presId="urn:microsoft.com/office/officeart/2005/8/layout/hList3"/>
    <dgm:cxn modelId="{6DF4C0D4-5803-4D0E-AE5C-C8C3B16F23A9}" type="presParOf" srcId="{B1DB275A-CDE6-47CB-B2C2-34C7DC52A73E}" destId="{125703F5-B87B-4C54-BDD4-AFBA1134BC5D}" srcOrd="1" destOrd="0" presId="urn:microsoft.com/office/officeart/2005/8/layout/hList3"/>
    <dgm:cxn modelId="{BE40D7D3-0403-4F55-9BA5-B2757C314F4E}" type="presParOf" srcId="{B1DB275A-CDE6-47CB-B2C2-34C7DC52A73E}" destId="{4B876D1C-BBFE-4FB7-8D84-509B7A482C34}" srcOrd="2" destOrd="0" presId="urn:microsoft.com/office/officeart/2005/8/layout/hList3"/>
    <dgm:cxn modelId="{7E2BD3B6-BADF-4733-AF72-809D4DC0144F}" type="presParOf" srcId="{F05B66E8-5825-47B2-BA3E-51D36019DFB7}" destId="{B9BD885E-3560-46B1-8238-6D0FD40E460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F8A5A-DA48-474D-84FC-DEF07F52A8C4}">
      <dsp:nvSpPr>
        <dsp:cNvPr id="0" name=""/>
        <dsp:cNvSpPr/>
      </dsp:nvSpPr>
      <dsp:spPr>
        <a:xfrm>
          <a:off x="669300" y="597564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F0001-E8EA-4007-85E5-97BD9D43A69C}">
      <dsp:nvSpPr>
        <dsp:cNvPr id="0" name=""/>
        <dsp:cNvSpPr/>
      </dsp:nvSpPr>
      <dsp:spPr>
        <a:xfrm>
          <a:off x="903300" y="83156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B0C53-A229-485F-9161-B0C680C4C2B5}">
      <dsp:nvSpPr>
        <dsp:cNvPr id="0" name=""/>
        <dsp:cNvSpPr/>
      </dsp:nvSpPr>
      <dsp:spPr>
        <a:xfrm>
          <a:off x="318300" y="20375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Looking at the feasibility of small reactors to help power Alberta's electricity grid.</a:t>
          </a:r>
        </a:p>
      </dsp:txBody>
      <dsp:txXfrm>
        <a:off x="318300" y="2037565"/>
        <a:ext cx="1800000" cy="720000"/>
      </dsp:txXfrm>
    </dsp:sp>
    <dsp:sp modelId="{A3E57C64-27EE-4A15-B147-E4164574A540}">
      <dsp:nvSpPr>
        <dsp:cNvPr id="0" name=""/>
        <dsp:cNvSpPr/>
      </dsp:nvSpPr>
      <dsp:spPr>
        <a:xfrm>
          <a:off x="2784300" y="597564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C09644-5150-4BBA-8F4F-3AA19482EE35}">
      <dsp:nvSpPr>
        <dsp:cNvPr id="0" name=""/>
        <dsp:cNvSpPr/>
      </dsp:nvSpPr>
      <dsp:spPr>
        <a:xfrm>
          <a:off x="3018300" y="83156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3DB90-05DE-49F4-83CA-054B723690B0}">
      <dsp:nvSpPr>
        <dsp:cNvPr id="0" name=""/>
        <dsp:cNvSpPr/>
      </dsp:nvSpPr>
      <dsp:spPr>
        <a:xfrm>
          <a:off x="2433300" y="20375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Clean energy transition needed to become carbon neutral.</a:t>
          </a:r>
        </a:p>
      </dsp:txBody>
      <dsp:txXfrm>
        <a:off x="2433300" y="2037565"/>
        <a:ext cx="1800000" cy="720000"/>
      </dsp:txXfrm>
    </dsp:sp>
    <dsp:sp modelId="{B9F59084-8731-4CCA-B9D1-52C0C1A1FCCC}">
      <dsp:nvSpPr>
        <dsp:cNvPr id="0" name=""/>
        <dsp:cNvSpPr/>
      </dsp:nvSpPr>
      <dsp:spPr>
        <a:xfrm>
          <a:off x="4899300" y="597564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59707E-259C-4934-8456-C7B535C08278}">
      <dsp:nvSpPr>
        <dsp:cNvPr id="0" name=""/>
        <dsp:cNvSpPr/>
      </dsp:nvSpPr>
      <dsp:spPr>
        <a:xfrm>
          <a:off x="5133300" y="83156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48A3B-AEB0-4E5C-89ED-9D9F9C99A816}">
      <dsp:nvSpPr>
        <dsp:cNvPr id="0" name=""/>
        <dsp:cNvSpPr/>
      </dsp:nvSpPr>
      <dsp:spPr>
        <a:xfrm>
          <a:off x="4548300" y="20375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Four provinces have agreed to collaborate on the advancement of SMR's as a clean energy option.</a:t>
          </a:r>
        </a:p>
      </dsp:txBody>
      <dsp:txXfrm>
        <a:off x="4548300" y="2037565"/>
        <a:ext cx="1800000" cy="720000"/>
      </dsp:txXfrm>
    </dsp:sp>
    <dsp:sp modelId="{DB8868EE-864C-49C3-8D16-87CCB7F36B5E}">
      <dsp:nvSpPr>
        <dsp:cNvPr id="0" name=""/>
        <dsp:cNvSpPr/>
      </dsp:nvSpPr>
      <dsp:spPr>
        <a:xfrm>
          <a:off x="7014300" y="597564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A555A-1EEE-4319-80BF-DA255C48EDF5}">
      <dsp:nvSpPr>
        <dsp:cNvPr id="0" name=""/>
        <dsp:cNvSpPr/>
      </dsp:nvSpPr>
      <dsp:spPr>
        <a:xfrm>
          <a:off x="7248300" y="83156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43A6F-E849-4916-B5F8-9138A9BA10E9}">
      <dsp:nvSpPr>
        <dsp:cNvPr id="0" name=""/>
        <dsp:cNvSpPr/>
      </dsp:nvSpPr>
      <dsp:spPr>
        <a:xfrm>
          <a:off x="6663300" y="20375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SMR's carry a very serious range of negative trade-offs.</a:t>
          </a:r>
        </a:p>
      </dsp:txBody>
      <dsp:txXfrm>
        <a:off x="6663300" y="2037565"/>
        <a:ext cx="1800000" cy="720000"/>
      </dsp:txXfrm>
    </dsp:sp>
    <dsp:sp modelId="{9BC8C780-C963-4A7F-AD60-A4E3BECB3BA1}">
      <dsp:nvSpPr>
        <dsp:cNvPr id="0" name=""/>
        <dsp:cNvSpPr/>
      </dsp:nvSpPr>
      <dsp:spPr>
        <a:xfrm>
          <a:off x="9129300" y="597564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09030-CA5C-4F83-8018-47A8D93E67D7}">
      <dsp:nvSpPr>
        <dsp:cNvPr id="0" name=""/>
        <dsp:cNvSpPr/>
      </dsp:nvSpPr>
      <dsp:spPr>
        <a:xfrm>
          <a:off x="9363300" y="831565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68D7D-DAC9-4588-B69C-2B4F03CC6CF3}">
      <dsp:nvSpPr>
        <dsp:cNvPr id="0" name=""/>
        <dsp:cNvSpPr/>
      </dsp:nvSpPr>
      <dsp:spPr>
        <a:xfrm>
          <a:off x="8778300" y="20375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Beyond the cost of waste management nuclear power presents too much risk to warrant consideration in Canada.</a:t>
          </a:r>
        </a:p>
      </dsp:txBody>
      <dsp:txXfrm>
        <a:off x="8778300" y="2037565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679DE-AB9D-4CBA-B858-D053B61213A8}">
      <dsp:nvSpPr>
        <dsp:cNvPr id="0" name=""/>
        <dsp:cNvSpPr/>
      </dsp:nvSpPr>
      <dsp:spPr>
        <a:xfrm>
          <a:off x="0" y="62997"/>
          <a:ext cx="4754562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ptos Display" panose="020F0302020204030204"/>
            </a:rPr>
            <a:t>Catastrophic Accidents</a:t>
          </a:r>
          <a:endParaRPr lang="en-US" sz="2900" kern="1200" dirty="0"/>
        </a:p>
      </dsp:txBody>
      <dsp:txXfrm>
        <a:off x="34783" y="97780"/>
        <a:ext cx="4684996" cy="642964"/>
      </dsp:txXfrm>
    </dsp:sp>
    <dsp:sp modelId="{28799F4D-8BF6-4421-A4F2-2B0E5D99270F}">
      <dsp:nvSpPr>
        <dsp:cNvPr id="0" name=""/>
        <dsp:cNvSpPr/>
      </dsp:nvSpPr>
      <dsp:spPr>
        <a:xfrm>
          <a:off x="0" y="859047"/>
          <a:ext cx="4754562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ptos Display" panose="020F0302020204030204"/>
            </a:rPr>
            <a:t>Safety</a:t>
          </a:r>
          <a:endParaRPr lang="en-US" sz="2900" kern="1200" dirty="0"/>
        </a:p>
      </dsp:txBody>
      <dsp:txXfrm>
        <a:off x="34783" y="893830"/>
        <a:ext cx="4684996" cy="642964"/>
      </dsp:txXfrm>
    </dsp:sp>
    <dsp:sp modelId="{EA81B140-BDFE-4A8A-A36C-035A811375AB}">
      <dsp:nvSpPr>
        <dsp:cNvPr id="0" name=""/>
        <dsp:cNvSpPr/>
      </dsp:nvSpPr>
      <dsp:spPr>
        <a:xfrm>
          <a:off x="0" y="1655097"/>
          <a:ext cx="4754562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ptos Display" panose="020F0302020204030204"/>
            </a:rPr>
            <a:t>Security</a:t>
          </a:r>
          <a:endParaRPr lang="en-US" sz="2900" kern="1200" dirty="0"/>
        </a:p>
      </dsp:txBody>
      <dsp:txXfrm>
        <a:off x="34783" y="1689880"/>
        <a:ext cx="4684996" cy="642964"/>
      </dsp:txXfrm>
    </dsp:sp>
    <dsp:sp modelId="{53F62F1D-24B4-4FC0-B7B2-52A8A6F740D5}">
      <dsp:nvSpPr>
        <dsp:cNvPr id="0" name=""/>
        <dsp:cNvSpPr/>
      </dsp:nvSpPr>
      <dsp:spPr>
        <a:xfrm>
          <a:off x="0" y="2451147"/>
          <a:ext cx="4754562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ptos Display" panose="020F0302020204030204"/>
            </a:rPr>
            <a:t>Weapons Proliferations</a:t>
          </a:r>
        </a:p>
      </dsp:txBody>
      <dsp:txXfrm>
        <a:off x="34783" y="2485930"/>
        <a:ext cx="4684996" cy="642964"/>
      </dsp:txXfrm>
    </dsp:sp>
    <dsp:sp modelId="{3EB0B918-83F2-4A24-9F9C-2BB0C8179EB0}">
      <dsp:nvSpPr>
        <dsp:cNvPr id="0" name=""/>
        <dsp:cNvSpPr/>
      </dsp:nvSpPr>
      <dsp:spPr>
        <a:xfrm>
          <a:off x="0" y="3247197"/>
          <a:ext cx="4754562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ptos Display" panose="020F0302020204030204"/>
            </a:rPr>
            <a:t>Further Outside Risks</a:t>
          </a:r>
          <a:endParaRPr lang="en-US" sz="2900" kern="1200" dirty="0"/>
        </a:p>
      </dsp:txBody>
      <dsp:txXfrm>
        <a:off x="34783" y="3281980"/>
        <a:ext cx="4684996" cy="6429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35C4E-C7A5-4B6B-B199-D790BF4C7DF5}">
      <dsp:nvSpPr>
        <dsp:cNvPr id="0" name=""/>
        <dsp:cNvSpPr/>
      </dsp:nvSpPr>
      <dsp:spPr>
        <a:xfrm>
          <a:off x="0" y="0"/>
          <a:ext cx="4490326" cy="107767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ptos Display" panose="020F0302020204030204"/>
            </a:rPr>
            <a:t>Very Serious Trade-Offs for SMR's</a:t>
          </a:r>
          <a:endParaRPr lang="en-US" sz="3000" kern="1200" dirty="0"/>
        </a:p>
      </dsp:txBody>
      <dsp:txXfrm>
        <a:off x="0" y="0"/>
        <a:ext cx="4490326" cy="1077678"/>
      </dsp:txXfrm>
    </dsp:sp>
    <dsp:sp modelId="{DA486683-544E-453D-B8AA-94E4601B8AAB}">
      <dsp:nvSpPr>
        <dsp:cNvPr id="0" name=""/>
        <dsp:cNvSpPr/>
      </dsp:nvSpPr>
      <dsp:spPr>
        <a:xfrm>
          <a:off x="2192" y="1077678"/>
          <a:ext cx="1495313" cy="2263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ptos Display" panose="020F0302020204030204"/>
            </a:rPr>
            <a:t>Initial Capital Costs</a:t>
          </a:r>
          <a:endParaRPr lang="en-US" sz="2000" kern="1200" dirty="0"/>
        </a:p>
      </dsp:txBody>
      <dsp:txXfrm>
        <a:off x="2192" y="1077678"/>
        <a:ext cx="1495313" cy="2263124"/>
      </dsp:txXfrm>
    </dsp:sp>
    <dsp:sp modelId="{125703F5-B87B-4C54-BDD4-AFBA1134BC5D}">
      <dsp:nvSpPr>
        <dsp:cNvPr id="0" name=""/>
        <dsp:cNvSpPr/>
      </dsp:nvSpPr>
      <dsp:spPr>
        <a:xfrm>
          <a:off x="1497506" y="1077678"/>
          <a:ext cx="1495313" cy="2263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ptos Display" panose="020F0302020204030204"/>
            </a:rPr>
            <a:t>Management of Nuclear Waste</a:t>
          </a:r>
        </a:p>
      </dsp:txBody>
      <dsp:txXfrm>
        <a:off x="1497506" y="1077678"/>
        <a:ext cx="1495313" cy="2263124"/>
      </dsp:txXfrm>
    </dsp:sp>
    <dsp:sp modelId="{4B876D1C-BBFE-4FB7-8D84-509B7A482C34}">
      <dsp:nvSpPr>
        <dsp:cNvPr id="0" name=""/>
        <dsp:cNvSpPr/>
      </dsp:nvSpPr>
      <dsp:spPr>
        <a:xfrm>
          <a:off x="2992819" y="1077678"/>
          <a:ext cx="1495313" cy="2263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ptos Display" panose="020F0302020204030204"/>
            </a:rPr>
            <a:t>Impact of Uranium Mining</a:t>
          </a:r>
          <a:endParaRPr lang="en-US" sz="2000" kern="1200" dirty="0"/>
        </a:p>
      </dsp:txBody>
      <dsp:txXfrm>
        <a:off x="2992819" y="1077678"/>
        <a:ext cx="1495313" cy="2263124"/>
      </dsp:txXfrm>
    </dsp:sp>
    <dsp:sp modelId="{B9BD885E-3560-46B1-8238-6D0FD40E4600}">
      <dsp:nvSpPr>
        <dsp:cNvPr id="0" name=""/>
        <dsp:cNvSpPr/>
      </dsp:nvSpPr>
      <dsp:spPr>
        <a:xfrm>
          <a:off x="0" y="3340802"/>
          <a:ext cx="4490326" cy="25145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B2426-34E6-4AA4-88AD-31E9EF383F26}" type="datetimeFigureOut">
              <a:rPr lang="en-CA" smtClean="0"/>
              <a:t>2024-05-16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2B9E7-D41B-4CD4-9065-D2F3C9B47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198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types of renewable technologies include solar, wind, hydro, and nuclear.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B9E7-D41B-4CD4-9065-D2F3C9B474A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855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 we will discuss the long range life span of reactors and the long term effects of uranium mining on the eco system and how we dispose of nuclear waste.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B9E7-D41B-4CD4-9065-D2F3C9B474A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9225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Canada would be a good place to locate reactors as the land is stable. We can consider the fact that there are few to no earthquakes in the northern areas of the artic shield.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B9E7-D41B-4CD4-9065-D2F3C9B474A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7672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a good place to start discussion about the immense initial cost of reactors and how the expense is absorbed by the economy through taxation.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2B9E7-D41B-4CD4-9065-D2F3C9B474A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856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D6168C9-2F21-4925-831D-0AB27FACE472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97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6BAE-618F-4FC1-8DF4-39214DD98103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8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D538-1029-4016-AFCE-B4E8A7DBF047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8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F9CA-CFF2-4291-81DA-02EFC218F3A3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7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28AD-0046-4994-8A05-3697756F2628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30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40FF-4CD8-4A26-B67F-E99B4F110F34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F66B-3BF3-4AFD-8675-D4959C6DAE04}" type="datetime1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DB29-6874-472D-9DB3-344A6E5ABD10}" type="datetime1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8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0F09-0A77-4712-A810-6C191EBDF3F9}" type="datetime1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3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192D-F632-4806-85B6-739B01691262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8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0D14-E734-4E43-ADF9-6D450E51F8C6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60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8C07218-F681-4D50-BFE2-3D0B65EA8874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47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oronuclear.org/en/press-room/press-releases/nuclear-power-plants-are-not-amortized-and-nuclear-generation-is-currently-incurring-losses/#:~:text=Nuclear%20power%20plants%20are%20not%20amortized.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Windmills in black and white background">
            <a:extLst>
              <a:ext uri="{FF2B5EF4-FFF2-40B4-BE49-F238E27FC236}">
                <a16:creationId xmlns:a16="http://schemas.microsoft.com/office/drawing/2014/main" id="{7E818ED0-CEE5-9B12-0A11-81709206A8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CC1CA635-2D9C-4E3E-820F-5FE35AC14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Alberta Advances in Renewable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Doug UpSkilling Data Analytics May 14, 2024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E0E62FBC-456F-48AE-91ED-3956405D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Video 6">
            <a:hlinkClick r:id="" action="ppaction://media"/>
            <a:extLst>
              <a:ext uri="{FF2B5EF4-FFF2-40B4-BE49-F238E27FC236}">
                <a16:creationId xmlns:a16="http://schemas.microsoft.com/office/drawing/2014/main" id="{1BE93FB3-F297-76FC-752D-6081B7AC36E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6"/>
          <a:srcRect l="21875" r="21875"/>
          <a:stretch>
            <a:fillRect/>
          </a:stretch>
        </p:blipFill>
        <p:spPr>
          <a:xfrm>
            <a:off x="9811347" y="381082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246">
        <p:split orient="vert"/>
      </p:transition>
    </mc:Choice>
    <mc:Fallback xmlns="">
      <p:transition spd="slow" advTm="8246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298CD-F195-B604-A668-3D623C3E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Small Nuclear Reactors and Limitations</a:t>
            </a:r>
          </a:p>
        </p:txBody>
      </p:sp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61B46-FC70-5852-EEC0-861AC03B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E496481-06DA-0F17-52A2-96361CD89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773212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397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0CFD-FB52-3AA7-EDFD-7D0D0821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Threats Outside of Maintenance</a:t>
            </a:r>
            <a:endParaRPr lang="en-US" dirty="0"/>
          </a:p>
        </p:txBody>
      </p:sp>
      <p:pic>
        <p:nvPicPr>
          <p:cNvPr id="5" name="Content Placeholder 4" descr="Free Images : technology, wind, building, environment, symbol, chimney, industry, electricity ...">
            <a:extLst>
              <a:ext uri="{FF2B5EF4-FFF2-40B4-BE49-F238E27FC236}">
                <a16:creationId xmlns:a16="http://schemas.microsoft.com/office/drawing/2014/main" id="{296FCFC6-5C17-F4F8-5E81-4C9A05E2A6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23938" y="2514402"/>
            <a:ext cx="4754562" cy="3565921"/>
          </a:xfr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9923AC4-6EB1-C5EF-7EC9-FBCD52CCD32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86250481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34CA2-307D-F561-0B41-95DBA6A1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5264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Rectangle 400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0961311-FBDA-4830-C2BF-1ED154AA2C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5592825"/>
              </p:ext>
            </p:extLst>
          </p:nvPr>
        </p:nvGraphicFramePr>
        <p:xfrm>
          <a:off x="804333" y="902540"/>
          <a:ext cx="4490326" cy="3592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96" name="Table 395">
            <a:extLst>
              <a:ext uri="{FF2B5EF4-FFF2-40B4-BE49-F238E27FC236}">
                <a16:creationId xmlns:a16="http://schemas.microsoft.com/office/drawing/2014/main" id="{75B69053-A093-8C9A-A7C2-BF256DFAF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027909"/>
              </p:ext>
            </p:extLst>
          </p:nvPr>
        </p:nvGraphicFramePr>
        <p:xfrm>
          <a:off x="5658059" y="1746061"/>
          <a:ext cx="5822196" cy="1428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235">
                  <a:extLst>
                    <a:ext uri="{9D8B030D-6E8A-4147-A177-3AD203B41FA5}">
                      <a16:colId xmlns:a16="http://schemas.microsoft.com/office/drawing/2014/main" val="709589766"/>
                    </a:ext>
                  </a:extLst>
                </a:gridCol>
                <a:gridCol w="2900961">
                  <a:extLst>
                    <a:ext uri="{9D8B030D-6E8A-4147-A177-3AD203B41FA5}">
                      <a16:colId xmlns:a16="http://schemas.microsoft.com/office/drawing/2014/main" val="3931685395"/>
                    </a:ext>
                  </a:extLst>
                </a:gridCol>
              </a:tblGrid>
              <a:tr h="831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Brunswick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Ontario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285283"/>
                  </a:ext>
                </a:extLst>
              </a:tr>
              <a:tr h="5964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Saskatchewan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Alberta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79665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2995685-3FB2-4AC2-CE47-DDF230F14B70}"/>
              </a:ext>
            </a:extLst>
          </p:cNvPr>
          <p:cNvSpPr txBox="1"/>
          <p:nvPr/>
        </p:nvSpPr>
        <p:spPr>
          <a:xfrm>
            <a:off x="5774757" y="1289420"/>
            <a:ext cx="5373170" cy="332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8056">
              <a:spcAft>
                <a:spcPts val="600"/>
              </a:spcAft>
            </a:pPr>
            <a:r>
              <a:rPr lang="en-CA" sz="156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Provinces Willing to Engage in Nuclear Power in Canada</a:t>
            </a:r>
            <a:endParaRPr lang="en-CA" sz="16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30D5C-82F0-9837-A92C-BAE1746EA5FE}"/>
              </a:ext>
            </a:extLst>
          </p:cNvPr>
          <p:cNvSpPr txBox="1"/>
          <p:nvPr/>
        </p:nvSpPr>
        <p:spPr>
          <a:xfrm>
            <a:off x="7322270" y="3663964"/>
            <a:ext cx="3866247" cy="2075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8056">
              <a:spcAft>
                <a:spcPts val="600"/>
              </a:spcAft>
            </a:pPr>
            <a:r>
              <a:rPr lang="en-CA" sz="1764" u="sng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https://www.foronuclear.org/en/press-room/press-releases/nuclear-power-plants-are-not-amortized-and-nuclear-generation-is-currently-incurring-losses/#:~:text=Nuclear%20power%20plants%20are%20not%20amortized.</a:t>
            </a:r>
            <a:endParaRPr lang="en-CA" sz="176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A16A5-2D59-23A2-9EEA-E6E50C41768A}"/>
              </a:ext>
            </a:extLst>
          </p:cNvPr>
          <p:cNvSpPr txBox="1"/>
          <p:nvPr/>
        </p:nvSpPr>
        <p:spPr>
          <a:xfrm>
            <a:off x="5774757" y="3760366"/>
            <a:ext cx="1471406" cy="513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8056">
              <a:spcAft>
                <a:spcPts val="600"/>
              </a:spcAft>
            </a:pPr>
            <a:r>
              <a:rPr lang="en-CA" sz="2744" kern="1200">
                <a:solidFill>
                  <a:srgbClr val="005C81"/>
                </a:solidFill>
                <a:latin typeface="+mn-lt"/>
                <a:ea typeface="+mn-ea"/>
                <a:cs typeface="+mn-cs"/>
              </a:rPr>
              <a:t>Taxation</a:t>
            </a:r>
            <a:r>
              <a:rPr lang="en-CA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355E8-EFF8-2896-0735-CCE21883AA89}"/>
              </a:ext>
            </a:extLst>
          </p:cNvPr>
          <p:cNvSpPr>
            <a:spLocks/>
          </p:cNvSpPr>
          <p:nvPr/>
        </p:nvSpPr>
        <p:spPr>
          <a:xfrm>
            <a:off x="10431391" y="5686037"/>
            <a:ext cx="956273" cy="269420"/>
          </a:xfrm>
          <a:prstGeom prst="rect">
            <a:avLst/>
          </a:prstGeom>
        </p:spPr>
        <p:txBody>
          <a:bodyPr/>
          <a:lstStyle/>
          <a:p>
            <a:pPr defTabSz="448056">
              <a:spcAft>
                <a:spcPts val="600"/>
              </a:spcAft>
            </a:pPr>
            <a:fld id="{330EA680-D336-4FF7-8B7A-9848BB0A1C32}" type="slidenum"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448056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7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4C0BC6-B04D-4459-B721-9C030C392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4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F024E-D853-479C-B5A9-08293A2D7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4B8AC53-D2B2-87D9-8977-497572567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16343"/>
            <a:ext cx="10905066" cy="462531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8F70EC-FDC9-2AEB-91A3-71230646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101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</TotalTime>
  <Words>277</Words>
  <Application>Microsoft Office PowerPoint</Application>
  <PresentationFormat>Widescreen</PresentationFormat>
  <Paragraphs>37</Paragraphs>
  <Slides>5</Slides>
  <Notes>4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Integral</vt:lpstr>
      <vt:lpstr>Alberta Advances in Renewable Technologies</vt:lpstr>
      <vt:lpstr>Small Nuclear Reactors and Limitations</vt:lpstr>
      <vt:lpstr>Threats Outside of Maintenance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McMahon</dc:creator>
  <cp:lastModifiedBy>Douglas McMahon</cp:lastModifiedBy>
  <cp:revision>109</cp:revision>
  <dcterms:created xsi:type="dcterms:W3CDTF">2024-05-13T17:05:45Z</dcterms:created>
  <dcterms:modified xsi:type="dcterms:W3CDTF">2024-05-16T20:11:44Z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4e6ac5-0e84-491c-8838-b11844917f54_Enabled">
    <vt:lpwstr>true</vt:lpwstr>
  </property>
  <property fmtid="{D5CDD505-2E9C-101B-9397-08002B2CF9AE}" pid="3" name="MSIP_Label_724e6ac5-0e84-491c-8838-b11844917f54_SetDate">
    <vt:lpwstr>2024-05-13T17:05:52Z</vt:lpwstr>
  </property>
  <property fmtid="{D5CDD505-2E9C-101B-9397-08002B2CF9AE}" pid="4" name="MSIP_Label_724e6ac5-0e84-491c-8838-b11844917f54_Method">
    <vt:lpwstr>Standard</vt:lpwstr>
  </property>
  <property fmtid="{D5CDD505-2E9C-101B-9397-08002B2CF9AE}" pid="5" name="MSIP_Label_724e6ac5-0e84-491c-8838-b11844917f54_Name">
    <vt:lpwstr>Protected</vt:lpwstr>
  </property>
  <property fmtid="{D5CDD505-2E9C-101B-9397-08002B2CF9AE}" pid="6" name="MSIP_Label_724e6ac5-0e84-491c-8838-b11844917f54_SiteId">
    <vt:lpwstr>2ba011f1-f50a-44f3-a200-db3ea74e29b7</vt:lpwstr>
  </property>
  <property fmtid="{D5CDD505-2E9C-101B-9397-08002B2CF9AE}" pid="7" name="MSIP_Label_724e6ac5-0e84-491c-8838-b11844917f54_ActionId">
    <vt:lpwstr>43897233-e904-419e-abaa-6b5a7970931b</vt:lpwstr>
  </property>
  <property fmtid="{D5CDD505-2E9C-101B-9397-08002B2CF9AE}" pid="8" name="MSIP_Label_724e6ac5-0e84-491c-8838-b11844917f54_ContentBits">
    <vt:lpwstr>0</vt:lpwstr>
  </property>
</Properties>
</file>