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4" r:id="rId3"/>
    <p:sldId id="325" r:id="rId4"/>
    <p:sldId id="303" r:id="rId5"/>
    <p:sldId id="326" r:id="rId6"/>
    <p:sldId id="270" r:id="rId7"/>
    <p:sldId id="345" r:id="rId8"/>
    <p:sldId id="327" r:id="rId9"/>
    <p:sldId id="347" r:id="rId10"/>
    <p:sldId id="328" r:id="rId11"/>
    <p:sldId id="348" r:id="rId12"/>
    <p:sldId id="349" r:id="rId13"/>
    <p:sldId id="350" r:id="rId1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F910B-F58C-4256-A1C4-B116438CD2DC}" v="18" dt="2020-04-29T22:04:13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657" autoAdjust="0"/>
  </p:normalViewPr>
  <p:slideViewPr>
    <p:cSldViewPr snapToGrid="0">
      <p:cViewPr varScale="1">
        <p:scale>
          <a:sx n="61" d="100"/>
          <a:sy n="61" d="100"/>
        </p:scale>
        <p:origin x="8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Ramirez" userId="ed11df0af5cbbe9d" providerId="LiveId" clId="{5CDF910B-F58C-4256-A1C4-B116438CD2DC}"/>
    <pc:docChg chg="undo custSel addSld modSld sldOrd modMainMaster">
      <pc:chgData name="Douglas Ramirez" userId="ed11df0af5cbbe9d" providerId="LiveId" clId="{5CDF910B-F58C-4256-A1C4-B116438CD2DC}" dt="2020-04-30T00:20:41.002" v="2262"/>
      <pc:docMkLst>
        <pc:docMk/>
      </pc:docMkLst>
      <pc:sldChg chg="modNotesTx">
        <pc:chgData name="Douglas Ramirez" userId="ed11df0af5cbbe9d" providerId="LiveId" clId="{5CDF910B-F58C-4256-A1C4-B116438CD2DC}" dt="2020-04-29T03:01:59.769" v="56" actId="20577"/>
        <pc:sldMkLst>
          <pc:docMk/>
          <pc:sldMk cId="778749517" sldId="256"/>
        </pc:sldMkLst>
      </pc:sldChg>
      <pc:sldChg chg="modNotesTx">
        <pc:chgData name="Douglas Ramirez" userId="ed11df0af5cbbe9d" providerId="LiveId" clId="{5CDF910B-F58C-4256-A1C4-B116438CD2DC}" dt="2020-04-29T05:06:50.433" v="550" actId="20577"/>
        <pc:sldMkLst>
          <pc:docMk/>
          <pc:sldMk cId="3596744845" sldId="281"/>
        </pc:sldMkLst>
      </pc:sldChg>
      <pc:sldChg chg="modSp mod">
        <pc:chgData name="Douglas Ramirez" userId="ed11df0af5cbbe9d" providerId="LiveId" clId="{5CDF910B-F58C-4256-A1C4-B116438CD2DC}" dt="2020-04-29T02:25:09.751" v="1" actId="20577"/>
        <pc:sldMkLst>
          <pc:docMk/>
          <pc:sldMk cId="2815367200" sldId="295"/>
        </pc:sldMkLst>
        <pc:spChg chg="mod">
          <ac:chgData name="Douglas Ramirez" userId="ed11df0af5cbbe9d" providerId="LiveId" clId="{5CDF910B-F58C-4256-A1C4-B116438CD2DC}" dt="2020-04-29T02:25:09.751" v="1" actId="20577"/>
          <ac:spMkLst>
            <pc:docMk/>
            <pc:sldMk cId="2815367200" sldId="295"/>
            <ac:spMk id="3" creationId="{00000000-0000-0000-0000-000000000000}"/>
          </ac:spMkLst>
        </pc:spChg>
      </pc:sldChg>
      <pc:sldChg chg="modNotesTx">
        <pc:chgData name="Douglas Ramirez" userId="ed11df0af5cbbe9d" providerId="LiveId" clId="{5CDF910B-F58C-4256-A1C4-B116438CD2DC}" dt="2020-04-29T05:19:22.341" v="1103" actId="20577"/>
        <pc:sldMkLst>
          <pc:docMk/>
          <pc:sldMk cId="2129089183" sldId="303"/>
        </pc:sldMkLst>
      </pc:sldChg>
      <pc:sldChg chg="modSp mod modNotesTx">
        <pc:chgData name="Douglas Ramirez" userId="ed11df0af5cbbe9d" providerId="LiveId" clId="{5CDF910B-F58C-4256-A1C4-B116438CD2DC}" dt="2020-04-29T23:53:50.404" v="2161" actId="20577"/>
        <pc:sldMkLst>
          <pc:docMk/>
          <pc:sldMk cId="2217865524" sldId="307"/>
        </pc:sldMkLst>
        <pc:spChg chg="mod">
          <ac:chgData name="Douglas Ramirez" userId="ed11df0af5cbbe9d" providerId="LiveId" clId="{5CDF910B-F58C-4256-A1C4-B116438CD2DC}" dt="2020-04-29T20:17:40.413" v="1836" actId="27636"/>
          <ac:spMkLst>
            <pc:docMk/>
            <pc:sldMk cId="2217865524" sldId="307"/>
            <ac:spMk id="3" creationId="{0F0C7357-9D24-4FBB-AA25-471EE41094CD}"/>
          </ac:spMkLst>
        </pc:spChg>
      </pc:sldChg>
      <pc:sldChg chg="modNotesTx">
        <pc:chgData name="Douglas Ramirez" userId="ed11df0af5cbbe9d" providerId="LiveId" clId="{5CDF910B-F58C-4256-A1C4-B116438CD2DC}" dt="2020-04-29T03:07:48.011" v="452" actId="20577"/>
        <pc:sldMkLst>
          <pc:docMk/>
          <pc:sldMk cId="1009176485" sldId="308"/>
        </pc:sldMkLst>
      </pc:sldChg>
      <pc:sldChg chg="modNotesTx">
        <pc:chgData name="Douglas Ramirez" userId="ed11df0af5cbbe9d" providerId="LiveId" clId="{5CDF910B-F58C-4256-A1C4-B116438CD2DC}" dt="2020-04-29T23:55:40.220" v="2258" actId="20577"/>
        <pc:sldMkLst>
          <pc:docMk/>
          <pc:sldMk cId="267990524" sldId="312"/>
        </pc:sldMkLst>
      </pc:sldChg>
      <pc:sldChg chg="addSp modSp mod">
        <pc:chgData name="Douglas Ramirez" userId="ed11df0af5cbbe9d" providerId="LiveId" clId="{5CDF910B-F58C-4256-A1C4-B116438CD2DC}" dt="2020-04-29T20:11:25.193" v="1750" actId="20577"/>
        <pc:sldMkLst>
          <pc:docMk/>
          <pc:sldMk cId="549432859" sldId="315"/>
        </pc:sldMkLst>
        <pc:spChg chg="mod">
          <ac:chgData name="Douglas Ramirez" userId="ed11df0af5cbbe9d" providerId="LiveId" clId="{5CDF910B-F58C-4256-A1C4-B116438CD2DC}" dt="2020-04-29T05:56:20.792" v="1344" actId="20577"/>
          <ac:spMkLst>
            <pc:docMk/>
            <pc:sldMk cId="549432859" sldId="315"/>
            <ac:spMk id="2" creationId="{8CF6BBCB-A46D-47E5-942E-D9A23D462718}"/>
          </ac:spMkLst>
        </pc:spChg>
        <pc:spChg chg="mod">
          <ac:chgData name="Douglas Ramirez" userId="ed11df0af5cbbe9d" providerId="LiveId" clId="{5CDF910B-F58C-4256-A1C4-B116438CD2DC}" dt="2020-04-29T20:10:44.853" v="1685" actId="1076"/>
          <ac:spMkLst>
            <pc:docMk/>
            <pc:sldMk cId="549432859" sldId="315"/>
            <ac:spMk id="3" creationId="{0FAAB07F-7936-497C-9D44-D209FA8258D5}"/>
          </ac:spMkLst>
        </pc:spChg>
        <pc:spChg chg="add mod">
          <ac:chgData name="Douglas Ramirez" userId="ed11df0af5cbbe9d" providerId="LiveId" clId="{5CDF910B-F58C-4256-A1C4-B116438CD2DC}" dt="2020-04-29T20:11:25.193" v="1750" actId="20577"/>
          <ac:spMkLst>
            <pc:docMk/>
            <pc:sldMk cId="549432859" sldId="315"/>
            <ac:spMk id="8" creationId="{3D2A534D-7F17-461B-A73F-55ED1FA8B110}"/>
          </ac:spMkLst>
        </pc:spChg>
        <pc:picChg chg="add mod">
          <ac:chgData name="Douglas Ramirez" userId="ed11df0af5cbbe9d" providerId="LiveId" clId="{5CDF910B-F58C-4256-A1C4-B116438CD2DC}" dt="2020-04-29T20:10:50.039" v="1688" actId="1076"/>
          <ac:picMkLst>
            <pc:docMk/>
            <pc:sldMk cId="549432859" sldId="315"/>
            <ac:picMk id="6" creationId="{BF9D5AFB-28A6-4C5F-8F7C-510F162AF291}"/>
          </ac:picMkLst>
        </pc:picChg>
      </pc:sldChg>
      <pc:sldChg chg="modSp mod">
        <pc:chgData name="Douglas Ramirez" userId="ed11df0af5cbbe9d" providerId="LiveId" clId="{5CDF910B-F58C-4256-A1C4-B116438CD2DC}" dt="2020-04-29T18:06:17.069" v="1455" actId="20577"/>
        <pc:sldMkLst>
          <pc:docMk/>
          <pc:sldMk cId="1304931385" sldId="319"/>
        </pc:sldMkLst>
        <pc:spChg chg="mod">
          <ac:chgData name="Douglas Ramirez" userId="ed11df0af5cbbe9d" providerId="LiveId" clId="{5CDF910B-F58C-4256-A1C4-B116438CD2DC}" dt="2020-04-29T18:06:17.069" v="1455" actId="20577"/>
          <ac:spMkLst>
            <pc:docMk/>
            <pc:sldMk cId="1304931385" sldId="319"/>
            <ac:spMk id="3" creationId="{0F0C7357-9D24-4FBB-AA25-471EE41094CD}"/>
          </ac:spMkLst>
        </pc:spChg>
      </pc:sldChg>
      <pc:sldChg chg="modNotesTx">
        <pc:chgData name="Douglas Ramirez" userId="ed11df0af5cbbe9d" providerId="LiveId" clId="{5CDF910B-F58C-4256-A1C4-B116438CD2DC}" dt="2020-04-29T05:56:56.205" v="1441" actId="20577"/>
        <pc:sldMkLst>
          <pc:docMk/>
          <pc:sldMk cId="3744328987" sldId="320"/>
        </pc:sldMkLst>
      </pc:sldChg>
      <pc:sldChg chg="modNotesTx">
        <pc:chgData name="Douglas Ramirez" userId="ed11df0af5cbbe9d" providerId="LiveId" clId="{5CDF910B-F58C-4256-A1C4-B116438CD2DC}" dt="2020-04-29T03:02:13.713" v="82" actId="20577"/>
        <pc:sldMkLst>
          <pc:docMk/>
          <pc:sldMk cId="829453800" sldId="324"/>
        </pc:sldMkLst>
      </pc:sldChg>
      <pc:sldChg chg="modNotesTx">
        <pc:chgData name="Douglas Ramirez" userId="ed11df0af5cbbe9d" providerId="LiveId" clId="{5CDF910B-F58C-4256-A1C4-B116438CD2DC}" dt="2020-04-29T03:04:52.885" v="309" actId="20577"/>
        <pc:sldMkLst>
          <pc:docMk/>
          <pc:sldMk cId="1220285324" sldId="333"/>
        </pc:sldMkLst>
      </pc:sldChg>
      <pc:sldChg chg="ord">
        <pc:chgData name="Douglas Ramirez" userId="ed11df0af5cbbe9d" providerId="LiveId" clId="{5CDF910B-F58C-4256-A1C4-B116438CD2DC}" dt="2020-04-30T00:20:41.002" v="2262"/>
        <pc:sldMkLst>
          <pc:docMk/>
          <pc:sldMk cId="1993923094" sldId="336"/>
        </pc:sldMkLst>
      </pc:sldChg>
      <pc:sldChg chg="addSp delSp modSp mod modNotesTx">
        <pc:chgData name="Douglas Ramirez" userId="ed11df0af5cbbe9d" providerId="LiveId" clId="{5CDF910B-F58C-4256-A1C4-B116438CD2DC}" dt="2020-04-29T23:54:33.051" v="2197" actId="20577"/>
        <pc:sldMkLst>
          <pc:docMk/>
          <pc:sldMk cId="4268911575" sldId="342"/>
        </pc:sldMkLst>
        <pc:spChg chg="del mod">
          <ac:chgData name="Douglas Ramirez" userId="ed11df0af5cbbe9d" providerId="LiveId" clId="{5CDF910B-F58C-4256-A1C4-B116438CD2DC}" dt="2020-04-29T05:41:21.577" v="1226" actId="478"/>
          <ac:spMkLst>
            <pc:docMk/>
            <pc:sldMk cId="4268911575" sldId="342"/>
            <ac:spMk id="3" creationId="{15CFE942-0FA2-4EAB-A581-2160B4B043AD}"/>
          </ac:spMkLst>
        </pc:spChg>
        <pc:spChg chg="add del mod">
          <ac:chgData name="Douglas Ramirez" userId="ed11df0af5cbbe9d" providerId="LiveId" clId="{5CDF910B-F58C-4256-A1C4-B116438CD2DC}" dt="2020-04-29T05:41:32.179" v="1228" actId="1076"/>
          <ac:spMkLst>
            <pc:docMk/>
            <pc:sldMk cId="4268911575" sldId="342"/>
            <ac:spMk id="7" creationId="{DD9A1FEC-87EE-4C17-A01E-03A70787E704}"/>
          </ac:spMkLst>
        </pc:spChg>
        <pc:spChg chg="add del mod">
          <ac:chgData name="Douglas Ramirez" userId="ed11df0af5cbbe9d" providerId="LiveId" clId="{5CDF910B-F58C-4256-A1C4-B116438CD2DC}" dt="2020-04-29T05:41:23.949" v="1227" actId="478"/>
          <ac:spMkLst>
            <pc:docMk/>
            <pc:sldMk cId="4268911575" sldId="342"/>
            <ac:spMk id="9" creationId="{381452FB-40D8-497A-9EA3-55323F76B9EA}"/>
          </ac:spMkLst>
        </pc:spChg>
        <pc:picChg chg="mod">
          <ac:chgData name="Douglas Ramirez" userId="ed11df0af5cbbe9d" providerId="LiveId" clId="{5CDF910B-F58C-4256-A1C4-B116438CD2DC}" dt="2020-04-29T05:41:32.179" v="1228" actId="1076"/>
          <ac:picMkLst>
            <pc:docMk/>
            <pc:sldMk cId="4268911575" sldId="342"/>
            <ac:picMk id="6" creationId="{293C2414-0DB7-45B8-9679-18643D306E00}"/>
          </ac:picMkLst>
        </pc:picChg>
        <pc:picChg chg="add mod">
          <ac:chgData name="Douglas Ramirez" userId="ed11df0af5cbbe9d" providerId="LiveId" clId="{5CDF910B-F58C-4256-A1C4-B116438CD2DC}" dt="2020-04-29T05:41:32.179" v="1228" actId="1076"/>
          <ac:picMkLst>
            <pc:docMk/>
            <pc:sldMk cId="4268911575" sldId="342"/>
            <ac:picMk id="8" creationId="{EC023D0A-F898-466A-AAFB-142A3A85B47E}"/>
          </ac:picMkLst>
        </pc:picChg>
      </pc:sldChg>
      <pc:sldChg chg="addSp delSp modSp new mod">
        <pc:chgData name="Douglas Ramirez" userId="ed11df0af5cbbe9d" providerId="LiveId" clId="{5CDF910B-F58C-4256-A1C4-B116438CD2DC}" dt="2020-04-29T22:06:11.178" v="2005" actId="20577"/>
        <pc:sldMkLst>
          <pc:docMk/>
          <pc:sldMk cId="1621711468" sldId="343"/>
        </pc:sldMkLst>
        <pc:spChg chg="mod">
          <ac:chgData name="Douglas Ramirez" userId="ed11df0af5cbbe9d" providerId="LiveId" clId="{5CDF910B-F58C-4256-A1C4-B116438CD2DC}" dt="2020-04-29T22:06:11.178" v="2005" actId="20577"/>
          <ac:spMkLst>
            <pc:docMk/>
            <pc:sldMk cId="1621711468" sldId="343"/>
            <ac:spMk id="2" creationId="{FA7945A9-F4B6-44C1-B1B5-A743C793F72A}"/>
          </ac:spMkLst>
        </pc:spChg>
        <pc:spChg chg="del mod">
          <ac:chgData name="Douglas Ramirez" userId="ed11df0af5cbbe9d" providerId="LiveId" clId="{5CDF910B-F58C-4256-A1C4-B116438CD2DC}" dt="2020-04-29T22:00:08.404" v="1936" actId="478"/>
          <ac:spMkLst>
            <pc:docMk/>
            <pc:sldMk cId="1621711468" sldId="343"/>
            <ac:spMk id="3" creationId="{D51048F7-F9E5-4EDD-A56D-714F664FE1B6}"/>
          </ac:spMkLst>
        </pc:spChg>
        <pc:spChg chg="add del mod">
          <ac:chgData name="Douglas Ramirez" userId="ed11df0af5cbbe9d" providerId="LiveId" clId="{5CDF910B-F58C-4256-A1C4-B116438CD2DC}" dt="2020-04-29T22:00:19.985" v="1937" actId="931"/>
          <ac:spMkLst>
            <pc:docMk/>
            <pc:sldMk cId="1621711468" sldId="343"/>
            <ac:spMk id="10" creationId="{5FB0D925-7A22-438B-BCA4-F61AC0CEBA15}"/>
          </ac:spMkLst>
        </pc:spChg>
        <pc:picChg chg="add del mod">
          <ac:chgData name="Douglas Ramirez" userId="ed11df0af5cbbe9d" providerId="LiveId" clId="{5CDF910B-F58C-4256-A1C4-B116438CD2DC}" dt="2020-04-29T21:13:59.104" v="1933" actId="478"/>
          <ac:picMkLst>
            <pc:docMk/>
            <pc:sldMk cId="1621711468" sldId="343"/>
            <ac:picMk id="6" creationId="{15E76419-0007-432F-834D-5E1C6D6FCB34}"/>
          </ac:picMkLst>
        </pc:picChg>
        <pc:picChg chg="add del mod">
          <ac:chgData name="Douglas Ramirez" userId="ed11df0af5cbbe9d" providerId="LiveId" clId="{5CDF910B-F58C-4256-A1C4-B116438CD2DC}" dt="2020-04-29T21:14:10.944" v="1935" actId="478"/>
          <ac:picMkLst>
            <pc:docMk/>
            <pc:sldMk cId="1621711468" sldId="343"/>
            <ac:picMk id="8" creationId="{E48BFE34-291D-48D4-B1CB-98966A4D6483}"/>
          </ac:picMkLst>
        </pc:picChg>
        <pc:picChg chg="add mod modCrop">
          <ac:chgData name="Douglas Ramirez" userId="ed11df0af5cbbe9d" providerId="LiveId" clId="{5CDF910B-F58C-4256-A1C4-B116438CD2DC}" dt="2020-04-29T22:04:13.672" v="1951" actId="465"/>
          <ac:picMkLst>
            <pc:docMk/>
            <pc:sldMk cId="1621711468" sldId="343"/>
            <ac:picMk id="12" creationId="{338524C4-207A-4809-BA78-B6825CED78D7}"/>
          </ac:picMkLst>
        </pc:picChg>
      </pc:sldChg>
      <pc:sldChg chg="add">
        <pc:chgData name="Douglas Ramirez" userId="ed11df0af5cbbe9d" providerId="LiveId" clId="{5CDF910B-F58C-4256-A1C4-B116438CD2DC}" dt="2020-04-29T20:39:42.648" v="1930"/>
        <pc:sldMkLst>
          <pc:docMk/>
          <pc:sldMk cId="363810708" sldId="344"/>
        </pc:sldMkLst>
      </pc:sldChg>
      <pc:sldMasterChg chg="modSldLayout">
        <pc:chgData name="Douglas Ramirez" userId="ed11df0af5cbbe9d" providerId="LiveId" clId="{5CDF910B-F58C-4256-A1C4-B116438CD2DC}" dt="2020-04-29T18:54:58.051" v="1467" actId="6549"/>
        <pc:sldMasterMkLst>
          <pc:docMk/>
          <pc:sldMasterMk cId="2345876645" sldId="2147483648"/>
        </pc:sldMasterMkLst>
        <pc:sldLayoutChg chg="modSp mod">
          <pc:chgData name="Douglas Ramirez" userId="ed11df0af5cbbe9d" providerId="LiveId" clId="{5CDF910B-F58C-4256-A1C4-B116438CD2DC}" dt="2020-04-29T18:54:45.531" v="1461" actId="6549"/>
          <pc:sldLayoutMkLst>
            <pc:docMk/>
            <pc:sldMasterMk cId="2345876645" sldId="2147483648"/>
            <pc:sldLayoutMk cId="1298295826" sldId="2147483649"/>
          </pc:sldLayoutMkLst>
          <pc:spChg chg="mod">
            <ac:chgData name="Douglas Ramirez" userId="ed11df0af5cbbe9d" providerId="LiveId" clId="{5CDF910B-F58C-4256-A1C4-B116438CD2DC}" dt="2020-04-29T18:54:45.531" v="1461" actId="6549"/>
            <ac:spMkLst>
              <pc:docMk/>
              <pc:sldMasterMk cId="2345876645" sldId="2147483648"/>
              <pc:sldLayoutMk cId="1298295826" sldId="2147483649"/>
              <ac:spMk id="6" creationId="{00000000-0000-0000-0000-000000000000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51.840" v="1464" actId="6549"/>
          <pc:sldLayoutMkLst>
            <pc:docMk/>
            <pc:sldMasterMk cId="2345876645" sldId="2147483648"/>
            <pc:sldLayoutMk cId="1732503495" sldId="2147483650"/>
          </pc:sldLayoutMkLst>
          <pc:spChg chg="mod">
            <ac:chgData name="Douglas Ramirez" userId="ed11df0af5cbbe9d" providerId="LiveId" clId="{5CDF910B-F58C-4256-A1C4-B116438CD2DC}" dt="2020-04-29T18:54:51.840" v="1464" actId="6549"/>
            <ac:spMkLst>
              <pc:docMk/>
              <pc:sldMasterMk cId="2345876645" sldId="2147483648"/>
              <pc:sldLayoutMk cId="1732503495" sldId="2147483650"/>
              <ac:spMk id="9" creationId="{00000000-0000-0000-0000-000000000000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37.687" v="1458" actId="20577"/>
          <pc:sldLayoutMkLst>
            <pc:docMk/>
            <pc:sldMasterMk cId="2345876645" sldId="2147483648"/>
            <pc:sldLayoutMk cId="2709792613" sldId="2147483661"/>
          </pc:sldLayoutMkLst>
          <pc:spChg chg="mod">
            <ac:chgData name="Douglas Ramirez" userId="ed11df0af5cbbe9d" providerId="LiveId" clId="{5CDF910B-F58C-4256-A1C4-B116438CD2DC}" dt="2020-04-29T18:54:37.687" v="1458" actId="20577"/>
            <ac:spMkLst>
              <pc:docMk/>
              <pc:sldMasterMk cId="2345876645" sldId="2147483648"/>
              <pc:sldLayoutMk cId="2709792613" sldId="2147483661"/>
              <ac:spMk id="5" creationId="{40E49370-545F-4386-A3B1-7B3E2515600C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58.051" v="1467" actId="6549"/>
          <pc:sldLayoutMkLst>
            <pc:docMk/>
            <pc:sldMasterMk cId="2345876645" sldId="2147483648"/>
            <pc:sldLayoutMk cId="2140473954" sldId="2147483662"/>
          </pc:sldLayoutMkLst>
          <pc:spChg chg="mod">
            <ac:chgData name="Douglas Ramirez" userId="ed11df0af5cbbe9d" providerId="LiveId" clId="{5CDF910B-F58C-4256-A1C4-B116438CD2DC}" dt="2020-04-29T18:54:58.051" v="1467" actId="6549"/>
            <ac:spMkLst>
              <pc:docMk/>
              <pc:sldMasterMk cId="2345876645" sldId="2147483648"/>
              <pc:sldLayoutMk cId="2140473954" sldId="2147483662"/>
              <ac:spMk id="5" creationId="{40E49370-545F-4386-A3B1-7B3E2515600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773B38F-4A61-4D25-B2DB-1252850A0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0732CC-A9CB-4CBA-B063-7018F1979D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8EB2-32F9-4237-AF21-58311BD979B9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46B3D-181C-4791-9DE5-540EBF88D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A3286B-1EFF-470D-B080-21F0489949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7B5A-0309-4724-B7C8-B14F73FA9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43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76587-E2F9-44DB-BBD4-105AAC62BCF9}" type="datetimeFigureOut">
              <a:rPr lang="es-419" smtClean="0"/>
              <a:t>18/8/2020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97E2-4160-410A-A274-58931E10F1E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2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53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Forma en que se estructura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312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8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35D0409-48F9-42DC-A2D9-D9C0D3613A49}"/>
              </a:ext>
            </a:extLst>
          </p:cNvPr>
          <p:cNvSpPr/>
          <p:nvPr userDrawn="1"/>
        </p:nvSpPr>
        <p:spPr>
          <a:xfrm>
            <a:off x="0" y="5364936"/>
            <a:ext cx="12192000" cy="149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5B9A3CAC-C0E4-4FA7-BB1E-A90DC17C2A27}"/>
              </a:ext>
            </a:extLst>
          </p:cNvPr>
          <p:cNvSpPr/>
          <p:nvPr userDrawn="1"/>
        </p:nvSpPr>
        <p:spPr>
          <a:xfrm>
            <a:off x="-8239" y="1493064"/>
            <a:ext cx="4906810" cy="3784329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6D7DC6AA-A8E9-4445-9C47-03742E81FF3D}"/>
              </a:ext>
            </a:extLst>
          </p:cNvPr>
          <p:cNvSpPr/>
          <p:nvPr userDrawn="1"/>
        </p:nvSpPr>
        <p:spPr>
          <a:xfrm rot="5400000">
            <a:off x="-230484" y="225068"/>
            <a:ext cx="4753231" cy="430309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5224" y="605060"/>
            <a:ext cx="8534399" cy="32601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7" y="5740722"/>
            <a:ext cx="12051957" cy="69302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-8238" y="6568603"/>
            <a:ext cx="2743200" cy="365125"/>
          </a:xfrm>
        </p:spPr>
        <p:txBody>
          <a:bodyPr/>
          <a:lstStyle/>
          <a:p>
            <a:fld id="{256C60F9-90AA-42C3-B0A1-8A148CB74EB3}" type="datetime1">
              <a:rPr lang="es-419" smtClean="0"/>
              <a:t>18/8/2020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7" name="Imagen 6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DAA25D34-0F6B-4CF9-BD04-6CF7543D5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" y="0"/>
            <a:ext cx="1587862" cy="282004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7432868-5A14-4347-961A-45F72C57307E}"/>
              </a:ext>
            </a:extLst>
          </p:cNvPr>
          <p:cNvSpPr/>
          <p:nvPr userDrawn="1"/>
        </p:nvSpPr>
        <p:spPr>
          <a:xfrm>
            <a:off x="-8238" y="5277393"/>
            <a:ext cx="12200238" cy="87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F3FB50-510C-4C0B-B5A9-AA8EA780A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6" y="3333504"/>
            <a:ext cx="1270769" cy="19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6506-220D-4F8D-99EC-0D7FFE6CA316}" type="datetime1">
              <a:rPr lang="es-419" smtClean="0"/>
              <a:t>18/8/2020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D1FF-6175-4A5B-8B2F-9303E69278B9}" type="datetime1">
              <a:rPr lang="es-419" smtClean="0"/>
              <a:t>18/8/2020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02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BE2-CEF0-404D-A719-6C178E68CAA7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948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004-2D79-4593-9BED-473EB1F97F71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6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gradFill flip="none" rotWithShape="1">
          <a:gsLst>
            <a:gs pos="50000">
              <a:schemeClr val="bg1">
                <a:tint val="90000"/>
                <a:lumMod val="110000"/>
              </a:schemeClr>
            </a:gs>
            <a:gs pos="100000">
              <a:schemeClr val="tx2">
                <a:lumMod val="40000"/>
                <a:lumOff val="60000"/>
                <a:alpha val="3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FD32-01AC-456E-86A4-D5D8251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35218"/>
            <a:ext cx="2989218" cy="318756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B3C6-5A88-4FA2-89D0-55C0775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029" y="6286090"/>
            <a:ext cx="2743200" cy="365125"/>
          </a:xfrm>
        </p:spPr>
        <p:txBody>
          <a:bodyPr/>
          <a:lstStyle/>
          <a:p>
            <a:fld id="{B9966B0F-D3E7-4E71-A621-774D5DC560F2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49370-545F-4386-A3B1-7B3E251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5771" y="6286089"/>
            <a:ext cx="2743200" cy="365125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38AA65F-9C32-4A6D-8F9C-03E2AE047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661" y="814766"/>
            <a:ext cx="5016137" cy="5228466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C887B2-6E1B-4A41-95A6-D3AAA89994A5}"/>
              </a:ext>
            </a:extLst>
          </p:cNvPr>
          <p:cNvSpPr/>
          <p:nvPr userDrawn="1"/>
        </p:nvSpPr>
        <p:spPr>
          <a:xfrm>
            <a:off x="5043352" y="1185397"/>
            <a:ext cx="78377" cy="4487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79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F02EB546-A84C-4B3C-8940-2E12F00E234B}"/>
              </a:ext>
            </a:extLst>
          </p:cNvPr>
          <p:cNvSpPr/>
          <p:nvPr userDrawn="1"/>
        </p:nvSpPr>
        <p:spPr>
          <a:xfrm rot="10800000">
            <a:off x="7798526" y="-3"/>
            <a:ext cx="4393474" cy="378169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superiores cortadas 5">
            <a:extLst>
              <a:ext uri="{FF2B5EF4-FFF2-40B4-BE49-F238E27FC236}">
                <a16:creationId xmlns:a16="http://schemas.microsoft.com/office/drawing/2014/main" id="{668963D7-9DB9-42F2-94DD-E18A54CA6BC8}"/>
              </a:ext>
            </a:extLst>
          </p:cNvPr>
          <p:cNvSpPr/>
          <p:nvPr userDrawn="1"/>
        </p:nvSpPr>
        <p:spPr>
          <a:xfrm rot="16200000">
            <a:off x="4909458" y="705481"/>
            <a:ext cx="1214847" cy="4981305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B3C6-5A88-4FA2-89D0-55C0775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029" y="6286090"/>
            <a:ext cx="2743200" cy="365125"/>
          </a:xfrm>
        </p:spPr>
        <p:txBody>
          <a:bodyPr/>
          <a:lstStyle/>
          <a:p>
            <a:fld id="{211A0192-6416-4F76-8BF3-4DAB3265EA4B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49370-545F-4386-A3B1-7B3E251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5771" y="6286089"/>
            <a:ext cx="2743200" cy="365125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10" name="Imagen 9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0A6F5B95-0524-47D6-9EBA-F5B7527E0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-1"/>
            <a:ext cx="1332886" cy="23672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F4DC737-EBC4-4A1C-B466-0882917A807F}"/>
              </a:ext>
            </a:extLst>
          </p:cNvPr>
          <p:cNvSpPr/>
          <p:nvPr userDrawn="1"/>
        </p:nvSpPr>
        <p:spPr>
          <a:xfrm rot="18721177">
            <a:off x="7172272" y="2122617"/>
            <a:ext cx="2054170" cy="21470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F1CACAF3-E6F0-4B51-BA84-5F31949C2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3914" y="2869561"/>
            <a:ext cx="2336074" cy="653144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s-CO" dirty="0"/>
              <a:t>Título sección</a:t>
            </a:r>
          </a:p>
        </p:txBody>
      </p:sp>
    </p:spTree>
    <p:extLst>
      <p:ext uri="{BB962C8B-B14F-4D97-AF65-F5344CB8AC3E}">
        <p14:creationId xmlns:p14="http://schemas.microsoft.com/office/powerpoint/2010/main" val="21404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58380-844A-4AB6-AF1F-1B586386EB7A}"/>
              </a:ext>
            </a:extLst>
          </p:cNvPr>
          <p:cNvSpPr/>
          <p:nvPr userDrawn="1"/>
        </p:nvSpPr>
        <p:spPr>
          <a:xfrm>
            <a:off x="0" y="0"/>
            <a:ext cx="12192000" cy="14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12B9C20-F381-4FE9-858B-BE6A06C467C2}"/>
              </a:ext>
            </a:extLst>
          </p:cNvPr>
          <p:cNvGrpSpPr/>
          <p:nvPr userDrawn="1"/>
        </p:nvGrpSpPr>
        <p:grpSpPr>
          <a:xfrm>
            <a:off x="-2" y="-2930"/>
            <a:ext cx="12192002" cy="1443480"/>
            <a:chOff x="-2" y="-2930"/>
            <a:chExt cx="12192002" cy="1443480"/>
          </a:xfrm>
        </p:grpSpPr>
        <p:sp>
          <p:nvSpPr>
            <p:cNvPr id="21" name="Triángulo rectángulo 20">
              <a:extLst>
                <a:ext uri="{FF2B5EF4-FFF2-40B4-BE49-F238E27FC236}">
                  <a16:creationId xmlns:a16="http://schemas.microsoft.com/office/drawing/2014/main" id="{F9410D75-0033-44A3-9914-DE55540563F3}"/>
                </a:ext>
              </a:extLst>
            </p:cNvPr>
            <p:cNvSpPr/>
            <p:nvPr userDrawn="1"/>
          </p:nvSpPr>
          <p:spPr>
            <a:xfrm>
              <a:off x="0" y="519087"/>
              <a:ext cx="978581" cy="83345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Triángulo rectángulo 14">
              <a:extLst>
                <a:ext uri="{FF2B5EF4-FFF2-40B4-BE49-F238E27FC236}">
                  <a16:creationId xmlns:a16="http://schemas.microsoft.com/office/drawing/2014/main" id="{1D69F31D-A28C-4D2E-AA35-889C5B5F5D51}"/>
                </a:ext>
              </a:extLst>
            </p:cNvPr>
            <p:cNvSpPr/>
            <p:nvPr userDrawn="1"/>
          </p:nvSpPr>
          <p:spPr>
            <a:xfrm rot="5400000">
              <a:off x="-52253" y="49322"/>
              <a:ext cx="1436915" cy="1332412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84138-9039-4713-B17B-CAC868A1FD54}"/>
                </a:ext>
              </a:extLst>
            </p:cNvPr>
            <p:cNvSpPr/>
            <p:nvPr userDrawn="1"/>
          </p:nvSpPr>
          <p:spPr>
            <a:xfrm>
              <a:off x="-2" y="1352537"/>
              <a:ext cx="12192002" cy="880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978581" y="250433"/>
            <a:ext cx="10234838" cy="104985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48D0FAA-865C-45D8-B0AD-92AD0B40DCEA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24" name="Imagen 23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3C786629-2E67-4E71-900B-427B681E7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41811"/>
            <a:ext cx="719555" cy="12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8C0-454F-48F0-AFAD-6E4D07722A9E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r>
              <a:rPr lang="es-419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2073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C16A-DB99-46F8-BCA9-DC46183EAC52}" type="datetime1">
              <a:rPr lang="es-419" smtClean="0"/>
              <a:t>18/8/2020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r>
              <a:rPr lang="es-419" dirty="0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729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87A4-709F-44F4-A165-1CC785D6F7C7}" type="datetime1">
              <a:rPr lang="es-419" smtClean="0"/>
              <a:t>18/8/2020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26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EF88-714E-4899-999B-0CD2151F5E45}" type="datetime1">
              <a:rPr lang="es-419" smtClean="0"/>
              <a:t>18/8/2020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34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0590-A85C-4E50-B391-E283595740A0}" type="datetime1">
              <a:rPr lang="es-419" smtClean="0"/>
              <a:t>18/8/2020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7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E208-08FF-49AF-944C-37B7BB464A05}" type="datetime1">
              <a:rPr lang="es-419" smtClean="0"/>
              <a:t>18/8/2020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58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5347" y="2129409"/>
            <a:ext cx="9129637" cy="1072342"/>
          </a:xfrm>
        </p:spPr>
        <p:txBody>
          <a:bodyPr>
            <a:normAutofit/>
          </a:bodyPr>
          <a:lstStyle/>
          <a:p>
            <a:r>
              <a:rPr lang="es-419" sz="4400" b="1" dirty="0"/>
              <a:t>Programación en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7" y="5677593"/>
            <a:ext cx="12051957" cy="1072342"/>
          </a:xfrm>
        </p:spPr>
        <p:txBody>
          <a:bodyPr>
            <a:normAutofit/>
          </a:bodyPr>
          <a:lstStyle/>
          <a:p>
            <a:r>
              <a:rPr lang="es-419" sz="2800" b="1" dirty="0"/>
              <a:t>Profesor</a:t>
            </a:r>
            <a:r>
              <a:rPr lang="es-419" sz="2800" dirty="0"/>
              <a:t>: Ing. Douglas Andrés Ramírez Brujes</a:t>
            </a:r>
          </a:p>
          <a:p>
            <a:r>
              <a:rPr lang="es-419" sz="2800" b="1" dirty="0"/>
              <a:t>Contacto</a:t>
            </a:r>
            <a:r>
              <a:rPr lang="es-419" sz="2800" dirty="0"/>
              <a:t>: 3184301032 – ra.douglas@hotmail.com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F98D99-0244-448F-B8FB-156A5D615B46}"/>
              </a:ext>
            </a:extLst>
          </p:cNvPr>
          <p:cNvSpPr txBox="1"/>
          <p:nvPr/>
        </p:nvSpPr>
        <p:spPr>
          <a:xfrm>
            <a:off x="4809066" y="2065669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Sesión 1: Introducción a la programación científica</a:t>
            </a:r>
          </a:p>
        </p:txBody>
      </p:sp>
    </p:spTree>
    <p:extLst>
      <p:ext uri="{BB962C8B-B14F-4D97-AF65-F5344CB8AC3E}">
        <p14:creationId xmlns:p14="http://schemas.microsoft.com/office/powerpoint/2010/main" val="77874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9FEAEB-6EC4-4CAF-9248-79E78540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Herramientas principales</a:t>
            </a:r>
          </a:p>
        </p:txBody>
      </p:sp>
      <p:sp>
        <p:nvSpPr>
          <p:cNvPr id="4" name="Google Shape;12836;p76">
            <a:extLst>
              <a:ext uri="{FF2B5EF4-FFF2-40B4-BE49-F238E27FC236}">
                <a16:creationId xmlns:a16="http://schemas.microsoft.com/office/drawing/2014/main" id="{BB05973F-936E-4E16-B9ED-283E119502AC}"/>
              </a:ext>
            </a:extLst>
          </p:cNvPr>
          <p:cNvSpPr/>
          <p:nvPr/>
        </p:nvSpPr>
        <p:spPr>
          <a:xfrm>
            <a:off x="7590890" y="2617008"/>
            <a:ext cx="1164848" cy="1158250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E29F79-58D8-4E74-96F2-F0AECA81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10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536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923A-795E-484D-9A64-CB05910C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E626F-2350-4D0E-ADF2-97F03870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Miniconda</a:t>
            </a:r>
            <a:r>
              <a:rPr lang="es-CO" dirty="0"/>
              <a:t>.</a:t>
            </a:r>
          </a:p>
          <a:p>
            <a:r>
              <a:rPr lang="es-CO" dirty="0"/>
              <a:t>Jupyter Notebook.</a:t>
            </a:r>
          </a:p>
          <a:p>
            <a:r>
              <a:rPr lang="es-CO" dirty="0"/>
              <a:t>Entornos virtuales de Anaconda.</a:t>
            </a:r>
          </a:p>
          <a:p>
            <a:r>
              <a:rPr lang="es-CO" dirty="0" err="1"/>
              <a:t>Numpy</a:t>
            </a:r>
            <a:endParaRPr lang="es-CO" dirty="0"/>
          </a:p>
          <a:p>
            <a:r>
              <a:rPr lang="es-CO" dirty="0"/>
              <a:t>Pandas</a:t>
            </a:r>
          </a:p>
          <a:p>
            <a:r>
              <a:rPr lang="es-CO" dirty="0" err="1"/>
              <a:t>Matplotlib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5EB4D-A0B8-4FB4-94FE-9B82468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11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4794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1379C-6322-4CE1-99BD-9C583B13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s-CO" dirty="0" err="1"/>
              <a:t>Miniconda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8A961-5482-472D-B371-2D1E2FEB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Pequeña distribución de </a:t>
            </a:r>
            <a:r>
              <a:rPr lang="es-CO" dirty="0" err="1"/>
              <a:t>Conda</a:t>
            </a:r>
            <a:r>
              <a:rPr lang="es-CO" dirty="0"/>
              <a:t>.</a:t>
            </a:r>
          </a:p>
          <a:p>
            <a:r>
              <a:rPr lang="es-CO" dirty="0" err="1"/>
              <a:t>Conda</a:t>
            </a:r>
            <a:r>
              <a:rPr lang="es-CO" dirty="0"/>
              <a:t> como manejador de paquetes, entornos virtuales y dependencias.</a:t>
            </a:r>
          </a:p>
          <a:p>
            <a:r>
              <a:rPr lang="es-CO" dirty="0"/>
              <a:t>Anaconda vs </a:t>
            </a:r>
            <a:r>
              <a:rPr lang="es-CO" dirty="0" err="1"/>
              <a:t>Miniconda</a:t>
            </a:r>
            <a:r>
              <a:rPr lang="es-CO" dirty="0"/>
              <a:t>.</a:t>
            </a:r>
          </a:p>
          <a:p>
            <a:r>
              <a:rPr lang="es-CO" dirty="0"/>
              <a:t>¿Por qué </a:t>
            </a:r>
            <a:r>
              <a:rPr lang="es-CO" dirty="0" err="1"/>
              <a:t>Miniconda</a:t>
            </a:r>
            <a:r>
              <a:rPr lang="es-CO" dirty="0"/>
              <a:t>?</a:t>
            </a:r>
          </a:p>
          <a:p>
            <a:pPr lvl="1"/>
            <a:r>
              <a:rPr lang="es-CO" dirty="0"/>
              <a:t>Mucho más ligero.</a:t>
            </a:r>
          </a:p>
          <a:p>
            <a:pPr lvl="1"/>
            <a:r>
              <a:rPr lang="es-CO" dirty="0"/>
              <a:t>Viene con lo estrictamente necesario para empezar desde cero.</a:t>
            </a:r>
          </a:p>
          <a:p>
            <a:pPr lvl="1"/>
            <a:r>
              <a:rPr lang="es-CO" dirty="0"/>
              <a:t>Menos abrumador para usuarios que estén iniciando.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1FA653-1B23-4B9F-AAB7-61E67AC0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330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2DB31D-8471-42C7-BFCB-9A049D3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13</a:t>
            </a:fld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015B870-0C7E-4A3A-AE72-1B28C6FF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616" y="2869561"/>
            <a:ext cx="2669372" cy="653144"/>
          </a:xfrm>
        </p:spPr>
        <p:txBody>
          <a:bodyPr>
            <a:normAutofit/>
          </a:bodyPr>
          <a:lstStyle/>
          <a:p>
            <a:r>
              <a:rPr lang="es-CO" dirty="0"/>
              <a:t>¡Manos a la obra!</a:t>
            </a:r>
          </a:p>
        </p:txBody>
      </p:sp>
      <p:sp>
        <p:nvSpPr>
          <p:cNvPr id="5" name="Google Shape;12836;p76">
            <a:extLst>
              <a:ext uri="{FF2B5EF4-FFF2-40B4-BE49-F238E27FC236}">
                <a16:creationId xmlns:a16="http://schemas.microsoft.com/office/drawing/2014/main" id="{F13E1004-B97E-4E9C-B449-1430B3E54503}"/>
              </a:ext>
            </a:extLst>
          </p:cNvPr>
          <p:cNvSpPr/>
          <p:nvPr/>
        </p:nvSpPr>
        <p:spPr>
          <a:xfrm>
            <a:off x="7590890" y="2617008"/>
            <a:ext cx="1164848" cy="1158250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77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0215DAB-0BA9-43FE-B9BE-E16334F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9AA735F-823F-45B1-ADAA-FACFED49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150328"/>
            <a:ext cx="5257799" cy="2557344"/>
          </a:xfrm>
        </p:spPr>
        <p:txBody>
          <a:bodyPr>
            <a:normAutofit/>
          </a:bodyPr>
          <a:lstStyle/>
          <a:p>
            <a:r>
              <a:rPr lang="es-CO" dirty="0"/>
              <a:t>Presentación</a:t>
            </a:r>
          </a:p>
          <a:p>
            <a:r>
              <a:rPr lang="es-CO" dirty="0"/>
              <a:t>¿Qué es Python?</a:t>
            </a:r>
          </a:p>
          <a:p>
            <a:r>
              <a:rPr lang="es-CO" dirty="0"/>
              <a:t>Información del curso</a:t>
            </a:r>
          </a:p>
          <a:p>
            <a:r>
              <a:rPr lang="es-CO" dirty="0"/>
              <a:t>Herramientas principales</a:t>
            </a:r>
          </a:p>
          <a:p>
            <a:r>
              <a:rPr lang="es-CO" dirty="0"/>
              <a:t>Manos a la obra</a:t>
            </a:r>
          </a:p>
          <a:p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3BCA39-A257-4608-81EA-8FD82013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2945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0F3FC7-70AE-4CD5-B98D-C0390A86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</a:t>
            </a:r>
          </a:p>
        </p:txBody>
      </p:sp>
      <p:grpSp>
        <p:nvGrpSpPr>
          <p:cNvPr id="4" name="Google Shape;12989;p77">
            <a:extLst>
              <a:ext uri="{FF2B5EF4-FFF2-40B4-BE49-F238E27FC236}">
                <a16:creationId xmlns:a16="http://schemas.microsoft.com/office/drawing/2014/main" id="{A0271A1B-AF82-4F71-A4A6-C2326285540B}"/>
              </a:ext>
            </a:extLst>
          </p:cNvPr>
          <p:cNvGrpSpPr/>
          <p:nvPr/>
        </p:nvGrpSpPr>
        <p:grpSpPr>
          <a:xfrm>
            <a:off x="7614744" y="2525003"/>
            <a:ext cx="1184700" cy="1212109"/>
            <a:chOff x="3122257" y="1508594"/>
            <a:chExt cx="294850" cy="349434"/>
          </a:xfrm>
          <a:solidFill>
            <a:schemeClr val="tx1"/>
          </a:solidFill>
        </p:grpSpPr>
        <p:sp>
          <p:nvSpPr>
            <p:cNvPr id="5" name="Google Shape;12990;p77">
              <a:extLst>
                <a:ext uri="{FF2B5EF4-FFF2-40B4-BE49-F238E27FC236}">
                  <a16:creationId xmlns:a16="http://schemas.microsoft.com/office/drawing/2014/main" id="{67561D60-9C73-45E4-AD9E-8233ED931864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91;p77">
              <a:extLst>
                <a:ext uri="{FF2B5EF4-FFF2-40B4-BE49-F238E27FC236}">
                  <a16:creationId xmlns:a16="http://schemas.microsoft.com/office/drawing/2014/main" id="{07FC688F-1E0C-462C-91E7-03736A4B40CD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92;p77">
              <a:extLst>
                <a:ext uri="{FF2B5EF4-FFF2-40B4-BE49-F238E27FC236}">
                  <a16:creationId xmlns:a16="http://schemas.microsoft.com/office/drawing/2014/main" id="{E55D0152-543F-4CA6-8325-9C929B44E4E4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93;p77">
              <a:extLst>
                <a:ext uri="{FF2B5EF4-FFF2-40B4-BE49-F238E27FC236}">
                  <a16:creationId xmlns:a16="http://schemas.microsoft.com/office/drawing/2014/main" id="{8BF7414F-409A-463C-B47F-DBB2571F7BF0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94;p77">
              <a:extLst>
                <a:ext uri="{FF2B5EF4-FFF2-40B4-BE49-F238E27FC236}">
                  <a16:creationId xmlns:a16="http://schemas.microsoft.com/office/drawing/2014/main" id="{635545AD-9687-43E9-8E33-9F33BB54DDB6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F46DE5D-EB6F-4724-B409-D38BF49F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3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252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FC6E-600A-4EBA-A4DA-5AF68DC8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/>
              <a:t>Presentación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3B5A1-AA74-4B38-8650-23CE1189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1" y="2179473"/>
            <a:ext cx="6415355" cy="4015844"/>
          </a:xfrm>
        </p:spPr>
        <p:txBody>
          <a:bodyPr>
            <a:normAutofit lnSpcReduction="10000"/>
          </a:bodyPr>
          <a:lstStyle/>
          <a:p>
            <a:r>
              <a:rPr lang="es-CO"/>
              <a:t>Ingeniero de Sistemas UIS.</a:t>
            </a:r>
          </a:p>
          <a:p>
            <a:r>
              <a:rPr lang="es-CO"/>
              <a:t>Proyectos destacables realizados en Python:</a:t>
            </a:r>
          </a:p>
          <a:p>
            <a:pPr lvl="1"/>
            <a:r>
              <a:rPr lang="es-CO"/>
              <a:t>Predictor de público base para series animadas mediante IA.</a:t>
            </a:r>
          </a:p>
          <a:p>
            <a:pPr lvl="1"/>
            <a:r>
              <a:rPr lang="es-CO"/>
              <a:t>Clasificador del nivel emocional de frases en inglés mediante IA.</a:t>
            </a:r>
          </a:p>
          <a:p>
            <a:pPr lvl="1"/>
            <a:r>
              <a:rPr lang="es-CO"/>
              <a:t>Detector de potenciales casos de depresión a partir de twits en español mediante IA.</a:t>
            </a:r>
          </a:p>
          <a:p>
            <a:pPr lvl="1"/>
            <a:r>
              <a:rPr lang="es-CO"/>
              <a:t>Análisis de datos para estudio de Geomática.</a:t>
            </a:r>
          </a:p>
          <a:p>
            <a:pPr lvl="1"/>
            <a:r>
              <a:rPr lang="es-CO"/>
              <a:t>Otros.</a:t>
            </a:r>
          </a:p>
          <a:p>
            <a:pPr lvl="1"/>
            <a:endParaRPr lang="es-CO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C739D-6594-42C5-9DC7-E5505DAF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4</a:t>
            </a:fld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A59F73-F882-46BB-864F-FE213E9B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5673" y="2341193"/>
            <a:ext cx="4257430" cy="3186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90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2CC208-27DE-492B-982A-98914D94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es Python?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6A840-B8E0-407A-98D6-DE207B24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5</a:t>
            </a:fld>
            <a:endParaRPr lang="es-419" dirty="0"/>
          </a:p>
        </p:txBody>
      </p:sp>
      <p:grpSp>
        <p:nvGrpSpPr>
          <p:cNvPr id="34" name="Google Shape;6345;p73">
            <a:extLst>
              <a:ext uri="{FF2B5EF4-FFF2-40B4-BE49-F238E27FC236}">
                <a16:creationId xmlns:a16="http://schemas.microsoft.com/office/drawing/2014/main" id="{4457562D-FAB0-41B6-BE9F-4A1F39049619}"/>
              </a:ext>
            </a:extLst>
          </p:cNvPr>
          <p:cNvGrpSpPr/>
          <p:nvPr/>
        </p:nvGrpSpPr>
        <p:grpSpPr>
          <a:xfrm>
            <a:off x="7510409" y="2506894"/>
            <a:ext cx="1391370" cy="1331640"/>
            <a:chOff x="5985650" y="2860025"/>
            <a:chExt cx="1396075" cy="1539775"/>
          </a:xfrm>
        </p:grpSpPr>
        <p:sp>
          <p:nvSpPr>
            <p:cNvPr id="35" name="Google Shape;6346;p73">
              <a:extLst>
                <a:ext uri="{FF2B5EF4-FFF2-40B4-BE49-F238E27FC236}">
                  <a16:creationId xmlns:a16="http://schemas.microsoft.com/office/drawing/2014/main" id="{CC2FD49A-AE7B-4AFA-A28A-E365F6E3D79A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47;p73">
              <a:extLst>
                <a:ext uri="{FF2B5EF4-FFF2-40B4-BE49-F238E27FC236}">
                  <a16:creationId xmlns:a16="http://schemas.microsoft.com/office/drawing/2014/main" id="{B2327B76-DAAB-42EF-9AA7-92440075EBCF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48;p73">
              <a:extLst>
                <a:ext uri="{FF2B5EF4-FFF2-40B4-BE49-F238E27FC236}">
                  <a16:creationId xmlns:a16="http://schemas.microsoft.com/office/drawing/2014/main" id="{05D66CF5-3F57-40E1-B0EC-93E00F37E3BB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49;p73">
              <a:extLst>
                <a:ext uri="{FF2B5EF4-FFF2-40B4-BE49-F238E27FC236}">
                  <a16:creationId xmlns:a16="http://schemas.microsoft.com/office/drawing/2014/main" id="{03BFF083-0E39-45E2-B26B-46D9CEEE6002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50;p73">
              <a:extLst>
                <a:ext uri="{FF2B5EF4-FFF2-40B4-BE49-F238E27FC236}">
                  <a16:creationId xmlns:a16="http://schemas.microsoft.com/office/drawing/2014/main" id="{69CD9EC6-B0D1-4DE5-ACB3-C30756082FD7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51;p73">
              <a:extLst>
                <a:ext uri="{FF2B5EF4-FFF2-40B4-BE49-F238E27FC236}">
                  <a16:creationId xmlns:a16="http://schemas.microsoft.com/office/drawing/2014/main" id="{D7596A73-A625-4DE3-976E-139FE8AAF576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52;p73">
              <a:extLst>
                <a:ext uri="{FF2B5EF4-FFF2-40B4-BE49-F238E27FC236}">
                  <a16:creationId xmlns:a16="http://schemas.microsoft.com/office/drawing/2014/main" id="{7E0ED75F-D80E-451C-B6EB-C048B7B796C8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3;p73">
              <a:extLst>
                <a:ext uri="{FF2B5EF4-FFF2-40B4-BE49-F238E27FC236}">
                  <a16:creationId xmlns:a16="http://schemas.microsoft.com/office/drawing/2014/main" id="{921AC355-4442-49AD-9887-B9137B48E4CD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54;p73">
              <a:extLst>
                <a:ext uri="{FF2B5EF4-FFF2-40B4-BE49-F238E27FC236}">
                  <a16:creationId xmlns:a16="http://schemas.microsoft.com/office/drawing/2014/main" id="{EBB0EC32-4AC8-4738-9286-C651F6BE82AD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55;p73">
              <a:extLst>
                <a:ext uri="{FF2B5EF4-FFF2-40B4-BE49-F238E27FC236}">
                  <a16:creationId xmlns:a16="http://schemas.microsoft.com/office/drawing/2014/main" id="{2480C108-1140-412D-A683-A0BE933FAE79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56;p73">
              <a:extLst>
                <a:ext uri="{FF2B5EF4-FFF2-40B4-BE49-F238E27FC236}">
                  <a16:creationId xmlns:a16="http://schemas.microsoft.com/office/drawing/2014/main" id="{8289C0BA-96A1-450B-98B9-73BFF8280B84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57;p73">
              <a:extLst>
                <a:ext uri="{FF2B5EF4-FFF2-40B4-BE49-F238E27FC236}">
                  <a16:creationId xmlns:a16="http://schemas.microsoft.com/office/drawing/2014/main" id="{793A0D9B-299F-4032-A403-69C9C89939F1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58;p73">
              <a:extLst>
                <a:ext uri="{FF2B5EF4-FFF2-40B4-BE49-F238E27FC236}">
                  <a16:creationId xmlns:a16="http://schemas.microsoft.com/office/drawing/2014/main" id="{BF5F9B89-7297-4D42-9BF7-A1124035446A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59;p73">
              <a:extLst>
                <a:ext uri="{FF2B5EF4-FFF2-40B4-BE49-F238E27FC236}">
                  <a16:creationId xmlns:a16="http://schemas.microsoft.com/office/drawing/2014/main" id="{9CABB9B5-F1F0-4022-B3D0-EE052E01B48B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60;p73">
              <a:extLst>
                <a:ext uri="{FF2B5EF4-FFF2-40B4-BE49-F238E27FC236}">
                  <a16:creationId xmlns:a16="http://schemas.microsoft.com/office/drawing/2014/main" id="{144F275A-DADB-44F1-89F8-91F5E9CFE7D5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61;p73">
              <a:extLst>
                <a:ext uri="{FF2B5EF4-FFF2-40B4-BE49-F238E27FC236}">
                  <a16:creationId xmlns:a16="http://schemas.microsoft.com/office/drawing/2014/main" id="{3A24A2C0-0745-4FC8-AC36-C7361AF4848A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2;p73">
              <a:extLst>
                <a:ext uri="{FF2B5EF4-FFF2-40B4-BE49-F238E27FC236}">
                  <a16:creationId xmlns:a16="http://schemas.microsoft.com/office/drawing/2014/main" id="{7240668A-F0E1-40C0-B539-9D7DAB0B2CC5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63;p73">
              <a:extLst>
                <a:ext uri="{FF2B5EF4-FFF2-40B4-BE49-F238E27FC236}">
                  <a16:creationId xmlns:a16="http://schemas.microsoft.com/office/drawing/2014/main" id="{8058C9E3-B283-4E04-BAF1-5FA0C2857961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64;p73">
              <a:extLst>
                <a:ext uri="{FF2B5EF4-FFF2-40B4-BE49-F238E27FC236}">
                  <a16:creationId xmlns:a16="http://schemas.microsoft.com/office/drawing/2014/main" id="{DD8531B3-C9E0-498F-82BE-D5734E1A0906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65;p73">
              <a:extLst>
                <a:ext uri="{FF2B5EF4-FFF2-40B4-BE49-F238E27FC236}">
                  <a16:creationId xmlns:a16="http://schemas.microsoft.com/office/drawing/2014/main" id="{036EC7FF-66A9-474E-A64B-64495BE35E31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66;p73">
              <a:extLst>
                <a:ext uri="{FF2B5EF4-FFF2-40B4-BE49-F238E27FC236}">
                  <a16:creationId xmlns:a16="http://schemas.microsoft.com/office/drawing/2014/main" id="{F2E003F6-F5DE-43F2-9DC7-2B9F3502DABA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67;p73">
              <a:extLst>
                <a:ext uri="{FF2B5EF4-FFF2-40B4-BE49-F238E27FC236}">
                  <a16:creationId xmlns:a16="http://schemas.microsoft.com/office/drawing/2014/main" id="{DF898A4F-9D54-43CA-9150-E19B33BEFF46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368;p73">
              <a:extLst>
                <a:ext uri="{FF2B5EF4-FFF2-40B4-BE49-F238E27FC236}">
                  <a16:creationId xmlns:a16="http://schemas.microsoft.com/office/drawing/2014/main" id="{E82FB7C1-80A5-4780-B168-817768B5C4E2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69;p73">
              <a:extLst>
                <a:ext uri="{FF2B5EF4-FFF2-40B4-BE49-F238E27FC236}">
                  <a16:creationId xmlns:a16="http://schemas.microsoft.com/office/drawing/2014/main" id="{12C8C509-D406-4AE6-8F19-DA1CD3B2E3FE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70;p73">
              <a:extLst>
                <a:ext uri="{FF2B5EF4-FFF2-40B4-BE49-F238E27FC236}">
                  <a16:creationId xmlns:a16="http://schemas.microsoft.com/office/drawing/2014/main" id="{DADBF762-C81E-4A5D-AD56-034D7873613C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71;p73">
              <a:extLst>
                <a:ext uri="{FF2B5EF4-FFF2-40B4-BE49-F238E27FC236}">
                  <a16:creationId xmlns:a16="http://schemas.microsoft.com/office/drawing/2014/main" id="{FF7DB8F6-BACC-4873-BF86-9E53A89B9A29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72;p73">
              <a:extLst>
                <a:ext uri="{FF2B5EF4-FFF2-40B4-BE49-F238E27FC236}">
                  <a16:creationId xmlns:a16="http://schemas.microsoft.com/office/drawing/2014/main" id="{445420B1-991C-4509-97F5-EDA49D8B9E48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73;p73">
              <a:extLst>
                <a:ext uri="{FF2B5EF4-FFF2-40B4-BE49-F238E27FC236}">
                  <a16:creationId xmlns:a16="http://schemas.microsoft.com/office/drawing/2014/main" id="{81927BED-AA91-4C51-AA3A-B76526832A55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74;p73">
              <a:extLst>
                <a:ext uri="{FF2B5EF4-FFF2-40B4-BE49-F238E27FC236}">
                  <a16:creationId xmlns:a16="http://schemas.microsoft.com/office/drawing/2014/main" id="{4014E162-12FB-421C-BE85-FA9218367127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75;p73">
              <a:extLst>
                <a:ext uri="{FF2B5EF4-FFF2-40B4-BE49-F238E27FC236}">
                  <a16:creationId xmlns:a16="http://schemas.microsoft.com/office/drawing/2014/main" id="{282B6D40-1F5A-4D25-AC5F-5220AF8F3300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76;p73">
              <a:extLst>
                <a:ext uri="{FF2B5EF4-FFF2-40B4-BE49-F238E27FC236}">
                  <a16:creationId xmlns:a16="http://schemas.microsoft.com/office/drawing/2014/main" id="{39FAE752-7975-4D3A-A520-22EE889EC592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377;p73">
              <a:extLst>
                <a:ext uri="{FF2B5EF4-FFF2-40B4-BE49-F238E27FC236}">
                  <a16:creationId xmlns:a16="http://schemas.microsoft.com/office/drawing/2014/main" id="{2B9776CD-26AF-4E9A-89B6-17E4865D32D1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09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¿Qué es Python?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D7E1C-451E-4CF0-9438-1EDF465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6</a:t>
            </a:fld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9978E11-3666-4A3A-9FF9-1489EED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479"/>
            <a:ext cx="10515600" cy="3045236"/>
          </a:xfrm>
        </p:spPr>
        <p:txBody>
          <a:bodyPr>
            <a:normAutofit/>
          </a:bodyPr>
          <a:lstStyle/>
          <a:p>
            <a:r>
              <a:rPr lang="es-CO" dirty="0"/>
              <a:t>Lenguaje de programación de alto nivel.</a:t>
            </a:r>
          </a:p>
          <a:p>
            <a:r>
              <a:rPr lang="es-CO" dirty="0"/>
              <a:t>Multiparadigma.</a:t>
            </a:r>
          </a:p>
          <a:p>
            <a:r>
              <a:rPr lang="es-CO" dirty="0"/>
              <a:t>Multiplataforma.</a:t>
            </a:r>
          </a:p>
          <a:p>
            <a:r>
              <a:rPr lang="es-CO" dirty="0"/>
              <a:t>Interpretado.</a:t>
            </a:r>
          </a:p>
          <a:p>
            <a:r>
              <a:rPr lang="es-CO" dirty="0"/>
              <a:t>Filosofía orientada a legibilidad sencilla.</a:t>
            </a:r>
          </a:p>
          <a:p>
            <a:r>
              <a:rPr lang="es-CO" dirty="0"/>
              <a:t>Open </a:t>
            </a:r>
            <a:r>
              <a:rPr lang="es-CO" dirty="0" err="1"/>
              <a:t>source</a:t>
            </a:r>
            <a:r>
              <a:rPr lang="es-CO" dirty="0"/>
              <a:t>.</a:t>
            </a: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D1CD5AF-A3C6-4842-9E0A-33D3F49F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05" y="130028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utorial de SciPy | Interactive Chaos">
            <a:extLst>
              <a:ext uri="{FF2B5EF4-FFF2-40B4-BE49-F238E27FC236}">
                <a16:creationId xmlns:a16="http://schemas.microsoft.com/office/drawing/2014/main" id="{C43D9ADC-82CE-40DA-9B53-01BDB348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42" y="3979136"/>
            <a:ext cx="3909314" cy="19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F80625-BC4D-4B8B-A3CB-9D58C44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Usos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13687-0497-4618-9F95-36228A3E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045"/>
            <a:ext cx="5257800" cy="3496388"/>
          </a:xfrm>
        </p:spPr>
        <p:txBody>
          <a:bodyPr>
            <a:normAutofit/>
          </a:bodyPr>
          <a:lstStyle/>
          <a:p>
            <a:r>
              <a:rPr lang="es-CO" dirty="0"/>
              <a:t>Scripting.</a:t>
            </a:r>
          </a:p>
          <a:p>
            <a:r>
              <a:rPr lang="es-CO" dirty="0"/>
              <a:t>Computación científica.</a:t>
            </a:r>
          </a:p>
          <a:p>
            <a:r>
              <a:rPr lang="es-CO" dirty="0"/>
              <a:t>Ciencia de los datos.</a:t>
            </a:r>
          </a:p>
          <a:p>
            <a:r>
              <a:rPr lang="es-CO" dirty="0"/>
              <a:t>Inteligencia Artificial.</a:t>
            </a:r>
          </a:p>
          <a:p>
            <a:r>
              <a:rPr lang="es-CO" dirty="0"/>
              <a:t>Desarrollo de software.</a:t>
            </a:r>
          </a:p>
          <a:p>
            <a:r>
              <a:rPr lang="es-CO" dirty="0"/>
              <a:t>Programación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0D7257-785A-4792-8D62-BA009D0F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7</a:t>
            </a:fld>
            <a:endParaRPr lang="es-419" dirty="0"/>
          </a:p>
        </p:txBody>
      </p:sp>
      <p:pic>
        <p:nvPicPr>
          <p:cNvPr id="1026" name="Picture 2" descr="Scikit-learn - Wikipedia, la enciclopedia libre">
            <a:extLst>
              <a:ext uri="{FF2B5EF4-FFF2-40B4-BE49-F238E27FC236}">
                <a16:creationId xmlns:a16="http://schemas.microsoft.com/office/drawing/2014/main" id="{526E40F4-0E6E-4AAB-B44B-950E18B3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9" y="1717817"/>
            <a:ext cx="3140166" cy="169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9577EF-326C-45E4-93CF-BD45E6E7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15" y="3185955"/>
            <a:ext cx="2986355" cy="12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7A6791-A81E-4A95-98CB-C99479FD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Información del curso</a:t>
            </a:r>
          </a:p>
        </p:txBody>
      </p:sp>
      <p:sp>
        <p:nvSpPr>
          <p:cNvPr id="4" name="Google Shape;12826;p76">
            <a:extLst>
              <a:ext uri="{FF2B5EF4-FFF2-40B4-BE49-F238E27FC236}">
                <a16:creationId xmlns:a16="http://schemas.microsoft.com/office/drawing/2014/main" id="{A8A07E5E-F84D-44A1-A48F-7368D08DB93C}"/>
              </a:ext>
            </a:extLst>
          </p:cNvPr>
          <p:cNvSpPr/>
          <p:nvPr/>
        </p:nvSpPr>
        <p:spPr>
          <a:xfrm>
            <a:off x="7616230" y="2742297"/>
            <a:ext cx="1107360" cy="907671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EAB12-E75E-46FF-B01C-619CF347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8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8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758A-5247-4EEC-8DFD-ABBB63C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el curso…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8CDBC-0343-491A-A84F-B5389FCB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Python 3.x.</a:t>
            </a:r>
          </a:p>
          <a:p>
            <a:r>
              <a:rPr lang="es-CO" dirty="0"/>
              <a:t>Enfoque orientado a la programación general en Python, con pinceladas de computación científica.</a:t>
            </a:r>
          </a:p>
          <a:p>
            <a:r>
              <a:rPr lang="es-CO" dirty="0"/>
              <a:t>Paradigma de programación procedimental.</a:t>
            </a:r>
          </a:p>
          <a:p>
            <a:r>
              <a:rPr lang="es-CO" dirty="0"/>
              <a:t>Paradigma de programación orientado a objetos.</a:t>
            </a:r>
          </a:p>
          <a:p>
            <a:r>
              <a:rPr lang="es-CO" dirty="0"/>
              <a:t>Enfoque en las librerías </a:t>
            </a:r>
            <a:r>
              <a:rPr lang="es-CO" dirty="0" err="1"/>
              <a:t>Numpy</a:t>
            </a:r>
            <a:r>
              <a:rPr lang="es-CO" dirty="0"/>
              <a:t>, Pandas, </a:t>
            </a:r>
            <a:r>
              <a:rPr lang="es-CO" dirty="0" err="1"/>
              <a:t>Matplotlib</a:t>
            </a:r>
            <a:r>
              <a:rPr lang="es-CO" dirty="0"/>
              <a:t> (manejo de números y matrices, manejo de conjuntos de datos, presentación de datos y resultados, respectivamente).</a:t>
            </a:r>
          </a:p>
          <a:p>
            <a:r>
              <a:rPr lang="es-CO" dirty="0"/>
              <a:t>Uso de Jupyter Notebook para el contenido del curso.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28F49-2FCF-4B10-A555-9D64D43D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9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4607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333</Words>
  <Application>Microsoft Office PowerPoint</Application>
  <PresentationFormat>Panorámica</PresentationFormat>
  <Paragraphs>75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Programación en Python</vt:lpstr>
      <vt:lpstr>Agenda</vt:lpstr>
      <vt:lpstr>Presentación</vt:lpstr>
      <vt:lpstr>Presentación</vt:lpstr>
      <vt:lpstr>¿Qué es Python?</vt:lpstr>
      <vt:lpstr>¿Qué es Python?</vt:lpstr>
      <vt:lpstr>Usos de Python</vt:lpstr>
      <vt:lpstr>Información del curso</vt:lpstr>
      <vt:lpstr>Sobre el curso…</vt:lpstr>
      <vt:lpstr>Herramientas principales</vt:lpstr>
      <vt:lpstr>Herramientas</vt:lpstr>
      <vt:lpstr>¿Miniconda?</vt:lpstr>
      <vt:lpstr>¡Manos a la obra!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Douglas Ramirez</dc:creator>
  <cp:lastModifiedBy>Douglas Ramirez</cp:lastModifiedBy>
  <cp:revision>72</cp:revision>
  <dcterms:created xsi:type="dcterms:W3CDTF">2018-05-30T03:01:13Z</dcterms:created>
  <dcterms:modified xsi:type="dcterms:W3CDTF">2020-08-18T21:22:03Z</dcterms:modified>
</cp:coreProperties>
</file>