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24" r:id="rId3"/>
    <p:sldId id="325" r:id="rId4"/>
    <p:sldId id="303" r:id="rId5"/>
    <p:sldId id="326" r:id="rId6"/>
    <p:sldId id="270" r:id="rId7"/>
    <p:sldId id="345" r:id="rId8"/>
    <p:sldId id="327" r:id="rId9"/>
    <p:sldId id="347" r:id="rId10"/>
    <p:sldId id="328" r:id="rId11"/>
    <p:sldId id="348" r:id="rId12"/>
    <p:sldId id="349" r:id="rId13"/>
    <p:sldId id="350" r:id="rId14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DF910B-F58C-4256-A1C4-B116438CD2DC}" v="18" dt="2020-04-29T22:04:13.6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3657" autoAdjust="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uglas Ramirez" userId="ed11df0af5cbbe9d" providerId="LiveId" clId="{5CDF910B-F58C-4256-A1C4-B116438CD2DC}"/>
    <pc:docChg chg="undo custSel addSld modSld sldOrd modMainMaster">
      <pc:chgData name="Douglas Ramirez" userId="ed11df0af5cbbe9d" providerId="LiveId" clId="{5CDF910B-F58C-4256-A1C4-B116438CD2DC}" dt="2020-04-30T00:20:41.002" v="2262"/>
      <pc:docMkLst>
        <pc:docMk/>
      </pc:docMkLst>
      <pc:sldChg chg="modNotesTx">
        <pc:chgData name="Douglas Ramirez" userId="ed11df0af5cbbe9d" providerId="LiveId" clId="{5CDF910B-F58C-4256-A1C4-B116438CD2DC}" dt="2020-04-29T03:01:59.769" v="56" actId="20577"/>
        <pc:sldMkLst>
          <pc:docMk/>
          <pc:sldMk cId="778749517" sldId="256"/>
        </pc:sldMkLst>
      </pc:sldChg>
      <pc:sldChg chg="modNotesTx">
        <pc:chgData name="Douglas Ramirez" userId="ed11df0af5cbbe9d" providerId="LiveId" clId="{5CDF910B-F58C-4256-A1C4-B116438CD2DC}" dt="2020-04-29T05:06:50.433" v="550" actId="20577"/>
        <pc:sldMkLst>
          <pc:docMk/>
          <pc:sldMk cId="3596744845" sldId="281"/>
        </pc:sldMkLst>
      </pc:sldChg>
      <pc:sldChg chg="modSp mod">
        <pc:chgData name="Douglas Ramirez" userId="ed11df0af5cbbe9d" providerId="LiveId" clId="{5CDF910B-F58C-4256-A1C4-B116438CD2DC}" dt="2020-04-29T02:25:09.751" v="1" actId="20577"/>
        <pc:sldMkLst>
          <pc:docMk/>
          <pc:sldMk cId="2815367200" sldId="295"/>
        </pc:sldMkLst>
        <pc:spChg chg="mod">
          <ac:chgData name="Douglas Ramirez" userId="ed11df0af5cbbe9d" providerId="LiveId" clId="{5CDF910B-F58C-4256-A1C4-B116438CD2DC}" dt="2020-04-29T02:25:09.751" v="1" actId="20577"/>
          <ac:spMkLst>
            <pc:docMk/>
            <pc:sldMk cId="2815367200" sldId="295"/>
            <ac:spMk id="3" creationId="{00000000-0000-0000-0000-000000000000}"/>
          </ac:spMkLst>
        </pc:spChg>
      </pc:sldChg>
      <pc:sldChg chg="modNotesTx">
        <pc:chgData name="Douglas Ramirez" userId="ed11df0af5cbbe9d" providerId="LiveId" clId="{5CDF910B-F58C-4256-A1C4-B116438CD2DC}" dt="2020-04-29T05:19:22.341" v="1103" actId="20577"/>
        <pc:sldMkLst>
          <pc:docMk/>
          <pc:sldMk cId="2129089183" sldId="303"/>
        </pc:sldMkLst>
      </pc:sldChg>
      <pc:sldChg chg="modSp mod modNotesTx">
        <pc:chgData name="Douglas Ramirez" userId="ed11df0af5cbbe9d" providerId="LiveId" clId="{5CDF910B-F58C-4256-A1C4-B116438CD2DC}" dt="2020-04-29T23:53:50.404" v="2161" actId="20577"/>
        <pc:sldMkLst>
          <pc:docMk/>
          <pc:sldMk cId="2217865524" sldId="307"/>
        </pc:sldMkLst>
        <pc:spChg chg="mod">
          <ac:chgData name="Douglas Ramirez" userId="ed11df0af5cbbe9d" providerId="LiveId" clId="{5CDF910B-F58C-4256-A1C4-B116438CD2DC}" dt="2020-04-29T20:17:40.413" v="1836" actId="27636"/>
          <ac:spMkLst>
            <pc:docMk/>
            <pc:sldMk cId="2217865524" sldId="307"/>
            <ac:spMk id="3" creationId="{0F0C7357-9D24-4FBB-AA25-471EE41094CD}"/>
          </ac:spMkLst>
        </pc:spChg>
      </pc:sldChg>
      <pc:sldChg chg="modNotesTx">
        <pc:chgData name="Douglas Ramirez" userId="ed11df0af5cbbe9d" providerId="LiveId" clId="{5CDF910B-F58C-4256-A1C4-B116438CD2DC}" dt="2020-04-29T03:07:48.011" v="452" actId="20577"/>
        <pc:sldMkLst>
          <pc:docMk/>
          <pc:sldMk cId="1009176485" sldId="308"/>
        </pc:sldMkLst>
      </pc:sldChg>
      <pc:sldChg chg="modNotesTx">
        <pc:chgData name="Douglas Ramirez" userId="ed11df0af5cbbe9d" providerId="LiveId" clId="{5CDF910B-F58C-4256-A1C4-B116438CD2DC}" dt="2020-04-29T23:55:40.220" v="2258" actId="20577"/>
        <pc:sldMkLst>
          <pc:docMk/>
          <pc:sldMk cId="267990524" sldId="312"/>
        </pc:sldMkLst>
      </pc:sldChg>
      <pc:sldChg chg="addSp modSp mod">
        <pc:chgData name="Douglas Ramirez" userId="ed11df0af5cbbe9d" providerId="LiveId" clId="{5CDF910B-F58C-4256-A1C4-B116438CD2DC}" dt="2020-04-29T20:11:25.193" v="1750" actId="20577"/>
        <pc:sldMkLst>
          <pc:docMk/>
          <pc:sldMk cId="549432859" sldId="315"/>
        </pc:sldMkLst>
        <pc:spChg chg="mod">
          <ac:chgData name="Douglas Ramirez" userId="ed11df0af5cbbe9d" providerId="LiveId" clId="{5CDF910B-F58C-4256-A1C4-B116438CD2DC}" dt="2020-04-29T05:56:20.792" v="1344" actId="20577"/>
          <ac:spMkLst>
            <pc:docMk/>
            <pc:sldMk cId="549432859" sldId="315"/>
            <ac:spMk id="2" creationId="{8CF6BBCB-A46D-47E5-942E-D9A23D462718}"/>
          </ac:spMkLst>
        </pc:spChg>
        <pc:spChg chg="mod">
          <ac:chgData name="Douglas Ramirez" userId="ed11df0af5cbbe9d" providerId="LiveId" clId="{5CDF910B-F58C-4256-A1C4-B116438CD2DC}" dt="2020-04-29T20:10:44.853" v="1685" actId="1076"/>
          <ac:spMkLst>
            <pc:docMk/>
            <pc:sldMk cId="549432859" sldId="315"/>
            <ac:spMk id="3" creationId="{0FAAB07F-7936-497C-9D44-D209FA8258D5}"/>
          </ac:spMkLst>
        </pc:spChg>
        <pc:spChg chg="add mod">
          <ac:chgData name="Douglas Ramirez" userId="ed11df0af5cbbe9d" providerId="LiveId" clId="{5CDF910B-F58C-4256-A1C4-B116438CD2DC}" dt="2020-04-29T20:11:25.193" v="1750" actId="20577"/>
          <ac:spMkLst>
            <pc:docMk/>
            <pc:sldMk cId="549432859" sldId="315"/>
            <ac:spMk id="8" creationId="{3D2A534D-7F17-461B-A73F-55ED1FA8B110}"/>
          </ac:spMkLst>
        </pc:spChg>
        <pc:picChg chg="add mod">
          <ac:chgData name="Douglas Ramirez" userId="ed11df0af5cbbe9d" providerId="LiveId" clId="{5CDF910B-F58C-4256-A1C4-B116438CD2DC}" dt="2020-04-29T20:10:50.039" v="1688" actId="1076"/>
          <ac:picMkLst>
            <pc:docMk/>
            <pc:sldMk cId="549432859" sldId="315"/>
            <ac:picMk id="6" creationId="{BF9D5AFB-28A6-4C5F-8F7C-510F162AF291}"/>
          </ac:picMkLst>
        </pc:picChg>
      </pc:sldChg>
      <pc:sldChg chg="modSp mod">
        <pc:chgData name="Douglas Ramirez" userId="ed11df0af5cbbe9d" providerId="LiveId" clId="{5CDF910B-F58C-4256-A1C4-B116438CD2DC}" dt="2020-04-29T18:06:17.069" v="1455" actId="20577"/>
        <pc:sldMkLst>
          <pc:docMk/>
          <pc:sldMk cId="1304931385" sldId="319"/>
        </pc:sldMkLst>
        <pc:spChg chg="mod">
          <ac:chgData name="Douglas Ramirez" userId="ed11df0af5cbbe9d" providerId="LiveId" clId="{5CDF910B-F58C-4256-A1C4-B116438CD2DC}" dt="2020-04-29T18:06:17.069" v="1455" actId="20577"/>
          <ac:spMkLst>
            <pc:docMk/>
            <pc:sldMk cId="1304931385" sldId="319"/>
            <ac:spMk id="3" creationId="{0F0C7357-9D24-4FBB-AA25-471EE41094CD}"/>
          </ac:spMkLst>
        </pc:spChg>
      </pc:sldChg>
      <pc:sldChg chg="modNotesTx">
        <pc:chgData name="Douglas Ramirez" userId="ed11df0af5cbbe9d" providerId="LiveId" clId="{5CDF910B-F58C-4256-A1C4-B116438CD2DC}" dt="2020-04-29T05:56:56.205" v="1441" actId="20577"/>
        <pc:sldMkLst>
          <pc:docMk/>
          <pc:sldMk cId="3744328987" sldId="320"/>
        </pc:sldMkLst>
      </pc:sldChg>
      <pc:sldChg chg="modNotesTx">
        <pc:chgData name="Douglas Ramirez" userId="ed11df0af5cbbe9d" providerId="LiveId" clId="{5CDF910B-F58C-4256-A1C4-B116438CD2DC}" dt="2020-04-29T03:02:13.713" v="82" actId="20577"/>
        <pc:sldMkLst>
          <pc:docMk/>
          <pc:sldMk cId="829453800" sldId="324"/>
        </pc:sldMkLst>
      </pc:sldChg>
      <pc:sldChg chg="modNotesTx">
        <pc:chgData name="Douglas Ramirez" userId="ed11df0af5cbbe9d" providerId="LiveId" clId="{5CDF910B-F58C-4256-A1C4-B116438CD2DC}" dt="2020-04-29T03:04:52.885" v="309" actId="20577"/>
        <pc:sldMkLst>
          <pc:docMk/>
          <pc:sldMk cId="1220285324" sldId="333"/>
        </pc:sldMkLst>
      </pc:sldChg>
      <pc:sldChg chg="ord">
        <pc:chgData name="Douglas Ramirez" userId="ed11df0af5cbbe9d" providerId="LiveId" clId="{5CDF910B-F58C-4256-A1C4-B116438CD2DC}" dt="2020-04-30T00:20:41.002" v="2262"/>
        <pc:sldMkLst>
          <pc:docMk/>
          <pc:sldMk cId="1993923094" sldId="336"/>
        </pc:sldMkLst>
      </pc:sldChg>
      <pc:sldChg chg="addSp delSp modSp mod modNotesTx">
        <pc:chgData name="Douglas Ramirez" userId="ed11df0af5cbbe9d" providerId="LiveId" clId="{5CDF910B-F58C-4256-A1C4-B116438CD2DC}" dt="2020-04-29T23:54:33.051" v="2197" actId="20577"/>
        <pc:sldMkLst>
          <pc:docMk/>
          <pc:sldMk cId="4268911575" sldId="342"/>
        </pc:sldMkLst>
        <pc:spChg chg="del mod">
          <ac:chgData name="Douglas Ramirez" userId="ed11df0af5cbbe9d" providerId="LiveId" clId="{5CDF910B-F58C-4256-A1C4-B116438CD2DC}" dt="2020-04-29T05:41:21.577" v="1226" actId="478"/>
          <ac:spMkLst>
            <pc:docMk/>
            <pc:sldMk cId="4268911575" sldId="342"/>
            <ac:spMk id="3" creationId="{15CFE942-0FA2-4EAB-A581-2160B4B043AD}"/>
          </ac:spMkLst>
        </pc:spChg>
        <pc:spChg chg="add del mod">
          <ac:chgData name="Douglas Ramirez" userId="ed11df0af5cbbe9d" providerId="LiveId" clId="{5CDF910B-F58C-4256-A1C4-B116438CD2DC}" dt="2020-04-29T05:41:32.179" v="1228" actId="1076"/>
          <ac:spMkLst>
            <pc:docMk/>
            <pc:sldMk cId="4268911575" sldId="342"/>
            <ac:spMk id="7" creationId="{DD9A1FEC-87EE-4C17-A01E-03A70787E704}"/>
          </ac:spMkLst>
        </pc:spChg>
        <pc:spChg chg="add del mod">
          <ac:chgData name="Douglas Ramirez" userId="ed11df0af5cbbe9d" providerId="LiveId" clId="{5CDF910B-F58C-4256-A1C4-B116438CD2DC}" dt="2020-04-29T05:41:23.949" v="1227" actId="478"/>
          <ac:spMkLst>
            <pc:docMk/>
            <pc:sldMk cId="4268911575" sldId="342"/>
            <ac:spMk id="9" creationId="{381452FB-40D8-497A-9EA3-55323F76B9EA}"/>
          </ac:spMkLst>
        </pc:spChg>
        <pc:picChg chg="mod">
          <ac:chgData name="Douglas Ramirez" userId="ed11df0af5cbbe9d" providerId="LiveId" clId="{5CDF910B-F58C-4256-A1C4-B116438CD2DC}" dt="2020-04-29T05:41:32.179" v="1228" actId="1076"/>
          <ac:picMkLst>
            <pc:docMk/>
            <pc:sldMk cId="4268911575" sldId="342"/>
            <ac:picMk id="6" creationId="{293C2414-0DB7-45B8-9679-18643D306E00}"/>
          </ac:picMkLst>
        </pc:picChg>
        <pc:picChg chg="add mod">
          <ac:chgData name="Douglas Ramirez" userId="ed11df0af5cbbe9d" providerId="LiveId" clId="{5CDF910B-F58C-4256-A1C4-B116438CD2DC}" dt="2020-04-29T05:41:32.179" v="1228" actId="1076"/>
          <ac:picMkLst>
            <pc:docMk/>
            <pc:sldMk cId="4268911575" sldId="342"/>
            <ac:picMk id="8" creationId="{EC023D0A-F898-466A-AAFB-142A3A85B47E}"/>
          </ac:picMkLst>
        </pc:picChg>
      </pc:sldChg>
      <pc:sldChg chg="addSp delSp modSp new mod">
        <pc:chgData name="Douglas Ramirez" userId="ed11df0af5cbbe9d" providerId="LiveId" clId="{5CDF910B-F58C-4256-A1C4-B116438CD2DC}" dt="2020-04-29T22:06:11.178" v="2005" actId="20577"/>
        <pc:sldMkLst>
          <pc:docMk/>
          <pc:sldMk cId="1621711468" sldId="343"/>
        </pc:sldMkLst>
        <pc:spChg chg="mod">
          <ac:chgData name="Douglas Ramirez" userId="ed11df0af5cbbe9d" providerId="LiveId" clId="{5CDF910B-F58C-4256-A1C4-B116438CD2DC}" dt="2020-04-29T22:06:11.178" v="2005" actId="20577"/>
          <ac:spMkLst>
            <pc:docMk/>
            <pc:sldMk cId="1621711468" sldId="343"/>
            <ac:spMk id="2" creationId="{FA7945A9-F4B6-44C1-B1B5-A743C793F72A}"/>
          </ac:spMkLst>
        </pc:spChg>
        <pc:spChg chg="del mod">
          <ac:chgData name="Douglas Ramirez" userId="ed11df0af5cbbe9d" providerId="LiveId" clId="{5CDF910B-F58C-4256-A1C4-B116438CD2DC}" dt="2020-04-29T22:00:08.404" v="1936" actId="478"/>
          <ac:spMkLst>
            <pc:docMk/>
            <pc:sldMk cId="1621711468" sldId="343"/>
            <ac:spMk id="3" creationId="{D51048F7-F9E5-4EDD-A56D-714F664FE1B6}"/>
          </ac:spMkLst>
        </pc:spChg>
        <pc:spChg chg="add del mod">
          <ac:chgData name="Douglas Ramirez" userId="ed11df0af5cbbe9d" providerId="LiveId" clId="{5CDF910B-F58C-4256-A1C4-B116438CD2DC}" dt="2020-04-29T22:00:19.985" v="1937" actId="931"/>
          <ac:spMkLst>
            <pc:docMk/>
            <pc:sldMk cId="1621711468" sldId="343"/>
            <ac:spMk id="10" creationId="{5FB0D925-7A22-438B-BCA4-F61AC0CEBA15}"/>
          </ac:spMkLst>
        </pc:spChg>
        <pc:picChg chg="add del mod">
          <ac:chgData name="Douglas Ramirez" userId="ed11df0af5cbbe9d" providerId="LiveId" clId="{5CDF910B-F58C-4256-A1C4-B116438CD2DC}" dt="2020-04-29T21:13:59.104" v="1933" actId="478"/>
          <ac:picMkLst>
            <pc:docMk/>
            <pc:sldMk cId="1621711468" sldId="343"/>
            <ac:picMk id="6" creationId="{15E76419-0007-432F-834D-5E1C6D6FCB34}"/>
          </ac:picMkLst>
        </pc:picChg>
        <pc:picChg chg="add del mod">
          <ac:chgData name="Douglas Ramirez" userId="ed11df0af5cbbe9d" providerId="LiveId" clId="{5CDF910B-F58C-4256-A1C4-B116438CD2DC}" dt="2020-04-29T21:14:10.944" v="1935" actId="478"/>
          <ac:picMkLst>
            <pc:docMk/>
            <pc:sldMk cId="1621711468" sldId="343"/>
            <ac:picMk id="8" creationId="{E48BFE34-291D-48D4-B1CB-98966A4D6483}"/>
          </ac:picMkLst>
        </pc:picChg>
        <pc:picChg chg="add mod modCrop">
          <ac:chgData name="Douglas Ramirez" userId="ed11df0af5cbbe9d" providerId="LiveId" clId="{5CDF910B-F58C-4256-A1C4-B116438CD2DC}" dt="2020-04-29T22:04:13.672" v="1951" actId="465"/>
          <ac:picMkLst>
            <pc:docMk/>
            <pc:sldMk cId="1621711468" sldId="343"/>
            <ac:picMk id="12" creationId="{338524C4-207A-4809-BA78-B6825CED78D7}"/>
          </ac:picMkLst>
        </pc:picChg>
      </pc:sldChg>
      <pc:sldChg chg="add">
        <pc:chgData name="Douglas Ramirez" userId="ed11df0af5cbbe9d" providerId="LiveId" clId="{5CDF910B-F58C-4256-A1C4-B116438CD2DC}" dt="2020-04-29T20:39:42.648" v="1930"/>
        <pc:sldMkLst>
          <pc:docMk/>
          <pc:sldMk cId="363810708" sldId="344"/>
        </pc:sldMkLst>
      </pc:sldChg>
      <pc:sldMasterChg chg="modSldLayout">
        <pc:chgData name="Douglas Ramirez" userId="ed11df0af5cbbe9d" providerId="LiveId" clId="{5CDF910B-F58C-4256-A1C4-B116438CD2DC}" dt="2020-04-29T18:54:58.051" v="1467" actId="6549"/>
        <pc:sldMasterMkLst>
          <pc:docMk/>
          <pc:sldMasterMk cId="2345876645" sldId="2147483648"/>
        </pc:sldMasterMkLst>
        <pc:sldLayoutChg chg="modSp mod">
          <pc:chgData name="Douglas Ramirez" userId="ed11df0af5cbbe9d" providerId="LiveId" clId="{5CDF910B-F58C-4256-A1C4-B116438CD2DC}" dt="2020-04-29T18:54:45.531" v="1461" actId="6549"/>
          <pc:sldLayoutMkLst>
            <pc:docMk/>
            <pc:sldMasterMk cId="2345876645" sldId="2147483648"/>
            <pc:sldLayoutMk cId="1298295826" sldId="2147483649"/>
          </pc:sldLayoutMkLst>
          <pc:spChg chg="mod">
            <ac:chgData name="Douglas Ramirez" userId="ed11df0af5cbbe9d" providerId="LiveId" clId="{5CDF910B-F58C-4256-A1C4-B116438CD2DC}" dt="2020-04-29T18:54:45.531" v="1461" actId="6549"/>
            <ac:spMkLst>
              <pc:docMk/>
              <pc:sldMasterMk cId="2345876645" sldId="2147483648"/>
              <pc:sldLayoutMk cId="1298295826" sldId="2147483649"/>
              <ac:spMk id="6" creationId="{00000000-0000-0000-0000-000000000000}"/>
            </ac:spMkLst>
          </pc:spChg>
        </pc:sldLayoutChg>
        <pc:sldLayoutChg chg="modSp mod">
          <pc:chgData name="Douglas Ramirez" userId="ed11df0af5cbbe9d" providerId="LiveId" clId="{5CDF910B-F58C-4256-A1C4-B116438CD2DC}" dt="2020-04-29T18:54:51.840" v="1464" actId="6549"/>
          <pc:sldLayoutMkLst>
            <pc:docMk/>
            <pc:sldMasterMk cId="2345876645" sldId="2147483648"/>
            <pc:sldLayoutMk cId="1732503495" sldId="2147483650"/>
          </pc:sldLayoutMkLst>
          <pc:spChg chg="mod">
            <ac:chgData name="Douglas Ramirez" userId="ed11df0af5cbbe9d" providerId="LiveId" clId="{5CDF910B-F58C-4256-A1C4-B116438CD2DC}" dt="2020-04-29T18:54:51.840" v="1464" actId="6549"/>
            <ac:spMkLst>
              <pc:docMk/>
              <pc:sldMasterMk cId="2345876645" sldId="2147483648"/>
              <pc:sldLayoutMk cId="1732503495" sldId="2147483650"/>
              <ac:spMk id="9" creationId="{00000000-0000-0000-0000-000000000000}"/>
            </ac:spMkLst>
          </pc:spChg>
        </pc:sldLayoutChg>
        <pc:sldLayoutChg chg="modSp mod">
          <pc:chgData name="Douglas Ramirez" userId="ed11df0af5cbbe9d" providerId="LiveId" clId="{5CDF910B-F58C-4256-A1C4-B116438CD2DC}" dt="2020-04-29T18:54:37.687" v="1458" actId="20577"/>
          <pc:sldLayoutMkLst>
            <pc:docMk/>
            <pc:sldMasterMk cId="2345876645" sldId="2147483648"/>
            <pc:sldLayoutMk cId="2709792613" sldId="2147483661"/>
          </pc:sldLayoutMkLst>
          <pc:spChg chg="mod">
            <ac:chgData name="Douglas Ramirez" userId="ed11df0af5cbbe9d" providerId="LiveId" clId="{5CDF910B-F58C-4256-A1C4-B116438CD2DC}" dt="2020-04-29T18:54:37.687" v="1458" actId="20577"/>
            <ac:spMkLst>
              <pc:docMk/>
              <pc:sldMasterMk cId="2345876645" sldId="2147483648"/>
              <pc:sldLayoutMk cId="2709792613" sldId="2147483661"/>
              <ac:spMk id="5" creationId="{40E49370-545F-4386-A3B1-7B3E2515600C}"/>
            </ac:spMkLst>
          </pc:spChg>
        </pc:sldLayoutChg>
        <pc:sldLayoutChg chg="modSp mod">
          <pc:chgData name="Douglas Ramirez" userId="ed11df0af5cbbe9d" providerId="LiveId" clId="{5CDF910B-F58C-4256-A1C4-B116438CD2DC}" dt="2020-04-29T18:54:58.051" v="1467" actId="6549"/>
          <pc:sldLayoutMkLst>
            <pc:docMk/>
            <pc:sldMasterMk cId="2345876645" sldId="2147483648"/>
            <pc:sldLayoutMk cId="2140473954" sldId="2147483662"/>
          </pc:sldLayoutMkLst>
          <pc:spChg chg="mod">
            <ac:chgData name="Douglas Ramirez" userId="ed11df0af5cbbe9d" providerId="LiveId" clId="{5CDF910B-F58C-4256-A1C4-B116438CD2DC}" dt="2020-04-29T18:54:58.051" v="1467" actId="6549"/>
            <ac:spMkLst>
              <pc:docMk/>
              <pc:sldMasterMk cId="2345876645" sldId="2147483648"/>
              <pc:sldLayoutMk cId="2140473954" sldId="2147483662"/>
              <ac:spMk id="5" creationId="{40E49370-545F-4386-A3B1-7B3E2515600C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1773B38F-4A61-4D25-B2DB-1252850A0C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00732CC-A9CB-4CBA-B063-7018F1979D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48EB2-32F9-4237-AF21-58311BD979B9}" type="datetimeFigureOut">
              <a:rPr lang="es-CO" smtClean="0"/>
              <a:t>13/08/2021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046B3D-181C-4791-9DE5-540EBF88D7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DA3286B-1EFF-470D-B080-21F0489949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B7B5A-0309-4724-B7C8-B14F73FA98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1439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76587-E2F9-44DB-BBD4-105AAC62BCF9}" type="datetimeFigureOut">
              <a:rPr lang="es-419" smtClean="0"/>
              <a:t>13/8/2021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197E2-4160-410A-A274-58931E10F1E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4242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197E2-4160-410A-A274-58931E10F1E8}" type="slidenum">
              <a:rPr lang="es-419" smtClean="0"/>
              <a:t>1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95373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Forma en que se estructura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197E2-4160-410A-A274-58931E10F1E8}" type="slidenum">
              <a:rPr lang="es-419" smtClean="0"/>
              <a:t>2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63129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197E2-4160-410A-A274-58931E10F1E8}" type="slidenum">
              <a:rPr lang="es-419" smtClean="0"/>
              <a:t>4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3087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435D0409-48F9-42DC-A2D9-D9C0D3613A49}"/>
              </a:ext>
            </a:extLst>
          </p:cNvPr>
          <p:cNvSpPr/>
          <p:nvPr userDrawn="1"/>
        </p:nvSpPr>
        <p:spPr>
          <a:xfrm>
            <a:off x="0" y="5364936"/>
            <a:ext cx="12192000" cy="1493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5B9A3CAC-C0E4-4FA7-BB1E-A90DC17C2A27}"/>
              </a:ext>
            </a:extLst>
          </p:cNvPr>
          <p:cNvSpPr/>
          <p:nvPr userDrawn="1"/>
        </p:nvSpPr>
        <p:spPr>
          <a:xfrm>
            <a:off x="-8239" y="1493064"/>
            <a:ext cx="4906810" cy="3784329"/>
          </a:xfrm>
          <a:prstGeom prst="rt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Triángulo rectángulo 8">
            <a:extLst>
              <a:ext uri="{FF2B5EF4-FFF2-40B4-BE49-F238E27FC236}">
                <a16:creationId xmlns:a16="http://schemas.microsoft.com/office/drawing/2014/main" id="{6D7DC6AA-A8E9-4445-9C47-03742E81FF3D}"/>
              </a:ext>
            </a:extLst>
          </p:cNvPr>
          <p:cNvSpPr/>
          <p:nvPr userDrawn="1"/>
        </p:nvSpPr>
        <p:spPr>
          <a:xfrm rot="5400000">
            <a:off x="-230484" y="225068"/>
            <a:ext cx="4753231" cy="4303095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75224" y="605060"/>
            <a:ext cx="8534399" cy="32601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419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377" y="5740722"/>
            <a:ext cx="12051957" cy="69302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-8238" y="6568603"/>
            <a:ext cx="2743200" cy="365125"/>
          </a:xfrm>
        </p:spPr>
        <p:txBody>
          <a:bodyPr/>
          <a:lstStyle/>
          <a:p>
            <a:fld id="{256C60F9-90AA-42C3-B0A1-8A148CB74EB3}" type="datetime1">
              <a:rPr lang="es-419" smtClean="0"/>
              <a:t>13/8/2021</a:t>
            </a:fld>
            <a:endParaRPr lang="es-419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448800" y="6568603"/>
            <a:ext cx="2743200" cy="296626"/>
          </a:xfrm>
        </p:spPr>
        <p:txBody>
          <a:bodyPr/>
          <a:lstStyle/>
          <a:p>
            <a:fld id="{82F507C0-3D1D-4295-8EE2-5A6E1D65E713}" type="slidenum">
              <a:rPr lang="es-419" smtClean="0"/>
              <a:pPr/>
              <a:t>‹Nº›</a:t>
            </a:fld>
            <a:endParaRPr lang="es-419" dirty="0"/>
          </a:p>
        </p:txBody>
      </p:sp>
      <p:pic>
        <p:nvPicPr>
          <p:cNvPr id="7" name="Imagen 6" descr="Imagen que contiene firmar, parada, alimentos, reloj&#10;&#10;Descripción generada automáticamente">
            <a:extLst>
              <a:ext uri="{FF2B5EF4-FFF2-40B4-BE49-F238E27FC236}">
                <a16:creationId xmlns:a16="http://schemas.microsoft.com/office/drawing/2014/main" id="{DAA25D34-0F6B-4CF9-BD04-6CF7543D55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7" y="0"/>
            <a:ext cx="1587862" cy="2820042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D7432868-5A14-4347-961A-45F72C57307E}"/>
              </a:ext>
            </a:extLst>
          </p:cNvPr>
          <p:cNvSpPr/>
          <p:nvPr userDrawn="1"/>
        </p:nvSpPr>
        <p:spPr>
          <a:xfrm>
            <a:off x="-8238" y="5277393"/>
            <a:ext cx="12200238" cy="87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8F3FB50-510C-4C0B-B5A9-AA8EA780A5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6" y="3333504"/>
            <a:ext cx="1270769" cy="191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95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6506-220D-4F8D-99EC-0D7FFE6CA316}" type="datetime1">
              <a:rPr lang="es-419" smtClean="0"/>
              <a:t>13/8/2021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07C0-3D1D-4295-8EE2-5A6E1D65E7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84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D1FF-6175-4A5B-8B2F-9303E69278B9}" type="datetime1">
              <a:rPr lang="es-419" smtClean="0"/>
              <a:t>13/8/2021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07C0-3D1D-4295-8EE2-5A6E1D65E7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29029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9BE2-CEF0-404D-A719-6C178E68CAA7}" type="datetime1">
              <a:rPr lang="es-419" smtClean="0"/>
              <a:t>13/8/2021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07C0-3D1D-4295-8EE2-5A6E1D65E7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59482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D004-2D79-4593-9BED-473EB1F97F71}" type="datetime1">
              <a:rPr lang="es-419" smtClean="0"/>
              <a:t>13/8/2021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07C0-3D1D-4295-8EE2-5A6E1D65E7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5693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bg>
      <p:bgPr>
        <a:gradFill flip="none" rotWithShape="1">
          <a:gsLst>
            <a:gs pos="50000">
              <a:schemeClr val="bg1">
                <a:tint val="90000"/>
                <a:lumMod val="110000"/>
              </a:schemeClr>
            </a:gs>
            <a:gs pos="100000">
              <a:schemeClr val="tx2">
                <a:lumMod val="40000"/>
                <a:lumOff val="60000"/>
                <a:alpha val="30000"/>
              </a:schemeClr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57FD32-01AC-456E-86A4-D5D825128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835218"/>
            <a:ext cx="2989218" cy="318756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C32B3C6-5A88-4FA2-89D0-55C0775E9C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3029" y="6286090"/>
            <a:ext cx="2743200" cy="365125"/>
          </a:xfrm>
        </p:spPr>
        <p:txBody>
          <a:bodyPr/>
          <a:lstStyle/>
          <a:p>
            <a:fld id="{B9966B0F-D3E7-4E71-A621-774D5DC560F2}" type="datetime1">
              <a:rPr lang="es-419" smtClean="0"/>
              <a:t>13/8/2021</a:t>
            </a:fld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E49370-545F-4386-A3B1-7B3E251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5771" y="6286089"/>
            <a:ext cx="2743200" cy="365125"/>
          </a:xfrm>
        </p:spPr>
        <p:txBody>
          <a:bodyPr/>
          <a:lstStyle/>
          <a:p>
            <a:fld id="{82F507C0-3D1D-4295-8EE2-5A6E1D65E713}" type="slidenum">
              <a:rPr lang="es-419" smtClean="0"/>
              <a:pPr/>
              <a:t>‹Nº›</a:t>
            </a:fld>
            <a:endParaRPr lang="es-419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838AA65F-9C32-4A6D-8F9C-03E2AE0473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37661" y="814766"/>
            <a:ext cx="5016137" cy="5228466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4C887B2-6E1B-4A41-95A6-D3AAA89994A5}"/>
              </a:ext>
            </a:extLst>
          </p:cNvPr>
          <p:cNvSpPr/>
          <p:nvPr userDrawn="1"/>
        </p:nvSpPr>
        <p:spPr>
          <a:xfrm>
            <a:off x="5043352" y="1185397"/>
            <a:ext cx="78377" cy="44872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979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ev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ángulo rectángulo 12">
            <a:extLst>
              <a:ext uri="{FF2B5EF4-FFF2-40B4-BE49-F238E27FC236}">
                <a16:creationId xmlns:a16="http://schemas.microsoft.com/office/drawing/2014/main" id="{F02EB546-A84C-4B3C-8940-2E12F00E234B}"/>
              </a:ext>
            </a:extLst>
          </p:cNvPr>
          <p:cNvSpPr/>
          <p:nvPr userDrawn="1"/>
        </p:nvSpPr>
        <p:spPr>
          <a:xfrm rot="10800000">
            <a:off x="7798526" y="-3"/>
            <a:ext cx="4393474" cy="3781699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: esquinas superiores cortadas 5">
            <a:extLst>
              <a:ext uri="{FF2B5EF4-FFF2-40B4-BE49-F238E27FC236}">
                <a16:creationId xmlns:a16="http://schemas.microsoft.com/office/drawing/2014/main" id="{668963D7-9DB9-42F2-94DD-E18A54CA6BC8}"/>
              </a:ext>
            </a:extLst>
          </p:cNvPr>
          <p:cNvSpPr/>
          <p:nvPr userDrawn="1"/>
        </p:nvSpPr>
        <p:spPr>
          <a:xfrm rot="16200000">
            <a:off x="4909458" y="705481"/>
            <a:ext cx="1214847" cy="4981305"/>
          </a:xfrm>
          <a:prstGeom prst="snip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C32B3C6-5A88-4FA2-89D0-55C0775E9C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3029" y="6286090"/>
            <a:ext cx="2743200" cy="365125"/>
          </a:xfrm>
        </p:spPr>
        <p:txBody>
          <a:bodyPr/>
          <a:lstStyle/>
          <a:p>
            <a:fld id="{211A0192-6416-4F76-8BF3-4DAB3265EA4B}" type="datetime1">
              <a:rPr lang="es-419" smtClean="0"/>
              <a:t>13/8/2021</a:t>
            </a:fld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E49370-545F-4386-A3B1-7B3E251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5771" y="6286089"/>
            <a:ext cx="2743200" cy="365125"/>
          </a:xfrm>
        </p:spPr>
        <p:txBody>
          <a:bodyPr/>
          <a:lstStyle/>
          <a:p>
            <a:fld id="{82F507C0-3D1D-4295-8EE2-5A6E1D65E713}" type="slidenum">
              <a:rPr lang="es-419" smtClean="0"/>
              <a:pPr/>
              <a:t>‹Nº›</a:t>
            </a:fld>
            <a:endParaRPr lang="es-419" dirty="0"/>
          </a:p>
        </p:txBody>
      </p:sp>
      <p:pic>
        <p:nvPicPr>
          <p:cNvPr id="10" name="Imagen 9" descr="Imagen que contiene firmar, parada, alimentos, reloj&#10;&#10;Descripción generada automáticamente">
            <a:extLst>
              <a:ext uri="{FF2B5EF4-FFF2-40B4-BE49-F238E27FC236}">
                <a16:creationId xmlns:a16="http://schemas.microsoft.com/office/drawing/2014/main" id="{0A6F5B95-0524-47D6-9EBA-F5B7527E02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669" y="-1"/>
            <a:ext cx="1332886" cy="2367205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DF4DC737-EBC4-4A1C-B466-0882917A807F}"/>
              </a:ext>
            </a:extLst>
          </p:cNvPr>
          <p:cNvSpPr/>
          <p:nvPr userDrawn="1"/>
        </p:nvSpPr>
        <p:spPr>
          <a:xfrm rot="18721177">
            <a:off x="7172272" y="2122617"/>
            <a:ext cx="2054170" cy="21470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Título 15">
            <a:extLst>
              <a:ext uri="{FF2B5EF4-FFF2-40B4-BE49-F238E27FC236}">
                <a16:creationId xmlns:a16="http://schemas.microsoft.com/office/drawing/2014/main" id="{F1CACAF3-E6F0-4B51-BA84-5F31949C27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3914" y="2869561"/>
            <a:ext cx="2336074" cy="653144"/>
          </a:xfrm>
        </p:spPr>
        <p:txBody>
          <a:bodyPr>
            <a:normAutofit/>
          </a:bodyPr>
          <a:lstStyle>
            <a:lvl1pPr algn="ctr">
              <a:defRPr sz="2800" b="1"/>
            </a:lvl1pPr>
          </a:lstStyle>
          <a:p>
            <a:r>
              <a:rPr lang="es-CO" dirty="0"/>
              <a:t>Título sección</a:t>
            </a:r>
          </a:p>
        </p:txBody>
      </p:sp>
    </p:spTree>
    <p:extLst>
      <p:ext uri="{BB962C8B-B14F-4D97-AF65-F5344CB8AC3E}">
        <p14:creationId xmlns:p14="http://schemas.microsoft.com/office/powerpoint/2010/main" val="214047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0F158380-844A-4AB6-AF1F-1B586386EB7A}"/>
              </a:ext>
            </a:extLst>
          </p:cNvPr>
          <p:cNvSpPr/>
          <p:nvPr userDrawn="1"/>
        </p:nvSpPr>
        <p:spPr>
          <a:xfrm>
            <a:off x="0" y="0"/>
            <a:ext cx="12192000" cy="1433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912B9C20-F381-4FE9-858B-BE6A06C467C2}"/>
              </a:ext>
            </a:extLst>
          </p:cNvPr>
          <p:cNvGrpSpPr/>
          <p:nvPr userDrawn="1"/>
        </p:nvGrpSpPr>
        <p:grpSpPr>
          <a:xfrm>
            <a:off x="-2" y="-2930"/>
            <a:ext cx="12192002" cy="1443480"/>
            <a:chOff x="-2" y="-2930"/>
            <a:chExt cx="12192002" cy="1443480"/>
          </a:xfrm>
        </p:grpSpPr>
        <p:sp>
          <p:nvSpPr>
            <p:cNvPr id="21" name="Triángulo rectángulo 20">
              <a:extLst>
                <a:ext uri="{FF2B5EF4-FFF2-40B4-BE49-F238E27FC236}">
                  <a16:creationId xmlns:a16="http://schemas.microsoft.com/office/drawing/2014/main" id="{F9410D75-0033-44A3-9914-DE55540563F3}"/>
                </a:ext>
              </a:extLst>
            </p:cNvPr>
            <p:cNvSpPr/>
            <p:nvPr userDrawn="1"/>
          </p:nvSpPr>
          <p:spPr>
            <a:xfrm>
              <a:off x="0" y="519087"/>
              <a:ext cx="978581" cy="833450"/>
            </a:xfrm>
            <a:prstGeom prst="rtTriangl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Triángulo rectángulo 14">
              <a:extLst>
                <a:ext uri="{FF2B5EF4-FFF2-40B4-BE49-F238E27FC236}">
                  <a16:creationId xmlns:a16="http://schemas.microsoft.com/office/drawing/2014/main" id="{1D69F31D-A28C-4D2E-AA35-889C5B5F5D51}"/>
                </a:ext>
              </a:extLst>
            </p:cNvPr>
            <p:cNvSpPr/>
            <p:nvPr userDrawn="1"/>
          </p:nvSpPr>
          <p:spPr>
            <a:xfrm rot="5400000">
              <a:off x="-52253" y="49322"/>
              <a:ext cx="1436915" cy="1332412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7C584138-9039-4713-B17B-CAC868A1FD54}"/>
                </a:ext>
              </a:extLst>
            </p:cNvPr>
            <p:cNvSpPr/>
            <p:nvPr userDrawn="1"/>
          </p:nvSpPr>
          <p:spPr>
            <a:xfrm>
              <a:off x="-2" y="1352537"/>
              <a:ext cx="12192002" cy="8801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2" name="Título 1"/>
          <p:cNvSpPr>
            <a:spLocks noGrp="1"/>
          </p:cNvSpPr>
          <p:nvPr userDrawn="1">
            <p:ph type="title"/>
          </p:nvPr>
        </p:nvSpPr>
        <p:spPr>
          <a:xfrm>
            <a:off x="978581" y="250433"/>
            <a:ext cx="10234838" cy="104985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s-ES" dirty="0"/>
              <a:t>Haga clic para modificar el estilo de título del patrón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 userDrawn="1"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F48D0FAA-865C-45D8-B0AD-92AD0B40DCEA}" type="datetime1">
              <a:rPr lang="es-419" smtClean="0"/>
              <a:t>13/8/2021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5"/>
          <p:cNvSpPr>
            <a:spLocks noGrp="1"/>
          </p:cNvSpPr>
          <p:nvPr userDrawn="1">
            <p:ph type="sldNum" sz="quarter" idx="12"/>
          </p:nvPr>
        </p:nvSpPr>
        <p:spPr>
          <a:xfrm>
            <a:off x="9448800" y="6568603"/>
            <a:ext cx="2743200" cy="296626"/>
          </a:xfrm>
        </p:spPr>
        <p:txBody>
          <a:bodyPr/>
          <a:lstStyle/>
          <a:p>
            <a:fld id="{82F507C0-3D1D-4295-8EE2-5A6E1D65E713}" type="slidenum">
              <a:rPr lang="es-419" smtClean="0"/>
              <a:pPr/>
              <a:t>‹Nº›</a:t>
            </a:fld>
            <a:endParaRPr lang="es-419" dirty="0"/>
          </a:p>
        </p:txBody>
      </p:sp>
      <p:pic>
        <p:nvPicPr>
          <p:cNvPr id="24" name="Imagen 23" descr="Imagen que contiene firmar, parada, alimentos, reloj&#10;&#10;Descripción generada automáticamente">
            <a:extLst>
              <a:ext uri="{FF2B5EF4-FFF2-40B4-BE49-F238E27FC236}">
                <a16:creationId xmlns:a16="http://schemas.microsoft.com/office/drawing/2014/main" id="{3C786629-2E67-4E71-900B-427B681E7B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41811"/>
            <a:ext cx="719555" cy="127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0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A8C0-454F-48F0-AFAD-6E4D07722A9E}" type="datetime1">
              <a:rPr lang="es-419" smtClean="0"/>
              <a:t>13/8/2021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448800" y="6568603"/>
            <a:ext cx="2743200" cy="296626"/>
          </a:xfrm>
        </p:spPr>
        <p:txBody>
          <a:bodyPr/>
          <a:lstStyle/>
          <a:p>
            <a:fld id="{82F507C0-3D1D-4295-8EE2-5A6E1D65E713}" type="slidenum">
              <a:rPr lang="es-419" smtClean="0"/>
              <a:pPr/>
              <a:t>‹Nº›</a:t>
            </a:fld>
            <a:r>
              <a:rPr lang="es-419" dirty="0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82073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C16A-DB99-46F8-BCA9-DC46183EAC52}" type="datetime1">
              <a:rPr lang="es-419" smtClean="0"/>
              <a:t>13/8/2021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448800" y="6568603"/>
            <a:ext cx="2743200" cy="296626"/>
          </a:xfrm>
        </p:spPr>
        <p:txBody>
          <a:bodyPr/>
          <a:lstStyle/>
          <a:p>
            <a:fld id="{82F507C0-3D1D-4295-8EE2-5A6E1D65E713}" type="slidenum">
              <a:rPr lang="es-419" smtClean="0"/>
              <a:pPr/>
              <a:t>‹Nº›</a:t>
            </a:fld>
            <a:r>
              <a:rPr lang="es-419" dirty="0"/>
              <a:t>/xx</a:t>
            </a:r>
          </a:p>
        </p:txBody>
      </p:sp>
    </p:spTree>
    <p:extLst>
      <p:ext uri="{BB962C8B-B14F-4D97-AF65-F5344CB8AC3E}">
        <p14:creationId xmlns:p14="http://schemas.microsoft.com/office/powerpoint/2010/main" val="237299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87A4-709F-44F4-A165-1CC785D6F7C7}" type="datetime1">
              <a:rPr lang="es-419" smtClean="0"/>
              <a:t>13/8/2021</a:t>
            </a:fld>
            <a:endParaRPr lang="es-419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07C0-3D1D-4295-8EE2-5A6E1D65E7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4268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EF88-714E-4899-999B-0CD2151F5E45}" type="datetime1">
              <a:rPr lang="es-419" smtClean="0"/>
              <a:t>13/8/2021</a:t>
            </a:fld>
            <a:endParaRPr lang="es-419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07C0-3D1D-4295-8EE2-5A6E1D65E7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0342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80590-A85C-4E50-B391-E283595740A0}" type="datetime1">
              <a:rPr lang="es-419" smtClean="0"/>
              <a:t>13/8/2021</a:t>
            </a:fld>
            <a:endParaRPr lang="es-419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07C0-3D1D-4295-8EE2-5A6E1D65E7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073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CE208-08FF-49AF-944C-37B7BB464A05}" type="datetime1">
              <a:rPr lang="es-419" smtClean="0"/>
              <a:t>13/8/2021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507C0-3D1D-4295-8EE2-5A6E1D65E7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4587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.douglas@hot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35347" y="2129409"/>
            <a:ext cx="9129637" cy="1072342"/>
          </a:xfrm>
        </p:spPr>
        <p:txBody>
          <a:bodyPr>
            <a:normAutofit/>
          </a:bodyPr>
          <a:lstStyle/>
          <a:p>
            <a:r>
              <a:rPr lang="es-419" sz="4400" b="1" dirty="0"/>
              <a:t>Programación en Python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377" y="5677593"/>
            <a:ext cx="12051957" cy="1072342"/>
          </a:xfrm>
        </p:spPr>
        <p:txBody>
          <a:bodyPr>
            <a:normAutofit/>
          </a:bodyPr>
          <a:lstStyle/>
          <a:p>
            <a:r>
              <a:rPr lang="es-419" sz="2800" b="1" dirty="0"/>
              <a:t>Docente</a:t>
            </a:r>
            <a:r>
              <a:rPr lang="es-419" sz="2800" dirty="0"/>
              <a:t>: Ing. Douglas Andrés Ramírez Brujes</a:t>
            </a:r>
          </a:p>
          <a:p>
            <a:r>
              <a:rPr lang="es-419" sz="2800" b="1" dirty="0"/>
              <a:t>Contacto</a:t>
            </a:r>
            <a:r>
              <a:rPr lang="es-419" sz="2800" dirty="0"/>
              <a:t>: </a:t>
            </a:r>
            <a:r>
              <a:rPr lang="es-419" sz="2800" dirty="0">
                <a:hlinkClick r:id="rId3"/>
              </a:rPr>
              <a:t>ra.douglas@hotmail.com</a:t>
            </a:r>
            <a:r>
              <a:rPr lang="es-419" sz="2800" dirty="0"/>
              <a:t>, </a:t>
            </a:r>
            <a:r>
              <a:rPr lang="es-419" sz="2800" b="1" dirty="0"/>
              <a:t>Telegram: </a:t>
            </a:r>
            <a:r>
              <a:rPr lang="es-419" sz="2800" dirty="0"/>
              <a:t>@douglasar01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CF98D99-0244-448F-B8FB-156A5D615B46}"/>
              </a:ext>
            </a:extLst>
          </p:cNvPr>
          <p:cNvSpPr txBox="1"/>
          <p:nvPr/>
        </p:nvSpPr>
        <p:spPr>
          <a:xfrm>
            <a:off x="4809066" y="2065669"/>
            <a:ext cx="498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Sesión 1: Introducción a la programación científica</a:t>
            </a:r>
          </a:p>
        </p:txBody>
      </p:sp>
    </p:spTree>
    <p:extLst>
      <p:ext uri="{BB962C8B-B14F-4D97-AF65-F5344CB8AC3E}">
        <p14:creationId xmlns:p14="http://schemas.microsoft.com/office/powerpoint/2010/main" val="778749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19FEAEB-6EC4-4CAF-9248-79E785408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Herramientas principales</a:t>
            </a:r>
          </a:p>
        </p:txBody>
      </p:sp>
      <p:sp>
        <p:nvSpPr>
          <p:cNvPr id="4" name="Google Shape;12836;p76">
            <a:extLst>
              <a:ext uri="{FF2B5EF4-FFF2-40B4-BE49-F238E27FC236}">
                <a16:creationId xmlns:a16="http://schemas.microsoft.com/office/drawing/2014/main" id="{BB05973F-936E-4E16-B9ED-283E119502AC}"/>
              </a:ext>
            </a:extLst>
          </p:cNvPr>
          <p:cNvSpPr/>
          <p:nvPr/>
        </p:nvSpPr>
        <p:spPr>
          <a:xfrm>
            <a:off x="7590890" y="2617008"/>
            <a:ext cx="1164848" cy="1158250"/>
          </a:xfrm>
          <a:custGeom>
            <a:avLst/>
            <a:gdLst/>
            <a:ahLst/>
            <a:cxnLst/>
            <a:rect l="l" t="t" r="r" b="b"/>
            <a:pathLst>
              <a:path w="11478" h="11413" extrusionOk="0">
                <a:moveTo>
                  <a:pt x="1401" y="515"/>
                </a:moveTo>
                <a:cubicBezTo>
                  <a:pt x="1616" y="515"/>
                  <a:pt x="1834" y="595"/>
                  <a:pt x="2000" y="756"/>
                </a:cubicBezTo>
                <a:lnTo>
                  <a:pt x="2548" y="1304"/>
                </a:lnTo>
                <a:lnTo>
                  <a:pt x="1358" y="2494"/>
                </a:lnTo>
                <a:lnTo>
                  <a:pt x="810" y="1947"/>
                </a:lnTo>
                <a:cubicBezTo>
                  <a:pt x="476" y="1625"/>
                  <a:pt x="476" y="1078"/>
                  <a:pt x="810" y="756"/>
                </a:cubicBezTo>
                <a:cubicBezTo>
                  <a:pt x="971" y="595"/>
                  <a:pt x="1185" y="515"/>
                  <a:pt x="1401" y="515"/>
                </a:cubicBezTo>
                <a:close/>
                <a:moveTo>
                  <a:pt x="2798" y="1566"/>
                </a:moveTo>
                <a:lnTo>
                  <a:pt x="3251" y="2006"/>
                </a:lnTo>
                <a:lnTo>
                  <a:pt x="2655" y="2602"/>
                </a:lnTo>
                <a:lnTo>
                  <a:pt x="2060" y="3197"/>
                </a:lnTo>
                <a:lnTo>
                  <a:pt x="1608" y="2756"/>
                </a:lnTo>
                <a:lnTo>
                  <a:pt x="2798" y="1566"/>
                </a:lnTo>
                <a:close/>
                <a:moveTo>
                  <a:pt x="10132" y="9031"/>
                </a:moveTo>
                <a:lnTo>
                  <a:pt x="10811" y="10757"/>
                </a:lnTo>
                <a:lnTo>
                  <a:pt x="9085" y="10091"/>
                </a:lnTo>
                <a:lnTo>
                  <a:pt x="10132" y="9031"/>
                </a:lnTo>
                <a:close/>
                <a:moveTo>
                  <a:pt x="4036" y="5685"/>
                </a:moveTo>
                <a:lnTo>
                  <a:pt x="5763" y="7412"/>
                </a:lnTo>
                <a:lnTo>
                  <a:pt x="5418" y="7757"/>
                </a:lnTo>
                <a:lnTo>
                  <a:pt x="5001" y="7340"/>
                </a:lnTo>
                <a:cubicBezTo>
                  <a:pt x="4965" y="7299"/>
                  <a:pt x="4920" y="7278"/>
                  <a:pt x="4876" y="7278"/>
                </a:cubicBezTo>
                <a:cubicBezTo>
                  <a:pt x="4831" y="7278"/>
                  <a:pt x="4787" y="7299"/>
                  <a:pt x="4751" y="7340"/>
                </a:cubicBezTo>
                <a:cubicBezTo>
                  <a:pt x="4679" y="7412"/>
                  <a:pt x="4679" y="7519"/>
                  <a:pt x="4751" y="7590"/>
                </a:cubicBezTo>
                <a:lnTo>
                  <a:pt x="5168" y="8007"/>
                </a:lnTo>
                <a:lnTo>
                  <a:pt x="4763" y="8412"/>
                </a:lnTo>
                <a:lnTo>
                  <a:pt x="3822" y="7471"/>
                </a:lnTo>
                <a:cubicBezTo>
                  <a:pt x="3786" y="7436"/>
                  <a:pt x="3742" y="7418"/>
                  <a:pt x="3697" y="7418"/>
                </a:cubicBezTo>
                <a:cubicBezTo>
                  <a:pt x="3652" y="7418"/>
                  <a:pt x="3608" y="7436"/>
                  <a:pt x="3572" y="7471"/>
                </a:cubicBezTo>
                <a:cubicBezTo>
                  <a:pt x="3501" y="7543"/>
                  <a:pt x="3501" y="7650"/>
                  <a:pt x="3572" y="7721"/>
                </a:cubicBezTo>
                <a:lnTo>
                  <a:pt x="4513" y="8662"/>
                </a:lnTo>
                <a:lnTo>
                  <a:pt x="4108" y="9067"/>
                </a:lnTo>
                <a:lnTo>
                  <a:pt x="3691" y="8638"/>
                </a:lnTo>
                <a:cubicBezTo>
                  <a:pt x="3655" y="8602"/>
                  <a:pt x="3611" y="8584"/>
                  <a:pt x="3566" y="8584"/>
                </a:cubicBezTo>
                <a:cubicBezTo>
                  <a:pt x="3521" y="8584"/>
                  <a:pt x="3477" y="8602"/>
                  <a:pt x="3441" y="8638"/>
                </a:cubicBezTo>
                <a:cubicBezTo>
                  <a:pt x="3358" y="8721"/>
                  <a:pt x="3358" y="8817"/>
                  <a:pt x="3441" y="8900"/>
                </a:cubicBezTo>
                <a:lnTo>
                  <a:pt x="3858" y="9317"/>
                </a:lnTo>
                <a:lnTo>
                  <a:pt x="3453" y="9710"/>
                </a:lnTo>
                <a:lnTo>
                  <a:pt x="3036" y="9293"/>
                </a:lnTo>
                <a:cubicBezTo>
                  <a:pt x="3001" y="9257"/>
                  <a:pt x="2956" y="9239"/>
                  <a:pt x="2911" y="9239"/>
                </a:cubicBezTo>
                <a:cubicBezTo>
                  <a:pt x="2867" y="9239"/>
                  <a:pt x="2822" y="9257"/>
                  <a:pt x="2786" y="9293"/>
                </a:cubicBezTo>
                <a:cubicBezTo>
                  <a:pt x="2703" y="9376"/>
                  <a:pt x="2703" y="9471"/>
                  <a:pt x="2786" y="9555"/>
                </a:cubicBezTo>
                <a:lnTo>
                  <a:pt x="3203" y="9972"/>
                </a:lnTo>
                <a:lnTo>
                  <a:pt x="2798" y="10364"/>
                </a:lnTo>
                <a:lnTo>
                  <a:pt x="1858" y="9436"/>
                </a:lnTo>
                <a:cubicBezTo>
                  <a:pt x="1822" y="9394"/>
                  <a:pt x="1777" y="9373"/>
                  <a:pt x="1733" y="9373"/>
                </a:cubicBezTo>
                <a:cubicBezTo>
                  <a:pt x="1688" y="9373"/>
                  <a:pt x="1643" y="9394"/>
                  <a:pt x="1608" y="9436"/>
                </a:cubicBezTo>
                <a:cubicBezTo>
                  <a:pt x="1536" y="9507"/>
                  <a:pt x="1536" y="9614"/>
                  <a:pt x="1608" y="9686"/>
                </a:cubicBezTo>
                <a:lnTo>
                  <a:pt x="2548" y="10626"/>
                </a:lnTo>
                <a:lnTo>
                  <a:pt x="2191" y="10984"/>
                </a:lnTo>
                <a:cubicBezTo>
                  <a:pt x="2155" y="11007"/>
                  <a:pt x="2096" y="11043"/>
                  <a:pt x="2048" y="11043"/>
                </a:cubicBezTo>
                <a:cubicBezTo>
                  <a:pt x="2012" y="11043"/>
                  <a:pt x="1953" y="11019"/>
                  <a:pt x="1917" y="10984"/>
                </a:cubicBezTo>
                <a:lnTo>
                  <a:pt x="465" y="9519"/>
                </a:lnTo>
                <a:cubicBezTo>
                  <a:pt x="381" y="9448"/>
                  <a:pt x="381" y="9329"/>
                  <a:pt x="465" y="9257"/>
                </a:cubicBezTo>
                <a:lnTo>
                  <a:pt x="4036" y="5685"/>
                </a:lnTo>
                <a:close/>
                <a:moveTo>
                  <a:pt x="9428" y="0"/>
                </a:moveTo>
                <a:cubicBezTo>
                  <a:pt x="9290" y="0"/>
                  <a:pt x="9150" y="54"/>
                  <a:pt x="9037" y="161"/>
                </a:cubicBezTo>
                <a:lnTo>
                  <a:pt x="6299" y="2899"/>
                </a:lnTo>
                <a:cubicBezTo>
                  <a:pt x="6227" y="2971"/>
                  <a:pt x="6227" y="3078"/>
                  <a:pt x="6299" y="3149"/>
                </a:cubicBezTo>
                <a:cubicBezTo>
                  <a:pt x="6334" y="3185"/>
                  <a:pt x="6379" y="3203"/>
                  <a:pt x="6424" y="3203"/>
                </a:cubicBezTo>
                <a:cubicBezTo>
                  <a:pt x="6468" y="3203"/>
                  <a:pt x="6513" y="3185"/>
                  <a:pt x="6549" y="3149"/>
                </a:cubicBezTo>
                <a:lnTo>
                  <a:pt x="9287" y="411"/>
                </a:lnTo>
                <a:cubicBezTo>
                  <a:pt x="9323" y="387"/>
                  <a:pt x="9382" y="351"/>
                  <a:pt x="9418" y="351"/>
                </a:cubicBezTo>
                <a:cubicBezTo>
                  <a:pt x="9466" y="351"/>
                  <a:pt x="9525" y="363"/>
                  <a:pt x="9561" y="411"/>
                </a:cubicBezTo>
                <a:lnTo>
                  <a:pt x="11013" y="1875"/>
                </a:lnTo>
                <a:cubicBezTo>
                  <a:pt x="11049" y="1899"/>
                  <a:pt x="11073" y="1959"/>
                  <a:pt x="11073" y="2006"/>
                </a:cubicBezTo>
                <a:cubicBezTo>
                  <a:pt x="11073" y="2054"/>
                  <a:pt x="11061" y="2113"/>
                  <a:pt x="11013" y="2137"/>
                </a:cubicBezTo>
                <a:lnTo>
                  <a:pt x="10656" y="2494"/>
                </a:lnTo>
                <a:lnTo>
                  <a:pt x="9716" y="1554"/>
                </a:lnTo>
                <a:cubicBezTo>
                  <a:pt x="9680" y="1518"/>
                  <a:pt x="9635" y="1500"/>
                  <a:pt x="9591" y="1500"/>
                </a:cubicBezTo>
                <a:cubicBezTo>
                  <a:pt x="9546" y="1500"/>
                  <a:pt x="9501" y="1518"/>
                  <a:pt x="9466" y="1554"/>
                </a:cubicBezTo>
                <a:cubicBezTo>
                  <a:pt x="9394" y="1637"/>
                  <a:pt x="9394" y="1732"/>
                  <a:pt x="9466" y="1816"/>
                </a:cubicBezTo>
                <a:lnTo>
                  <a:pt x="10406" y="2744"/>
                </a:lnTo>
                <a:lnTo>
                  <a:pt x="10001" y="3149"/>
                </a:lnTo>
                <a:lnTo>
                  <a:pt x="9585" y="2733"/>
                </a:lnTo>
                <a:cubicBezTo>
                  <a:pt x="9549" y="2697"/>
                  <a:pt x="9504" y="2679"/>
                  <a:pt x="9460" y="2679"/>
                </a:cubicBezTo>
                <a:cubicBezTo>
                  <a:pt x="9415" y="2679"/>
                  <a:pt x="9370" y="2697"/>
                  <a:pt x="9335" y="2733"/>
                </a:cubicBezTo>
                <a:cubicBezTo>
                  <a:pt x="9263" y="2804"/>
                  <a:pt x="9263" y="2911"/>
                  <a:pt x="9335" y="2983"/>
                </a:cubicBezTo>
                <a:lnTo>
                  <a:pt x="9751" y="3399"/>
                </a:lnTo>
                <a:lnTo>
                  <a:pt x="9347" y="3804"/>
                </a:lnTo>
                <a:lnTo>
                  <a:pt x="8930" y="3387"/>
                </a:lnTo>
                <a:cubicBezTo>
                  <a:pt x="8894" y="3352"/>
                  <a:pt x="8850" y="3334"/>
                  <a:pt x="8805" y="3334"/>
                </a:cubicBezTo>
                <a:cubicBezTo>
                  <a:pt x="8760" y="3334"/>
                  <a:pt x="8716" y="3352"/>
                  <a:pt x="8680" y="3387"/>
                </a:cubicBezTo>
                <a:cubicBezTo>
                  <a:pt x="8597" y="3459"/>
                  <a:pt x="8597" y="3566"/>
                  <a:pt x="8680" y="3637"/>
                </a:cubicBezTo>
                <a:lnTo>
                  <a:pt x="9097" y="4054"/>
                </a:lnTo>
                <a:lnTo>
                  <a:pt x="8692" y="4459"/>
                </a:lnTo>
                <a:lnTo>
                  <a:pt x="7751" y="3518"/>
                </a:lnTo>
                <a:cubicBezTo>
                  <a:pt x="7715" y="3483"/>
                  <a:pt x="7671" y="3465"/>
                  <a:pt x="7626" y="3465"/>
                </a:cubicBezTo>
                <a:cubicBezTo>
                  <a:pt x="7581" y="3465"/>
                  <a:pt x="7537" y="3483"/>
                  <a:pt x="7501" y="3518"/>
                </a:cubicBezTo>
                <a:cubicBezTo>
                  <a:pt x="7430" y="3602"/>
                  <a:pt x="7430" y="3697"/>
                  <a:pt x="7501" y="3780"/>
                </a:cubicBezTo>
                <a:lnTo>
                  <a:pt x="8442" y="4709"/>
                </a:lnTo>
                <a:lnTo>
                  <a:pt x="8037" y="5114"/>
                </a:lnTo>
                <a:lnTo>
                  <a:pt x="7620" y="4697"/>
                </a:lnTo>
                <a:cubicBezTo>
                  <a:pt x="7584" y="4661"/>
                  <a:pt x="7540" y="4644"/>
                  <a:pt x="7495" y="4644"/>
                </a:cubicBezTo>
                <a:cubicBezTo>
                  <a:pt x="7451" y="4644"/>
                  <a:pt x="7406" y="4661"/>
                  <a:pt x="7370" y="4697"/>
                </a:cubicBezTo>
                <a:cubicBezTo>
                  <a:pt x="7287" y="4769"/>
                  <a:pt x="7287" y="4876"/>
                  <a:pt x="7370" y="4947"/>
                </a:cubicBezTo>
                <a:lnTo>
                  <a:pt x="7787" y="5364"/>
                </a:lnTo>
                <a:lnTo>
                  <a:pt x="7442" y="5709"/>
                </a:lnTo>
                <a:lnTo>
                  <a:pt x="5715" y="3983"/>
                </a:lnTo>
                <a:lnTo>
                  <a:pt x="6037" y="3661"/>
                </a:lnTo>
                <a:cubicBezTo>
                  <a:pt x="6120" y="3578"/>
                  <a:pt x="6120" y="3483"/>
                  <a:pt x="6037" y="3399"/>
                </a:cubicBezTo>
                <a:cubicBezTo>
                  <a:pt x="6001" y="3364"/>
                  <a:pt x="5956" y="3346"/>
                  <a:pt x="5912" y="3346"/>
                </a:cubicBezTo>
                <a:cubicBezTo>
                  <a:pt x="5867" y="3346"/>
                  <a:pt x="5822" y="3364"/>
                  <a:pt x="5787" y="3399"/>
                </a:cubicBezTo>
                <a:lnTo>
                  <a:pt x="5465" y="3733"/>
                </a:lnTo>
                <a:lnTo>
                  <a:pt x="2239" y="506"/>
                </a:lnTo>
                <a:cubicBezTo>
                  <a:pt x="2012" y="280"/>
                  <a:pt x="1715" y="161"/>
                  <a:pt x="1381" y="161"/>
                </a:cubicBezTo>
                <a:cubicBezTo>
                  <a:pt x="1072" y="161"/>
                  <a:pt x="762" y="280"/>
                  <a:pt x="536" y="506"/>
                </a:cubicBezTo>
                <a:cubicBezTo>
                  <a:pt x="310" y="732"/>
                  <a:pt x="191" y="1030"/>
                  <a:pt x="191" y="1351"/>
                </a:cubicBezTo>
                <a:cubicBezTo>
                  <a:pt x="191" y="1661"/>
                  <a:pt x="310" y="1971"/>
                  <a:pt x="536" y="2197"/>
                </a:cubicBezTo>
                <a:lnTo>
                  <a:pt x="3774" y="5447"/>
                </a:lnTo>
                <a:lnTo>
                  <a:pt x="203" y="9019"/>
                </a:lnTo>
                <a:cubicBezTo>
                  <a:pt x="0" y="9221"/>
                  <a:pt x="0" y="9567"/>
                  <a:pt x="203" y="9793"/>
                </a:cubicBezTo>
                <a:lnTo>
                  <a:pt x="1667" y="11246"/>
                </a:lnTo>
                <a:cubicBezTo>
                  <a:pt x="1774" y="11353"/>
                  <a:pt x="1905" y="11412"/>
                  <a:pt x="2048" y="11412"/>
                </a:cubicBezTo>
                <a:cubicBezTo>
                  <a:pt x="2203" y="11412"/>
                  <a:pt x="2334" y="11353"/>
                  <a:pt x="2441" y="11246"/>
                </a:cubicBezTo>
                <a:lnTo>
                  <a:pt x="6013" y="7674"/>
                </a:lnTo>
                <a:lnTo>
                  <a:pt x="6263" y="7924"/>
                </a:lnTo>
                <a:cubicBezTo>
                  <a:pt x="6299" y="7965"/>
                  <a:pt x="6343" y="7986"/>
                  <a:pt x="6389" y="7986"/>
                </a:cubicBezTo>
                <a:cubicBezTo>
                  <a:pt x="6436" y="7986"/>
                  <a:pt x="6483" y="7965"/>
                  <a:pt x="6525" y="7924"/>
                </a:cubicBezTo>
                <a:cubicBezTo>
                  <a:pt x="6596" y="7852"/>
                  <a:pt x="6596" y="7745"/>
                  <a:pt x="6525" y="7674"/>
                </a:cubicBezTo>
                <a:lnTo>
                  <a:pt x="6168" y="7316"/>
                </a:lnTo>
                <a:cubicBezTo>
                  <a:pt x="6168" y="7305"/>
                  <a:pt x="6144" y="7305"/>
                  <a:pt x="6132" y="7293"/>
                </a:cubicBezTo>
                <a:lnTo>
                  <a:pt x="6096" y="7257"/>
                </a:lnTo>
                <a:lnTo>
                  <a:pt x="2310" y="3471"/>
                </a:lnTo>
                <a:lnTo>
                  <a:pt x="2786" y="2995"/>
                </a:lnTo>
                <a:lnTo>
                  <a:pt x="3084" y="3292"/>
                </a:lnTo>
                <a:cubicBezTo>
                  <a:pt x="3108" y="3316"/>
                  <a:pt x="3155" y="3328"/>
                  <a:pt x="3203" y="3328"/>
                </a:cubicBezTo>
                <a:cubicBezTo>
                  <a:pt x="3239" y="3328"/>
                  <a:pt x="3286" y="3316"/>
                  <a:pt x="3322" y="3292"/>
                </a:cubicBezTo>
                <a:cubicBezTo>
                  <a:pt x="3393" y="3209"/>
                  <a:pt x="3393" y="3114"/>
                  <a:pt x="3322" y="3030"/>
                </a:cubicBezTo>
                <a:lnTo>
                  <a:pt x="3024" y="2733"/>
                </a:lnTo>
                <a:lnTo>
                  <a:pt x="3501" y="2256"/>
                </a:lnTo>
                <a:lnTo>
                  <a:pt x="5358" y="4126"/>
                </a:lnTo>
                <a:lnTo>
                  <a:pt x="7311" y="6066"/>
                </a:lnTo>
                <a:lnTo>
                  <a:pt x="7323" y="6090"/>
                </a:lnTo>
                <a:lnTo>
                  <a:pt x="7334" y="6102"/>
                </a:lnTo>
                <a:lnTo>
                  <a:pt x="9942" y="8710"/>
                </a:lnTo>
                <a:lnTo>
                  <a:pt x="9466" y="9186"/>
                </a:lnTo>
                <a:lnTo>
                  <a:pt x="6846" y="6554"/>
                </a:lnTo>
                <a:lnTo>
                  <a:pt x="5810" y="5519"/>
                </a:lnTo>
                <a:lnTo>
                  <a:pt x="3965" y="3673"/>
                </a:lnTo>
                <a:cubicBezTo>
                  <a:pt x="3923" y="3637"/>
                  <a:pt x="3879" y="3620"/>
                  <a:pt x="3834" y="3620"/>
                </a:cubicBezTo>
                <a:cubicBezTo>
                  <a:pt x="3789" y="3620"/>
                  <a:pt x="3745" y="3637"/>
                  <a:pt x="3703" y="3673"/>
                </a:cubicBezTo>
                <a:cubicBezTo>
                  <a:pt x="3632" y="3745"/>
                  <a:pt x="3632" y="3852"/>
                  <a:pt x="3703" y="3923"/>
                </a:cubicBezTo>
                <a:lnTo>
                  <a:pt x="9239" y="9460"/>
                </a:lnTo>
                <a:lnTo>
                  <a:pt x="8763" y="9936"/>
                </a:lnTo>
                <a:lnTo>
                  <a:pt x="7096" y="8269"/>
                </a:lnTo>
                <a:cubicBezTo>
                  <a:pt x="7061" y="8233"/>
                  <a:pt x="7016" y="8215"/>
                  <a:pt x="6971" y="8215"/>
                </a:cubicBezTo>
                <a:cubicBezTo>
                  <a:pt x="6927" y="8215"/>
                  <a:pt x="6882" y="8233"/>
                  <a:pt x="6846" y="8269"/>
                </a:cubicBezTo>
                <a:cubicBezTo>
                  <a:pt x="6775" y="8340"/>
                  <a:pt x="6775" y="8448"/>
                  <a:pt x="6846" y="8519"/>
                </a:cubicBezTo>
                <a:lnTo>
                  <a:pt x="8632" y="10305"/>
                </a:lnTo>
                <a:cubicBezTo>
                  <a:pt x="8644" y="10329"/>
                  <a:pt x="8680" y="10341"/>
                  <a:pt x="8692" y="10353"/>
                </a:cubicBezTo>
                <a:lnTo>
                  <a:pt x="10799" y="11174"/>
                </a:lnTo>
                <a:cubicBezTo>
                  <a:pt x="10835" y="11186"/>
                  <a:pt x="10883" y="11186"/>
                  <a:pt x="10906" y="11186"/>
                </a:cubicBezTo>
                <a:cubicBezTo>
                  <a:pt x="10990" y="11186"/>
                  <a:pt x="11061" y="11162"/>
                  <a:pt x="11121" y="11103"/>
                </a:cubicBezTo>
                <a:cubicBezTo>
                  <a:pt x="11192" y="11019"/>
                  <a:pt x="11228" y="10900"/>
                  <a:pt x="11180" y="10805"/>
                </a:cubicBezTo>
                <a:lnTo>
                  <a:pt x="10359" y="8686"/>
                </a:lnTo>
                <a:cubicBezTo>
                  <a:pt x="10347" y="8662"/>
                  <a:pt x="10323" y="8638"/>
                  <a:pt x="10311" y="8626"/>
                </a:cubicBezTo>
                <a:lnTo>
                  <a:pt x="7692" y="6007"/>
                </a:lnTo>
                <a:lnTo>
                  <a:pt x="11264" y="2435"/>
                </a:lnTo>
                <a:cubicBezTo>
                  <a:pt x="11478" y="2185"/>
                  <a:pt x="11478" y="1840"/>
                  <a:pt x="11264" y="1625"/>
                </a:cubicBezTo>
                <a:lnTo>
                  <a:pt x="9811" y="161"/>
                </a:lnTo>
                <a:cubicBezTo>
                  <a:pt x="9704" y="54"/>
                  <a:pt x="9567" y="0"/>
                  <a:pt x="94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6E29F79-58D8-4E74-96F2-F0AECA81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07C0-3D1D-4295-8EE2-5A6E1D65E713}" type="slidenum">
              <a:rPr lang="es-419" smtClean="0"/>
              <a:pPr/>
              <a:t>10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853604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D923A-795E-484D-9A64-CB05910C1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Herramientas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BE626F-2350-4D0E-ADF2-97F038706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Miniconda</a:t>
            </a:r>
            <a:r>
              <a:rPr lang="es-CO" dirty="0"/>
              <a:t>.</a:t>
            </a:r>
          </a:p>
          <a:p>
            <a:r>
              <a:rPr lang="es-CO" dirty="0"/>
              <a:t>Jupyter Notebook.</a:t>
            </a:r>
          </a:p>
          <a:p>
            <a:r>
              <a:rPr lang="es-CO" dirty="0"/>
              <a:t>Entornos virtuales de Anaconda.</a:t>
            </a:r>
          </a:p>
          <a:p>
            <a:r>
              <a:rPr lang="es-CO" dirty="0" err="1"/>
              <a:t>Numpy</a:t>
            </a:r>
            <a:endParaRPr lang="es-CO" dirty="0"/>
          </a:p>
          <a:p>
            <a:r>
              <a:rPr lang="es-CO" dirty="0"/>
              <a:t>Pandas</a:t>
            </a:r>
          </a:p>
          <a:p>
            <a:r>
              <a:rPr lang="es-CO" dirty="0" err="1"/>
              <a:t>Matplotlib</a:t>
            </a:r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65EB4D-A0B8-4FB4-94FE-9B82468D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07C0-3D1D-4295-8EE2-5A6E1D65E713}" type="slidenum">
              <a:rPr lang="es-419" smtClean="0"/>
              <a:pPr/>
              <a:t>11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447942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1379C-6322-4CE1-99BD-9C583B13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</a:t>
            </a:r>
            <a:r>
              <a:rPr lang="es-CO" dirty="0" err="1"/>
              <a:t>Miniconda</a:t>
            </a:r>
            <a:r>
              <a:rPr lang="es-CO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18A961-5482-472D-B371-2D1E2FEB2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Pequeña distribución de </a:t>
            </a:r>
            <a:r>
              <a:rPr lang="es-CO" dirty="0" err="1"/>
              <a:t>Conda</a:t>
            </a:r>
            <a:r>
              <a:rPr lang="es-CO" dirty="0"/>
              <a:t>.</a:t>
            </a:r>
          </a:p>
          <a:p>
            <a:r>
              <a:rPr lang="es-CO" dirty="0" err="1"/>
              <a:t>Conda</a:t>
            </a:r>
            <a:r>
              <a:rPr lang="es-CO" dirty="0"/>
              <a:t> como manejador de paquetes, entornos virtuales y dependencias.</a:t>
            </a:r>
          </a:p>
          <a:p>
            <a:r>
              <a:rPr lang="es-CO" dirty="0"/>
              <a:t>Anaconda vs </a:t>
            </a:r>
            <a:r>
              <a:rPr lang="es-CO" dirty="0" err="1"/>
              <a:t>Miniconda</a:t>
            </a:r>
            <a:r>
              <a:rPr lang="es-CO" dirty="0"/>
              <a:t>.</a:t>
            </a:r>
          </a:p>
          <a:p>
            <a:r>
              <a:rPr lang="es-CO" dirty="0"/>
              <a:t>¿Por qué </a:t>
            </a:r>
            <a:r>
              <a:rPr lang="es-CO" dirty="0" err="1"/>
              <a:t>Miniconda</a:t>
            </a:r>
            <a:r>
              <a:rPr lang="es-CO" dirty="0"/>
              <a:t>?</a:t>
            </a:r>
          </a:p>
          <a:p>
            <a:pPr lvl="1"/>
            <a:r>
              <a:rPr lang="es-CO" dirty="0"/>
              <a:t>Mucho más ligero.</a:t>
            </a:r>
          </a:p>
          <a:p>
            <a:pPr lvl="1"/>
            <a:r>
              <a:rPr lang="es-CO" dirty="0"/>
              <a:t>Viene con lo estrictamente necesario para empezar desde cero.</a:t>
            </a:r>
          </a:p>
          <a:p>
            <a:pPr lvl="1"/>
            <a:r>
              <a:rPr lang="es-CO" dirty="0"/>
              <a:t>Menos abrumador para usuarios que estén iniciando.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1FA653-1B23-4B9F-AAB7-61E67AC0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07C0-3D1D-4295-8EE2-5A6E1D65E713}" type="slidenum">
              <a:rPr lang="es-419" smtClean="0"/>
              <a:pPr/>
              <a:t>12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833052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B2DB31D-8471-42C7-BFCB-9A049D35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07C0-3D1D-4295-8EE2-5A6E1D65E713}" type="slidenum">
              <a:rPr lang="es-419" smtClean="0"/>
              <a:pPr/>
              <a:t>13</a:t>
            </a:fld>
            <a:endParaRPr lang="es-419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015B870-0C7E-4A3A-AE72-1B28C6FF7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616" y="2869561"/>
            <a:ext cx="2669372" cy="653144"/>
          </a:xfrm>
        </p:spPr>
        <p:txBody>
          <a:bodyPr>
            <a:normAutofit/>
          </a:bodyPr>
          <a:lstStyle/>
          <a:p>
            <a:r>
              <a:rPr lang="es-CO" dirty="0"/>
              <a:t>¡Manos a la obra!</a:t>
            </a:r>
          </a:p>
        </p:txBody>
      </p:sp>
      <p:sp>
        <p:nvSpPr>
          <p:cNvPr id="5" name="Google Shape;12836;p76">
            <a:extLst>
              <a:ext uri="{FF2B5EF4-FFF2-40B4-BE49-F238E27FC236}">
                <a16:creationId xmlns:a16="http://schemas.microsoft.com/office/drawing/2014/main" id="{F13E1004-B97E-4E9C-B449-1430B3E54503}"/>
              </a:ext>
            </a:extLst>
          </p:cNvPr>
          <p:cNvSpPr/>
          <p:nvPr/>
        </p:nvSpPr>
        <p:spPr>
          <a:xfrm>
            <a:off x="7590890" y="2617008"/>
            <a:ext cx="1164848" cy="1158250"/>
          </a:xfrm>
          <a:custGeom>
            <a:avLst/>
            <a:gdLst/>
            <a:ahLst/>
            <a:cxnLst/>
            <a:rect l="l" t="t" r="r" b="b"/>
            <a:pathLst>
              <a:path w="11478" h="11413" extrusionOk="0">
                <a:moveTo>
                  <a:pt x="1401" y="515"/>
                </a:moveTo>
                <a:cubicBezTo>
                  <a:pt x="1616" y="515"/>
                  <a:pt x="1834" y="595"/>
                  <a:pt x="2000" y="756"/>
                </a:cubicBezTo>
                <a:lnTo>
                  <a:pt x="2548" y="1304"/>
                </a:lnTo>
                <a:lnTo>
                  <a:pt x="1358" y="2494"/>
                </a:lnTo>
                <a:lnTo>
                  <a:pt x="810" y="1947"/>
                </a:lnTo>
                <a:cubicBezTo>
                  <a:pt x="476" y="1625"/>
                  <a:pt x="476" y="1078"/>
                  <a:pt x="810" y="756"/>
                </a:cubicBezTo>
                <a:cubicBezTo>
                  <a:pt x="971" y="595"/>
                  <a:pt x="1185" y="515"/>
                  <a:pt x="1401" y="515"/>
                </a:cubicBezTo>
                <a:close/>
                <a:moveTo>
                  <a:pt x="2798" y="1566"/>
                </a:moveTo>
                <a:lnTo>
                  <a:pt x="3251" y="2006"/>
                </a:lnTo>
                <a:lnTo>
                  <a:pt x="2655" y="2602"/>
                </a:lnTo>
                <a:lnTo>
                  <a:pt x="2060" y="3197"/>
                </a:lnTo>
                <a:lnTo>
                  <a:pt x="1608" y="2756"/>
                </a:lnTo>
                <a:lnTo>
                  <a:pt x="2798" y="1566"/>
                </a:lnTo>
                <a:close/>
                <a:moveTo>
                  <a:pt x="10132" y="9031"/>
                </a:moveTo>
                <a:lnTo>
                  <a:pt x="10811" y="10757"/>
                </a:lnTo>
                <a:lnTo>
                  <a:pt x="9085" y="10091"/>
                </a:lnTo>
                <a:lnTo>
                  <a:pt x="10132" y="9031"/>
                </a:lnTo>
                <a:close/>
                <a:moveTo>
                  <a:pt x="4036" y="5685"/>
                </a:moveTo>
                <a:lnTo>
                  <a:pt x="5763" y="7412"/>
                </a:lnTo>
                <a:lnTo>
                  <a:pt x="5418" y="7757"/>
                </a:lnTo>
                <a:lnTo>
                  <a:pt x="5001" y="7340"/>
                </a:lnTo>
                <a:cubicBezTo>
                  <a:pt x="4965" y="7299"/>
                  <a:pt x="4920" y="7278"/>
                  <a:pt x="4876" y="7278"/>
                </a:cubicBezTo>
                <a:cubicBezTo>
                  <a:pt x="4831" y="7278"/>
                  <a:pt x="4787" y="7299"/>
                  <a:pt x="4751" y="7340"/>
                </a:cubicBezTo>
                <a:cubicBezTo>
                  <a:pt x="4679" y="7412"/>
                  <a:pt x="4679" y="7519"/>
                  <a:pt x="4751" y="7590"/>
                </a:cubicBezTo>
                <a:lnTo>
                  <a:pt x="5168" y="8007"/>
                </a:lnTo>
                <a:lnTo>
                  <a:pt x="4763" y="8412"/>
                </a:lnTo>
                <a:lnTo>
                  <a:pt x="3822" y="7471"/>
                </a:lnTo>
                <a:cubicBezTo>
                  <a:pt x="3786" y="7436"/>
                  <a:pt x="3742" y="7418"/>
                  <a:pt x="3697" y="7418"/>
                </a:cubicBezTo>
                <a:cubicBezTo>
                  <a:pt x="3652" y="7418"/>
                  <a:pt x="3608" y="7436"/>
                  <a:pt x="3572" y="7471"/>
                </a:cubicBezTo>
                <a:cubicBezTo>
                  <a:pt x="3501" y="7543"/>
                  <a:pt x="3501" y="7650"/>
                  <a:pt x="3572" y="7721"/>
                </a:cubicBezTo>
                <a:lnTo>
                  <a:pt x="4513" y="8662"/>
                </a:lnTo>
                <a:lnTo>
                  <a:pt x="4108" y="9067"/>
                </a:lnTo>
                <a:lnTo>
                  <a:pt x="3691" y="8638"/>
                </a:lnTo>
                <a:cubicBezTo>
                  <a:pt x="3655" y="8602"/>
                  <a:pt x="3611" y="8584"/>
                  <a:pt x="3566" y="8584"/>
                </a:cubicBezTo>
                <a:cubicBezTo>
                  <a:pt x="3521" y="8584"/>
                  <a:pt x="3477" y="8602"/>
                  <a:pt x="3441" y="8638"/>
                </a:cubicBezTo>
                <a:cubicBezTo>
                  <a:pt x="3358" y="8721"/>
                  <a:pt x="3358" y="8817"/>
                  <a:pt x="3441" y="8900"/>
                </a:cubicBezTo>
                <a:lnTo>
                  <a:pt x="3858" y="9317"/>
                </a:lnTo>
                <a:lnTo>
                  <a:pt x="3453" y="9710"/>
                </a:lnTo>
                <a:lnTo>
                  <a:pt x="3036" y="9293"/>
                </a:lnTo>
                <a:cubicBezTo>
                  <a:pt x="3001" y="9257"/>
                  <a:pt x="2956" y="9239"/>
                  <a:pt x="2911" y="9239"/>
                </a:cubicBezTo>
                <a:cubicBezTo>
                  <a:pt x="2867" y="9239"/>
                  <a:pt x="2822" y="9257"/>
                  <a:pt x="2786" y="9293"/>
                </a:cubicBezTo>
                <a:cubicBezTo>
                  <a:pt x="2703" y="9376"/>
                  <a:pt x="2703" y="9471"/>
                  <a:pt x="2786" y="9555"/>
                </a:cubicBezTo>
                <a:lnTo>
                  <a:pt x="3203" y="9972"/>
                </a:lnTo>
                <a:lnTo>
                  <a:pt x="2798" y="10364"/>
                </a:lnTo>
                <a:lnTo>
                  <a:pt x="1858" y="9436"/>
                </a:lnTo>
                <a:cubicBezTo>
                  <a:pt x="1822" y="9394"/>
                  <a:pt x="1777" y="9373"/>
                  <a:pt x="1733" y="9373"/>
                </a:cubicBezTo>
                <a:cubicBezTo>
                  <a:pt x="1688" y="9373"/>
                  <a:pt x="1643" y="9394"/>
                  <a:pt x="1608" y="9436"/>
                </a:cubicBezTo>
                <a:cubicBezTo>
                  <a:pt x="1536" y="9507"/>
                  <a:pt x="1536" y="9614"/>
                  <a:pt x="1608" y="9686"/>
                </a:cubicBezTo>
                <a:lnTo>
                  <a:pt x="2548" y="10626"/>
                </a:lnTo>
                <a:lnTo>
                  <a:pt x="2191" y="10984"/>
                </a:lnTo>
                <a:cubicBezTo>
                  <a:pt x="2155" y="11007"/>
                  <a:pt x="2096" y="11043"/>
                  <a:pt x="2048" y="11043"/>
                </a:cubicBezTo>
                <a:cubicBezTo>
                  <a:pt x="2012" y="11043"/>
                  <a:pt x="1953" y="11019"/>
                  <a:pt x="1917" y="10984"/>
                </a:cubicBezTo>
                <a:lnTo>
                  <a:pt x="465" y="9519"/>
                </a:lnTo>
                <a:cubicBezTo>
                  <a:pt x="381" y="9448"/>
                  <a:pt x="381" y="9329"/>
                  <a:pt x="465" y="9257"/>
                </a:cubicBezTo>
                <a:lnTo>
                  <a:pt x="4036" y="5685"/>
                </a:lnTo>
                <a:close/>
                <a:moveTo>
                  <a:pt x="9428" y="0"/>
                </a:moveTo>
                <a:cubicBezTo>
                  <a:pt x="9290" y="0"/>
                  <a:pt x="9150" y="54"/>
                  <a:pt x="9037" y="161"/>
                </a:cubicBezTo>
                <a:lnTo>
                  <a:pt x="6299" y="2899"/>
                </a:lnTo>
                <a:cubicBezTo>
                  <a:pt x="6227" y="2971"/>
                  <a:pt x="6227" y="3078"/>
                  <a:pt x="6299" y="3149"/>
                </a:cubicBezTo>
                <a:cubicBezTo>
                  <a:pt x="6334" y="3185"/>
                  <a:pt x="6379" y="3203"/>
                  <a:pt x="6424" y="3203"/>
                </a:cubicBezTo>
                <a:cubicBezTo>
                  <a:pt x="6468" y="3203"/>
                  <a:pt x="6513" y="3185"/>
                  <a:pt x="6549" y="3149"/>
                </a:cubicBezTo>
                <a:lnTo>
                  <a:pt x="9287" y="411"/>
                </a:lnTo>
                <a:cubicBezTo>
                  <a:pt x="9323" y="387"/>
                  <a:pt x="9382" y="351"/>
                  <a:pt x="9418" y="351"/>
                </a:cubicBezTo>
                <a:cubicBezTo>
                  <a:pt x="9466" y="351"/>
                  <a:pt x="9525" y="363"/>
                  <a:pt x="9561" y="411"/>
                </a:cubicBezTo>
                <a:lnTo>
                  <a:pt x="11013" y="1875"/>
                </a:lnTo>
                <a:cubicBezTo>
                  <a:pt x="11049" y="1899"/>
                  <a:pt x="11073" y="1959"/>
                  <a:pt x="11073" y="2006"/>
                </a:cubicBezTo>
                <a:cubicBezTo>
                  <a:pt x="11073" y="2054"/>
                  <a:pt x="11061" y="2113"/>
                  <a:pt x="11013" y="2137"/>
                </a:cubicBezTo>
                <a:lnTo>
                  <a:pt x="10656" y="2494"/>
                </a:lnTo>
                <a:lnTo>
                  <a:pt x="9716" y="1554"/>
                </a:lnTo>
                <a:cubicBezTo>
                  <a:pt x="9680" y="1518"/>
                  <a:pt x="9635" y="1500"/>
                  <a:pt x="9591" y="1500"/>
                </a:cubicBezTo>
                <a:cubicBezTo>
                  <a:pt x="9546" y="1500"/>
                  <a:pt x="9501" y="1518"/>
                  <a:pt x="9466" y="1554"/>
                </a:cubicBezTo>
                <a:cubicBezTo>
                  <a:pt x="9394" y="1637"/>
                  <a:pt x="9394" y="1732"/>
                  <a:pt x="9466" y="1816"/>
                </a:cubicBezTo>
                <a:lnTo>
                  <a:pt x="10406" y="2744"/>
                </a:lnTo>
                <a:lnTo>
                  <a:pt x="10001" y="3149"/>
                </a:lnTo>
                <a:lnTo>
                  <a:pt x="9585" y="2733"/>
                </a:lnTo>
                <a:cubicBezTo>
                  <a:pt x="9549" y="2697"/>
                  <a:pt x="9504" y="2679"/>
                  <a:pt x="9460" y="2679"/>
                </a:cubicBezTo>
                <a:cubicBezTo>
                  <a:pt x="9415" y="2679"/>
                  <a:pt x="9370" y="2697"/>
                  <a:pt x="9335" y="2733"/>
                </a:cubicBezTo>
                <a:cubicBezTo>
                  <a:pt x="9263" y="2804"/>
                  <a:pt x="9263" y="2911"/>
                  <a:pt x="9335" y="2983"/>
                </a:cubicBezTo>
                <a:lnTo>
                  <a:pt x="9751" y="3399"/>
                </a:lnTo>
                <a:lnTo>
                  <a:pt x="9347" y="3804"/>
                </a:lnTo>
                <a:lnTo>
                  <a:pt x="8930" y="3387"/>
                </a:lnTo>
                <a:cubicBezTo>
                  <a:pt x="8894" y="3352"/>
                  <a:pt x="8850" y="3334"/>
                  <a:pt x="8805" y="3334"/>
                </a:cubicBezTo>
                <a:cubicBezTo>
                  <a:pt x="8760" y="3334"/>
                  <a:pt x="8716" y="3352"/>
                  <a:pt x="8680" y="3387"/>
                </a:cubicBezTo>
                <a:cubicBezTo>
                  <a:pt x="8597" y="3459"/>
                  <a:pt x="8597" y="3566"/>
                  <a:pt x="8680" y="3637"/>
                </a:cubicBezTo>
                <a:lnTo>
                  <a:pt x="9097" y="4054"/>
                </a:lnTo>
                <a:lnTo>
                  <a:pt x="8692" y="4459"/>
                </a:lnTo>
                <a:lnTo>
                  <a:pt x="7751" y="3518"/>
                </a:lnTo>
                <a:cubicBezTo>
                  <a:pt x="7715" y="3483"/>
                  <a:pt x="7671" y="3465"/>
                  <a:pt x="7626" y="3465"/>
                </a:cubicBezTo>
                <a:cubicBezTo>
                  <a:pt x="7581" y="3465"/>
                  <a:pt x="7537" y="3483"/>
                  <a:pt x="7501" y="3518"/>
                </a:cubicBezTo>
                <a:cubicBezTo>
                  <a:pt x="7430" y="3602"/>
                  <a:pt x="7430" y="3697"/>
                  <a:pt x="7501" y="3780"/>
                </a:cubicBezTo>
                <a:lnTo>
                  <a:pt x="8442" y="4709"/>
                </a:lnTo>
                <a:lnTo>
                  <a:pt x="8037" y="5114"/>
                </a:lnTo>
                <a:lnTo>
                  <a:pt x="7620" y="4697"/>
                </a:lnTo>
                <a:cubicBezTo>
                  <a:pt x="7584" y="4661"/>
                  <a:pt x="7540" y="4644"/>
                  <a:pt x="7495" y="4644"/>
                </a:cubicBezTo>
                <a:cubicBezTo>
                  <a:pt x="7451" y="4644"/>
                  <a:pt x="7406" y="4661"/>
                  <a:pt x="7370" y="4697"/>
                </a:cubicBezTo>
                <a:cubicBezTo>
                  <a:pt x="7287" y="4769"/>
                  <a:pt x="7287" y="4876"/>
                  <a:pt x="7370" y="4947"/>
                </a:cubicBezTo>
                <a:lnTo>
                  <a:pt x="7787" y="5364"/>
                </a:lnTo>
                <a:lnTo>
                  <a:pt x="7442" y="5709"/>
                </a:lnTo>
                <a:lnTo>
                  <a:pt x="5715" y="3983"/>
                </a:lnTo>
                <a:lnTo>
                  <a:pt x="6037" y="3661"/>
                </a:lnTo>
                <a:cubicBezTo>
                  <a:pt x="6120" y="3578"/>
                  <a:pt x="6120" y="3483"/>
                  <a:pt x="6037" y="3399"/>
                </a:cubicBezTo>
                <a:cubicBezTo>
                  <a:pt x="6001" y="3364"/>
                  <a:pt x="5956" y="3346"/>
                  <a:pt x="5912" y="3346"/>
                </a:cubicBezTo>
                <a:cubicBezTo>
                  <a:pt x="5867" y="3346"/>
                  <a:pt x="5822" y="3364"/>
                  <a:pt x="5787" y="3399"/>
                </a:cubicBezTo>
                <a:lnTo>
                  <a:pt x="5465" y="3733"/>
                </a:lnTo>
                <a:lnTo>
                  <a:pt x="2239" y="506"/>
                </a:lnTo>
                <a:cubicBezTo>
                  <a:pt x="2012" y="280"/>
                  <a:pt x="1715" y="161"/>
                  <a:pt x="1381" y="161"/>
                </a:cubicBezTo>
                <a:cubicBezTo>
                  <a:pt x="1072" y="161"/>
                  <a:pt x="762" y="280"/>
                  <a:pt x="536" y="506"/>
                </a:cubicBezTo>
                <a:cubicBezTo>
                  <a:pt x="310" y="732"/>
                  <a:pt x="191" y="1030"/>
                  <a:pt x="191" y="1351"/>
                </a:cubicBezTo>
                <a:cubicBezTo>
                  <a:pt x="191" y="1661"/>
                  <a:pt x="310" y="1971"/>
                  <a:pt x="536" y="2197"/>
                </a:cubicBezTo>
                <a:lnTo>
                  <a:pt x="3774" y="5447"/>
                </a:lnTo>
                <a:lnTo>
                  <a:pt x="203" y="9019"/>
                </a:lnTo>
                <a:cubicBezTo>
                  <a:pt x="0" y="9221"/>
                  <a:pt x="0" y="9567"/>
                  <a:pt x="203" y="9793"/>
                </a:cubicBezTo>
                <a:lnTo>
                  <a:pt x="1667" y="11246"/>
                </a:lnTo>
                <a:cubicBezTo>
                  <a:pt x="1774" y="11353"/>
                  <a:pt x="1905" y="11412"/>
                  <a:pt x="2048" y="11412"/>
                </a:cubicBezTo>
                <a:cubicBezTo>
                  <a:pt x="2203" y="11412"/>
                  <a:pt x="2334" y="11353"/>
                  <a:pt x="2441" y="11246"/>
                </a:cubicBezTo>
                <a:lnTo>
                  <a:pt x="6013" y="7674"/>
                </a:lnTo>
                <a:lnTo>
                  <a:pt x="6263" y="7924"/>
                </a:lnTo>
                <a:cubicBezTo>
                  <a:pt x="6299" y="7965"/>
                  <a:pt x="6343" y="7986"/>
                  <a:pt x="6389" y="7986"/>
                </a:cubicBezTo>
                <a:cubicBezTo>
                  <a:pt x="6436" y="7986"/>
                  <a:pt x="6483" y="7965"/>
                  <a:pt x="6525" y="7924"/>
                </a:cubicBezTo>
                <a:cubicBezTo>
                  <a:pt x="6596" y="7852"/>
                  <a:pt x="6596" y="7745"/>
                  <a:pt x="6525" y="7674"/>
                </a:cubicBezTo>
                <a:lnTo>
                  <a:pt x="6168" y="7316"/>
                </a:lnTo>
                <a:cubicBezTo>
                  <a:pt x="6168" y="7305"/>
                  <a:pt x="6144" y="7305"/>
                  <a:pt x="6132" y="7293"/>
                </a:cubicBezTo>
                <a:lnTo>
                  <a:pt x="6096" y="7257"/>
                </a:lnTo>
                <a:lnTo>
                  <a:pt x="2310" y="3471"/>
                </a:lnTo>
                <a:lnTo>
                  <a:pt x="2786" y="2995"/>
                </a:lnTo>
                <a:lnTo>
                  <a:pt x="3084" y="3292"/>
                </a:lnTo>
                <a:cubicBezTo>
                  <a:pt x="3108" y="3316"/>
                  <a:pt x="3155" y="3328"/>
                  <a:pt x="3203" y="3328"/>
                </a:cubicBezTo>
                <a:cubicBezTo>
                  <a:pt x="3239" y="3328"/>
                  <a:pt x="3286" y="3316"/>
                  <a:pt x="3322" y="3292"/>
                </a:cubicBezTo>
                <a:cubicBezTo>
                  <a:pt x="3393" y="3209"/>
                  <a:pt x="3393" y="3114"/>
                  <a:pt x="3322" y="3030"/>
                </a:cubicBezTo>
                <a:lnTo>
                  <a:pt x="3024" y="2733"/>
                </a:lnTo>
                <a:lnTo>
                  <a:pt x="3501" y="2256"/>
                </a:lnTo>
                <a:lnTo>
                  <a:pt x="5358" y="4126"/>
                </a:lnTo>
                <a:lnTo>
                  <a:pt x="7311" y="6066"/>
                </a:lnTo>
                <a:lnTo>
                  <a:pt x="7323" y="6090"/>
                </a:lnTo>
                <a:lnTo>
                  <a:pt x="7334" y="6102"/>
                </a:lnTo>
                <a:lnTo>
                  <a:pt x="9942" y="8710"/>
                </a:lnTo>
                <a:lnTo>
                  <a:pt x="9466" y="9186"/>
                </a:lnTo>
                <a:lnTo>
                  <a:pt x="6846" y="6554"/>
                </a:lnTo>
                <a:lnTo>
                  <a:pt x="5810" y="5519"/>
                </a:lnTo>
                <a:lnTo>
                  <a:pt x="3965" y="3673"/>
                </a:lnTo>
                <a:cubicBezTo>
                  <a:pt x="3923" y="3637"/>
                  <a:pt x="3879" y="3620"/>
                  <a:pt x="3834" y="3620"/>
                </a:cubicBezTo>
                <a:cubicBezTo>
                  <a:pt x="3789" y="3620"/>
                  <a:pt x="3745" y="3637"/>
                  <a:pt x="3703" y="3673"/>
                </a:cubicBezTo>
                <a:cubicBezTo>
                  <a:pt x="3632" y="3745"/>
                  <a:pt x="3632" y="3852"/>
                  <a:pt x="3703" y="3923"/>
                </a:cubicBezTo>
                <a:lnTo>
                  <a:pt x="9239" y="9460"/>
                </a:lnTo>
                <a:lnTo>
                  <a:pt x="8763" y="9936"/>
                </a:lnTo>
                <a:lnTo>
                  <a:pt x="7096" y="8269"/>
                </a:lnTo>
                <a:cubicBezTo>
                  <a:pt x="7061" y="8233"/>
                  <a:pt x="7016" y="8215"/>
                  <a:pt x="6971" y="8215"/>
                </a:cubicBezTo>
                <a:cubicBezTo>
                  <a:pt x="6927" y="8215"/>
                  <a:pt x="6882" y="8233"/>
                  <a:pt x="6846" y="8269"/>
                </a:cubicBezTo>
                <a:cubicBezTo>
                  <a:pt x="6775" y="8340"/>
                  <a:pt x="6775" y="8448"/>
                  <a:pt x="6846" y="8519"/>
                </a:cubicBezTo>
                <a:lnTo>
                  <a:pt x="8632" y="10305"/>
                </a:lnTo>
                <a:cubicBezTo>
                  <a:pt x="8644" y="10329"/>
                  <a:pt x="8680" y="10341"/>
                  <a:pt x="8692" y="10353"/>
                </a:cubicBezTo>
                <a:lnTo>
                  <a:pt x="10799" y="11174"/>
                </a:lnTo>
                <a:cubicBezTo>
                  <a:pt x="10835" y="11186"/>
                  <a:pt x="10883" y="11186"/>
                  <a:pt x="10906" y="11186"/>
                </a:cubicBezTo>
                <a:cubicBezTo>
                  <a:pt x="10990" y="11186"/>
                  <a:pt x="11061" y="11162"/>
                  <a:pt x="11121" y="11103"/>
                </a:cubicBezTo>
                <a:cubicBezTo>
                  <a:pt x="11192" y="11019"/>
                  <a:pt x="11228" y="10900"/>
                  <a:pt x="11180" y="10805"/>
                </a:cubicBezTo>
                <a:lnTo>
                  <a:pt x="10359" y="8686"/>
                </a:lnTo>
                <a:cubicBezTo>
                  <a:pt x="10347" y="8662"/>
                  <a:pt x="10323" y="8638"/>
                  <a:pt x="10311" y="8626"/>
                </a:cubicBezTo>
                <a:lnTo>
                  <a:pt x="7692" y="6007"/>
                </a:lnTo>
                <a:lnTo>
                  <a:pt x="11264" y="2435"/>
                </a:lnTo>
                <a:cubicBezTo>
                  <a:pt x="11478" y="2185"/>
                  <a:pt x="11478" y="1840"/>
                  <a:pt x="11264" y="1625"/>
                </a:cubicBezTo>
                <a:lnTo>
                  <a:pt x="9811" y="161"/>
                </a:lnTo>
                <a:cubicBezTo>
                  <a:pt x="9704" y="54"/>
                  <a:pt x="9567" y="0"/>
                  <a:pt x="94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277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0215DAB-0BA9-43FE-B9BE-E16334FB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Agenda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C9AA735F-823F-45B1-ADAA-FACFED49DD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2150328"/>
            <a:ext cx="5257799" cy="2557344"/>
          </a:xfrm>
        </p:spPr>
        <p:txBody>
          <a:bodyPr>
            <a:normAutofit/>
          </a:bodyPr>
          <a:lstStyle/>
          <a:p>
            <a:r>
              <a:rPr lang="es-CO" dirty="0"/>
              <a:t>Presentación</a:t>
            </a:r>
          </a:p>
          <a:p>
            <a:r>
              <a:rPr lang="es-CO" dirty="0"/>
              <a:t>¿Qué es Python?</a:t>
            </a:r>
          </a:p>
          <a:p>
            <a:r>
              <a:rPr lang="es-CO" dirty="0"/>
              <a:t>Información del curso</a:t>
            </a:r>
          </a:p>
          <a:p>
            <a:r>
              <a:rPr lang="es-CO" dirty="0"/>
              <a:t>Herramientas principales</a:t>
            </a:r>
          </a:p>
          <a:p>
            <a:r>
              <a:rPr lang="es-CO" dirty="0"/>
              <a:t>Manos a la obra</a:t>
            </a:r>
          </a:p>
          <a:p>
            <a:endParaRPr lang="es-CO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F3BCA39-A257-4608-81EA-8FD820130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07C0-3D1D-4295-8EE2-5A6E1D65E713}" type="slidenum">
              <a:rPr lang="es-419" smtClean="0"/>
              <a:pPr/>
              <a:t>2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82945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0F3FC7-70AE-4CD5-B98D-C0390A86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Presentación</a:t>
            </a:r>
          </a:p>
        </p:txBody>
      </p:sp>
      <p:grpSp>
        <p:nvGrpSpPr>
          <p:cNvPr id="4" name="Google Shape;12989;p77">
            <a:extLst>
              <a:ext uri="{FF2B5EF4-FFF2-40B4-BE49-F238E27FC236}">
                <a16:creationId xmlns:a16="http://schemas.microsoft.com/office/drawing/2014/main" id="{A0271A1B-AF82-4F71-A4A6-C2326285540B}"/>
              </a:ext>
            </a:extLst>
          </p:cNvPr>
          <p:cNvGrpSpPr/>
          <p:nvPr/>
        </p:nvGrpSpPr>
        <p:grpSpPr>
          <a:xfrm>
            <a:off x="7614744" y="2525003"/>
            <a:ext cx="1184700" cy="1212109"/>
            <a:chOff x="3122257" y="1508594"/>
            <a:chExt cx="294850" cy="349434"/>
          </a:xfrm>
          <a:solidFill>
            <a:schemeClr val="tx1"/>
          </a:solidFill>
        </p:grpSpPr>
        <p:sp>
          <p:nvSpPr>
            <p:cNvPr id="5" name="Google Shape;12990;p77">
              <a:extLst>
                <a:ext uri="{FF2B5EF4-FFF2-40B4-BE49-F238E27FC236}">
                  <a16:creationId xmlns:a16="http://schemas.microsoft.com/office/drawing/2014/main" id="{67561D60-9C73-45E4-AD9E-8233ED931864}"/>
                </a:ext>
              </a:extLst>
            </p:cNvPr>
            <p:cNvSpPr/>
            <p:nvPr/>
          </p:nvSpPr>
          <p:spPr>
            <a:xfrm>
              <a:off x="3226110" y="1659042"/>
              <a:ext cx="87557" cy="29568"/>
            </a:xfrm>
            <a:custGeom>
              <a:avLst/>
              <a:gdLst/>
              <a:ahLst/>
              <a:cxnLst/>
              <a:rect l="l" t="t" r="r" b="b"/>
              <a:pathLst>
                <a:path w="2751" h="929" extrusionOk="0">
                  <a:moveTo>
                    <a:pt x="1099" y="0"/>
                  </a:moveTo>
                  <a:cubicBezTo>
                    <a:pt x="771" y="0"/>
                    <a:pt x="476" y="33"/>
                    <a:pt x="286" y="60"/>
                  </a:cubicBezTo>
                  <a:cubicBezTo>
                    <a:pt x="119" y="96"/>
                    <a:pt x="0" y="227"/>
                    <a:pt x="0" y="393"/>
                  </a:cubicBezTo>
                  <a:lnTo>
                    <a:pt x="0" y="762"/>
                  </a:lnTo>
                  <a:cubicBezTo>
                    <a:pt x="0" y="846"/>
                    <a:pt x="72" y="929"/>
                    <a:pt x="167" y="929"/>
                  </a:cubicBezTo>
                  <a:cubicBezTo>
                    <a:pt x="250" y="929"/>
                    <a:pt x="322" y="846"/>
                    <a:pt x="322" y="762"/>
                  </a:cubicBezTo>
                  <a:lnTo>
                    <a:pt x="322" y="393"/>
                  </a:lnTo>
                  <a:cubicBezTo>
                    <a:pt x="322" y="393"/>
                    <a:pt x="322" y="369"/>
                    <a:pt x="345" y="369"/>
                  </a:cubicBezTo>
                  <a:cubicBezTo>
                    <a:pt x="509" y="350"/>
                    <a:pt x="813" y="315"/>
                    <a:pt x="1144" y="315"/>
                  </a:cubicBezTo>
                  <a:cubicBezTo>
                    <a:pt x="1222" y="315"/>
                    <a:pt x="1302" y="317"/>
                    <a:pt x="1381" y="322"/>
                  </a:cubicBezTo>
                  <a:cubicBezTo>
                    <a:pt x="1893" y="358"/>
                    <a:pt x="2250" y="488"/>
                    <a:pt x="2465" y="703"/>
                  </a:cubicBezTo>
                  <a:cubicBezTo>
                    <a:pt x="2494" y="733"/>
                    <a:pt x="2536" y="747"/>
                    <a:pt x="2578" y="747"/>
                  </a:cubicBezTo>
                  <a:cubicBezTo>
                    <a:pt x="2619" y="747"/>
                    <a:pt x="2661" y="733"/>
                    <a:pt x="2691" y="703"/>
                  </a:cubicBezTo>
                  <a:cubicBezTo>
                    <a:pt x="2750" y="643"/>
                    <a:pt x="2750" y="536"/>
                    <a:pt x="2679" y="477"/>
                  </a:cubicBezTo>
                  <a:cubicBezTo>
                    <a:pt x="2297" y="95"/>
                    <a:pt x="1652" y="0"/>
                    <a:pt x="10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991;p77">
              <a:extLst>
                <a:ext uri="{FF2B5EF4-FFF2-40B4-BE49-F238E27FC236}">
                  <a16:creationId xmlns:a16="http://schemas.microsoft.com/office/drawing/2014/main" id="{07FC688F-1E0C-462C-91E7-03736A4B40CD}"/>
                </a:ext>
              </a:extLst>
            </p:cNvPr>
            <p:cNvSpPr/>
            <p:nvPr/>
          </p:nvSpPr>
          <p:spPr>
            <a:xfrm>
              <a:off x="3171144" y="1612033"/>
              <a:ext cx="196694" cy="245613"/>
            </a:xfrm>
            <a:custGeom>
              <a:avLst/>
              <a:gdLst/>
              <a:ahLst/>
              <a:cxnLst/>
              <a:rect l="l" t="t" r="r" b="b"/>
              <a:pathLst>
                <a:path w="6180" h="7717" extrusionOk="0">
                  <a:moveTo>
                    <a:pt x="4835" y="334"/>
                  </a:moveTo>
                  <a:lnTo>
                    <a:pt x="4835" y="1894"/>
                  </a:lnTo>
                  <a:cubicBezTo>
                    <a:pt x="4835" y="2132"/>
                    <a:pt x="4775" y="2358"/>
                    <a:pt x="4692" y="2561"/>
                  </a:cubicBezTo>
                  <a:cubicBezTo>
                    <a:pt x="4668" y="2585"/>
                    <a:pt x="4668" y="2608"/>
                    <a:pt x="4668" y="2644"/>
                  </a:cubicBezTo>
                  <a:lnTo>
                    <a:pt x="4668" y="3097"/>
                  </a:lnTo>
                  <a:cubicBezTo>
                    <a:pt x="4668" y="3537"/>
                    <a:pt x="4489" y="3930"/>
                    <a:pt x="4180" y="4228"/>
                  </a:cubicBezTo>
                  <a:cubicBezTo>
                    <a:pt x="3900" y="4497"/>
                    <a:pt x="3532" y="4649"/>
                    <a:pt x="3129" y="4649"/>
                  </a:cubicBezTo>
                  <a:cubicBezTo>
                    <a:pt x="3087" y="4649"/>
                    <a:pt x="3044" y="4648"/>
                    <a:pt x="3001" y="4644"/>
                  </a:cubicBezTo>
                  <a:cubicBezTo>
                    <a:pt x="2168" y="4597"/>
                    <a:pt x="1537" y="3894"/>
                    <a:pt x="1537" y="3037"/>
                  </a:cubicBezTo>
                  <a:lnTo>
                    <a:pt x="1537" y="2644"/>
                  </a:lnTo>
                  <a:cubicBezTo>
                    <a:pt x="1537" y="2608"/>
                    <a:pt x="1537" y="2597"/>
                    <a:pt x="1513" y="2561"/>
                  </a:cubicBezTo>
                  <a:cubicBezTo>
                    <a:pt x="1418" y="2358"/>
                    <a:pt x="1370" y="2120"/>
                    <a:pt x="1370" y="1894"/>
                  </a:cubicBezTo>
                  <a:lnTo>
                    <a:pt x="1370" y="1549"/>
                  </a:lnTo>
                  <a:cubicBezTo>
                    <a:pt x="1370" y="882"/>
                    <a:pt x="1918" y="334"/>
                    <a:pt x="2584" y="334"/>
                  </a:cubicBezTo>
                  <a:close/>
                  <a:moveTo>
                    <a:pt x="3954" y="4763"/>
                  </a:moveTo>
                  <a:lnTo>
                    <a:pt x="3954" y="5061"/>
                  </a:lnTo>
                  <a:lnTo>
                    <a:pt x="3096" y="5656"/>
                  </a:lnTo>
                  <a:lnTo>
                    <a:pt x="2215" y="5061"/>
                  </a:lnTo>
                  <a:lnTo>
                    <a:pt x="2215" y="4763"/>
                  </a:lnTo>
                  <a:cubicBezTo>
                    <a:pt x="2441" y="4883"/>
                    <a:pt x="2691" y="4966"/>
                    <a:pt x="2965" y="4978"/>
                  </a:cubicBezTo>
                  <a:lnTo>
                    <a:pt x="3096" y="4978"/>
                  </a:lnTo>
                  <a:cubicBezTo>
                    <a:pt x="3406" y="4978"/>
                    <a:pt x="3704" y="4894"/>
                    <a:pt x="3954" y="4763"/>
                  </a:cubicBezTo>
                  <a:close/>
                  <a:moveTo>
                    <a:pt x="2084" y="5359"/>
                  </a:moveTo>
                  <a:lnTo>
                    <a:pt x="2846" y="5883"/>
                  </a:lnTo>
                  <a:lnTo>
                    <a:pt x="2441" y="6276"/>
                  </a:lnTo>
                  <a:lnTo>
                    <a:pt x="2430" y="6276"/>
                  </a:lnTo>
                  <a:lnTo>
                    <a:pt x="1918" y="5525"/>
                  </a:lnTo>
                  <a:lnTo>
                    <a:pt x="2084" y="5359"/>
                  </a:lnTo>
                  <a:close/>
                  <a:moveTo>
                    <a:pt x="4108" y="5347"/>
                  </a:moveTo>
                  <a:lnTo>
                    <a:pt x="4275" y="5514"/>
                  </a:lnTo>
                  <a:lnTo>
                    <a:pt x="3763" y="6276"/>
                  </a:lnTo>
                  <a:lnTo>
                    <a:pt x="3751" y="6276"/>
                  </a:lnTo>
                  <a:lnTo>
                    <a:pt x="3346" y="5871"/>
                  </a:lnTo>
                  <a:lnTo>
                    <a:pt x="4108" y="5347"/>
                  </a:lnTo>
                  <a:close/>
                  <a:moveTo>
                    <a:pt x="2572" y="1"/>
                  </a:moveTo>
                  <a:cubicBezTo>
                    <a:pt x="1727" y="1"/>
                    <a:pt x="1037" y="692"/>
                    <a:pt x="1037" y="1537"/>
                  </a:cubicBezTo>
                  <a:lnTo>
                    <a:pt x="1037" y="1882"/>
                  </a:lnTo>
                  <a:cubicBezTo>
                    <a:pt x="1037" y="2144"/>
                    <a:pt x="1096" y="2418"/>
                    <a:pt x="1215" y="2668"/>
                  </a:cubicBezTo>
                  <a:lnTo>
                    <a:pt x="1215" y="3025"/>
                  </a:lnTo>
                  <a:cubicBezTo>
                    <a:pt x="1215" y="3620"/>
                    <a:pt x="1489" y="4168"/>
                    <a:pt x="1906" y="4525"/>
                  </a:cubicBezTo>
                  <a:lnTo>
                    <a:pt x="1906" y="5061"/>
                  </a:lnTo>
                  <a:lnTo>
                    <a:pt x="1608" y="5383"/>
                  </a:lnTo>
                  <a:cubicBezTo>
                    <a:pt x="1572" y="5406"/>
                    <a:pt x="1560" y="5454"/>
                    <a:pt x="1560" y="5502"/>
                  </a:cubicBezTo>
                  <a:lnTo>
                    <a:pt x="560" y="5859"/>
                  </a:lnTo>
                  <a:cubicBezTo>
                    <a:pt x="239" y="5978"/>
                    <a:pt x="1" y="6299"/>
                    <a:pt x="1" y="6657"/>
                  </a:cubicBezTo>
                  <a:lnTo>
                    <a:pt x="1" y="7549"/>
                  </a:lnTo>
                  <a:cubicBezTo>
                    <a:pt x="1" y="7645"/>
                    <a:pt x="72" y="7716"/>
                    <a:pt x="167" y="7716"/>
                  </a:cubicBezTo>
                  <a:cubicBezTo>
                    <a:pt x="251" y="7716"/>
                    <a:pt x="322" y="7645"/>
                    <a:pt x="322" y="7549"/>
                  </a:cubicBezTo>
                  <a:lnTo>
                    <a:pt x="322" y="6657"/>
                  </a:lnTo>
                  <a:cubicBezTo>
                    <a:pt x="322" y="6430"/>
                    <a:pt x="465" y="6240"/>
                    <a:pt x="667" y="6168"/>
                  </a:cubicBezTo>
                  <a:lnTo>
                    <a:pt x="1715" y="5775"/>
                  </a:lnTo>
                  <a:lnTo>
                    <a:pt x="2144" y="6430"/>
                  </a:lnTo>
                  <a:cubicBezTo>
                    <a:pt x="2203" y="6526"/>
                    <a:pt x="2287" y="6561"/>
                    <a:pt x="2382" y="6585"/>
                  </a:cubicBezTo>
                  <a:lnTo>
                    <a:pt x="2406" y="6585"/>
                  </a:lnTo>
                  <a:cubicBezTo>
                    <a:pt x="2501" y="6585"/>
                    <a:pt x="2584" y="6549"/>
                    <a:pt x="2644" y="6478"/>
                  </a:cubicBezTo>
                  <a:lnTo>
                    <a:pt x="2918" y="6204"/>
                  </a:lnTo>
                  <a:lnTo>
                    <a:pt x="2918" y="7549"/>
                  </a:lnTo>
                  <a:cubicBezTo>
                    <a:pt x="2918" y="7633"/>
                    <a:pt x="2989" y="7716"/>
                    <a:pt x="3084" y="7716"/>
                  </a:cubicBezTo>
                  <a:cubicBezTo>
                    <a:pt x="3168" y="7716"/>
                    <a:pt x="3239" y="7633"/>
                    <a:pt x="3239" y="7549"/>
                  </a:cubicBezTo>
                  <a:lnTo>
                    <a:pt x="3239" y="6204"/>
                  </a:lnTo>
                  <a:lnTo>
                    <a:pt x="3513" y="6478"/>
                  </a:lnTo>
                  <a:cubicBezTo>
                    <a:pt x="3573" y="6537"/>
                    <a:pt x="3656" y="6585"/>
                    <a:pt x="3751" y="6585"/>
                  </a:cubicBezTo>
                  <a:lnTo>
                    <a:pt x="3775" y="6585"/>
                  </a:lnTo>
                  <a:cubicBezTo>
                    <a:pt x="3882" y="6561"/>
                    <a:pt x="3977" y="6526"/>
                    <a:pt x="4013" y="6430"/>
                  </a:cubicBezTo>
                  <a:lnTo>
                    <a:pt x="4454" y="5775"/>
                  </a:lnTo>
                  <a:lnTo>
                    <a:pt x="5489" y="6168"/>
                  </a:lnTo>
                  <a:cubicBezTo>
                    <a:pt x="5704" y="6240"/>
                    <a:pt x="5835" y="6430"/>
                    <a:pt x="5835" y="6657"/>
                  </a:cubicBezTo>
                  <a:lnTo>
                    <a:pt x="5835" y="7549"/>
                  </a:lnTo>
                  <a:cubicBezTo>
                    <a:pt x="5835" y="7645"/>
                    <a:pt x="5906" y="7716"/>
                    <a:pt x="6001" y="7716"/>
                  </a:cubicBezTo>
                  <a:cubicBezTo>
                    <a:pt x="6085" y="7716"/>
                    <a:pt x="6156" y="7645"/>
                    <a:pt x="6156" y="7549"/>
                  </a:cubicBezTo>
                  <a:lnTo>
                    <a:pt x="6156" y="6657"/>
                  </a:lnTo>
                  <a:cubicBezTo>
                    <a:pt x="6180" y="6311"/>
                    <a:pt x="5954" y="6002"/>
                    <a:pt x="5620" y="5883"/>
                  </a:cubicBezTo>
                  <a:lnTo>
                    <a:pt x="4632" y="5525"/>
                  </a:lnTo>
                  <a:cubicBezTo>
                    <a:pt x="4632" y="5478"/>
                    <a:pt x="4608" y="5442"/>
                    <a:pt x="4585" y="5406"/>
                  </a:cubicBezTo>
                  <a:lnTo>
                    <a:pt x="4287" y="5097"/>
                  </a:lnTo>
                  <a:lnTo>
                    <a:pt x="4287" y="4549"/>
                  </a:lnTo>
                  <a:cubicBezTo>
                    <a:pt x="4311" y="4513"/>
                    <a:pt x="4346" y="4490"/>
                    <a:pt x="4370" y="4466"/>
                  </a:cubicBezTo>
                  <a:cubicBezTo>
                    <a:pt x="4751" y="4109"/>
                    <a:pt x="4966" y="3620"/>
                    <a:pt x="4966" y="3097"/>
                  </a:cubicBezTo>
                  <a:lnTo>
                    <a:pt x="4966" y="2680"/>
                  </a:lnTo>
                  <a:cubicBezTo>
                    <a:pt x="5085" y="2430"/>
                    <a:pt x="5144" y="2180"/>
                    <a:pt x="5144" y="1894"/>
                  </a:cubicBezTo>
                  <a:lnTo>
                    <a:pt x="5144" y="168"/>
                  </a:lnTo>
                  <a:cubicBezTo>
                    <a:pt x="5144" y="72"/>
                    <a:pt x="5073" y="1"/>
                    <a:pt x="4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992;p77">
              <a:extLst>
                <a:ext uri="{FF2B5EF4-FFF2-40B4-BE49-F238E27FC236}">
                  <a16:creationId xmlns:a16="http://schemas.microsoft.com/office/drawing/2014/main" id="{E55D0152-543F-4CA6-8325-9C929B44E4E4}"/>
                </a:ext>
              </a:extLst>
            </p:cNvPr>
            <p:cNvSpPr/>
            <p:nvPr/>
          </p:nvSpPr>
          <p:spPr>
            <a:xfrm>
              <a:off x="3204117" y="1836767"/>
              <a:ext cx="10630" cy="21261"/>
            </a:xfrm>
            <a:custGeom>
              <a:avLst/>
              <a:gdLst/>
              <a:ahLst/>
              <a:cxnLst/>
              <a:rect l="l" t="t" r="r" b="b"/>
              <a:pathLst>
                <a:path w="334" h="668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500"/>
                  </a:lnTo>
                  <a:cubicBezTo>
                    <a:pt x="1" y="596"/>
                    <a:pt x="84" y="667"/>
                    <a:pt x="167" y="667"/>
                  </a:cubicBezTo>
                  <a:cubicBezTo>
                    <a:pt x="262" y="667"/>
                    <a:pt x="334" y="596"/>
                    <a:pt x="334" y="500"/>
                  </a:cubicBezTo>
                  <a:lnTo>
                    <a:pt x="334" y="167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993;p77">
              <a:extLst>
                <a:ext uri="{FF2B5EF4-FFF2-40B4-BE49-F238E27FC236}">
                  <a16:creationId xmlns:a16="http://schemas.microsoft.com/office/drawing/2014/main" id="{8BF7414F-409A-463C-B47F-DBB2571F7BF0}"/>
                </a:ext>
              </a:extLst>
            </p:cNvPr>
            <p:cNvSpPr/>
            <p:nvPr/>
          </p:nvSpPr>
          <p:spPr>
            <a:xfrm>
              <a:off x="3324616" y="1836767"/>
              <a:ext cx="10280" cy="21261"/>
            </a:xfrm>
            <a:custGeom>
              <a:avLst/>
              <a:gdLst/>
              <a:ahLst/>
              <a:cxnLst/>
              <a:rect l="l" t="t" r="r" b="b"/>
              <a:pathLst>
                <a:path w="323" h="668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00"/>
                  </a:lnTo>
                  <a:cubicBezTo>
                    <a:pt x="1" y="596"/>
                    <a:pt x="72" y="667"/>
                    <a:pt x="167" y="667"/>
                  </a:cubicBezTo>
                  <a:cubicBezTo>
                    <a:pt x="251" y="667"/>
                    <a:pt x="322" y="596"/>
                    <a:pt x="322" y="500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994;p77">
              <a:extLst>
                <a:ext uri="{FF2B5EF4-FFF2-40B4-BE49-F238E27FC236}">
                  <a16:creationId xmlns:a16="http://schemas.microsoft.com/office/drawing/2014/main" id="{635545AD-9687-43E9-8E33-9F33BB54DDB6}"/>
                </a:ext>
              </a:extLst>
            </p:cNvPr>
            <p:cNvSpPr/>
            <p:nvPr/>
          </p:nvSpPr>
          <p:spPr>
            <a:xfrm>
              <a:off x="3122257" y="1508594"/>
              <a:ext cx="294850" cy="278554"/>
            </a:xfrm>
            <a:custGeom>
              <a:avLst/>
              <a:gdLst/>
              <a:ahLst/>
              <a:cxnLst/>
              <a:rect l="l" t="t" r="r" b="b"/>
              <a:pathLst>
                <a:path w="9264" h="8752" extrusionOk="0">
                  <a:moveTo>
                    <a:pt x="3096" y="584"/>
                  </a:moveTo>
                  <a:lnTo>
                    <a:pt x="3096" y="584"/>
                  </a:lnTo>
                  <a:cubicBezTo>
                    <a:pt x="2858" y="798"/>
                    <a:pt x="2620" y="1060"/>
                    <a:pt x="2430" y="1382"/>
                  </a:cubicBezTo>
                  <a:cubicBezTo>
                    <a:pt x="2299" y="1584"/>
                    <a:pt x="2156" y="1810"/>
                    <a:pt x="2061" y="2048"/>
                  </a:cubicBezTo>
                  <a:lnTo>
                    <a:pt x="1168" y="2048"/>
                  </a:lnTo>
                  <a:cubicBezTo>
                    <a:pt x="1656" y="1394"/>
                    <a:pt x="2322" y="882"/>
                    <a:pt x="3096" y="584"/>
                  </a:cubicBezTo>
                  <a:close/>
                  <a:moveTo>
                    <a:pt x="4466" y="310"/>
                  </a:moveTo>
                  <a:lnTo>
                    <a:pt x="4466" y="2048"/>
                  </a:lnTo>
                  <a:lnTo>
                    <a:pt x="2418" y="2048"/>
                  </a:lnTo>
                  <a:cubicBezTo>
                    <a:pt x="2894" y="1048"/>
                    <a:pt x="3632" y="382"/>
                    <a:pt x="4466" y="310"/>
                  </a:cubicBezTo>
                  <a:close/>
                  <a:moveTo>
                    <a:pt x="4799" y="310"/>
                  </a:moveTo>
                  <a:cubicBezTo>
                    <a:pt x="5644" y="382"/>
                    <a:pt x="6371" y="1048"/>
                    <a:pt x="6847" y="2048"/>
                  </a:cubicBezTo>
                  <a:lnTo>
                    <a:pt x="4799" y="2048"/>
                  </a:lnTo>
                  <a:lnTo>
                    <a:pt x="4799" y="310"/>
                  </a:lnTo>
                  <a:close/>
                  <a:moveTo>
                    <a:pt x="6168" y="608"/>
                  </a:moveTo>
                  <a:cubicBezTo>
                    <a:pt x="6942" y="905"/>
                    <a:pt x="7609" y="1405"/>
                    <a:pt x="8097" y="2060"/>
                  </a:cubicBezTo>
                  <a:lnTo>
                    <a:pt x="7204" y="2060"/>
                  </a:lnTo>
                  <a:cubicBezTo>
                    <a:pt x="7097" y="1810"/>
                    <a:pt x="6966" y="1584"/>
                    <a:pt x="6835" y="1382"/>
                  </a:cubicBezTo>
                  <a:cubicBezTo>
                    <a:pt x="6621" y="1072"/>
                    <a:pt x="6406" y="810"/>
                    <a:pt x="6168" y="608"/>
                  </a:cubicBezTo>
                  <a:close/>
                  <a:moveTo>
                    <a:pt x="1941" y="2382"/>
                  </a:moveTo>
                  <a:cubicBezTo>
                    <a:pt x="1703" y="3013"/>
                    <a:pt x="1560" y="3715"/>
                    <a:pt x="1549" y="4465"/>
                  </a:cubicBezTo>
                  <a:lnTo>
                    <a:pt x="322" y="4465"/>
                  </a:lnTo>
                  <a:cubicBezTo>
                    <a:pt x="358" y="3703"/>
                    <a:pt x="584" y="2989"/>
                    <a:pt x="953" y="2382"/>
                  </a:cubicBezTo>
                  <a:close/>
                  <a:moveTo>
                    <a:pt x="8323" y="2382"/>
                  </a:moveTo>
                  <a:cubicBezTo>
                    <a:pt x="8692" y="2989"/>
                    <a:pt x="8919" y="3703"/>
                    <a:pt x="8942" y="4465"/>
                  </a:cubicBezTo>
                  <a:lnTo>
                    <a:pt x="7728" y="4465"/>
                  </a:lnTo>
                  <a:cubicBezTo>
                    <a:pt x="7692" y="3715"/>
                    <a:pt x="7561" y="3013"/>
                    <a:pt x="7335" y="2382"/>
                  </a:cubicBezTo>
                  <a:close/>
                  <a:moveTo>
                    <a:pt x="1537" y="4787"/>
                  </a:moveTo>
                  <a:cubicBezTo>
                    <a:pt x="1560" y="5466"/>
                    <a:pt x="1668" y="6132"/>
                    <a:pt x="1882" y="6739"/>
                  </a:cubicBezTo>
                  <a:lnTo>
                    <a:pt x="1918" y="6870"/>
                  </a:lnTo>
                  <a:lnTo>
                    <a:pt x="941" y="6870"/>
                  </a:lnTo>
                  <a:cubicBezTo>
                    <a:pt x="572" y="6239"/>
                    <a:pt x="346" y="5525"/>
                    <a:pt x="310" y="4787"/>
                  </a:cubicBezTo>
                  <a:close/>
                  <a:moveTo>
                    <a:pt x="8919" y="4787"/>
                  </a:moveTo>
                  <a:cubicBezTo>
                    <a:pt x="8919" y="5501"/>
                    <a:pt x="8704" y="6204"/>
                    <a:pt x="8347" y="6811"/>
                  </a:cubicBezTo>
                  <a:cubicBezTo>
                    <a:pt x="8335" y="6823"/>
                    <a:pt x="8323" y="6859"/>
                    <a:pt x="8311" y="6870"/>
                  </a:cubicBezTo>
                  <a:lnTo>
                    <a:pt x="7323" y="6870"/>
                  </a:lnTo>
                  <a:lnTo>
                    <a:pt x="7371" y="6739"/>
                  </a:lnTo>
                  <a:cubicBezTo>
                    <a:pt x="7573" y="6120"/>
                    <a:pt x="7680" y="5466"/>
                    <a:pt x="7692" y="4787"/>
                  </a:cubicBezTo>
                  <a:close/>
                  <a:moveTo>
                    <a:pt x="4632" y="1"/>
                  </a:moveTo>
                  <a:cubicBezTo>
                    <a:pt x="3394" y="1"/>
                    <a:pt x="2239" y="477"/>
                    <a:pt x="1358" y="1346"/>
                  </a:cubicBezTo>
                  <a:cubicBezTo>
                    <a:pt x="477" y="2227"/>
                    <a:pt x="1" y="3382"/>
                    <a:pt x="1" y="4620"/>
                  </a:cubicBezTo>
                  <a:cubicBezTo>
                    <a:pt x="1" y="6358"/>
                    <a:pt x="953" y="7930"/>
                    <a:pt x="2501" y="8728"/>
                  </a:cubicBezTo>
                  <a:cubicBezTo>
                    <a:pt x="2537" y="8752"/>
                    <a:pt x="2549" y="8752"/>
                    <a:pt x="2573" y="8752"/>
                  </a:cubicBezTo>
                  <a:cubicBezTo>
                    <a:pt x="2632" y="8752"/>
                    <a:pt x="2692" y="8716"/>
                    <a:pt x="2727" y="8656"/>
                  </a:cubicBezTo>
                  <a:cubicBezTo>
                    <a:pt x="2775" y="8585"/>
                    <a:pt x="2739" y="8478"/>
                    <a:pt x="2656" y="8430"/>
                  </a:cubicBezTo>
                  <a:cubicBezTo>
                    <a:pt x="2061" y="8121"/>
                    <a:pt x="1560" y="7692"/>
                    <a:pt x="1179" y="7180"/>
                  </a:cubicBezTo>
                  <a:lnTo>
                    <a:pt x="2072" y="7180"/>
                  </a:lnTo>
                  <a:cubicBezTo>
                    <a:pt x="2263" y="7632"/>
                    <a:pt x="2513" y="8013"/>
                    <a:pt x="2799" y="8335"/>
                  </a:cubicBezTo>
                  <a:cubicBezTo>
                    <a:pt x="2831" y="8368"/>
                    <a:pt x="2879" y="8386"/>
                    <a:pt x="2924" y="8386"/>
                  </a:cubicBezTo>
                  <a:cubicBezTo>
                    <a:pt x="2962" y="8386"/>
                    <a:pt x="2998" y="8374"/>
                    <a:pt x="3025" y="8347"/>
                  </a:cubicBezTo>
                  <a:cubicBezTo>
                    <a:pt x="3084" y="8287"/>
                    <a:pt x="3096" y="8180"/>
                    <a:pt x="3037" y="8121"/>
                  </a:cubicBezTo>
                  <a:cubicBezTo>
                    <a:pt x="2799" y="7859"/>
                    <a:pt x="2596" y="7537"/>
                    <a:pt x="2430" y="7180"/>
                  </a:cubicBezTo>
                  <a:cubicBezTo>
                    <a:pt x="2501" y="7168"/>
                    <a:pt x="2561" y="7109"/>
                    <a:pt x="2561" y="7025"/>
                  </a:cubicBezTo>
                  <a:cubicBezTo>
                    <a:pt x="2561" y="6930"/>
                    <a:pt x="2489" y="6859"/>
                    <a:pt x="2394" y="6859"/>
                  </a:cubicBezTo>
                  <a:lnTo>
                    <a:pt x="2275" y="6859"/>
                  </a:lnTo>
                  <a:cubicBezTo>
                    <a:pt x="2025" y="6228"/>
                    <a:pt x="1894" y="5513"/>
                    <a:pt x="1882" y="4775"/>
                  </a:cubicBezTo>
                  <a:lnTo>
                    <a:pt x="2061" y="4775"/>
                  </a:lnTo>
                  <a:cubicBezTo>
                    <a:pt x="2144" y="4775"/>
                    <a:pt x="2215" y="4704"/>
                    <a:pt x="2215" y="4608"/>
                  </a:cubicBezTo>
                  <a:cubicBezTo>
                    <a:pt x="2215" y="4513"/>
                    <a:pt x="2144" y="4442"/>
                    <a:pt x="2061" y="4442"/>
                  </a:cubicBezTo>
                  <a:lnTo>
                    <a:pt x="1882" y="4442"/>
                  </a:lnTo>
                  <a:cubicBezTo>
                    <a:pt x="1894" y="3680"/>
                    <a:pt x="2037" y="2965"/>
                    <a:pt x="2275" y="2358"/>
                  </a:cubicBezTo>
                  <a:lnTo>
                    <a:pt x="4478" y="2358"/>
                  </a:lnTo>
                  <a:lnTo>
                    <a:pt x="4478" y="2715"/>
                  </a:lnTo>
                  <a:cubicBezTo>
                    <a:pt x="4478" y="2810"/>
                    <a:pt x="4561" y="2882"/>
                    <a:pt x="4644" y="2882"/>
                  </a:cubicBezTo>
                  <a:cubicBezTo>
                    <a:pt x="4739" y="2882"/>
                    <a:pt x="4811" y="2810"/>
                    <a:pt x="4811" y="2715"/>
                  </a:cubicBezTo>
                  <a:lnTo>
                    <a:pt x="4811" y="2358"/>
                  </a:lnTo>
                  <a:lnTo>
                    <a:pt x="7014" y="2358"/>
                  </a:lnTo>
                  <a:cubicBezTo>
                    <a:pt x="7252" y="2965"/>
                    <a:pt x="7395" y="3680"/>
                    <a:pt x="7418" y="4442"/>
                  </a:cubicBezTo>
                  <a:lnTo>
                    <a:pt x="7204" y="4442"/>
                  </a:lnTo>
                  <a:cubicBezTo>
                    <a:pt x="7121" y="4442"/>
                    <a:pt x="7037" y="4513"/>
                    <a:pt x="7037" y="4608"/>
                  </a:cubicBezTo>
                  <a:cubicBezTo>
                    <a:pt x="7037" y="4704"/>
                    <a:pt x="7121" y="4775"/>
                    <a:pt x="7204" y="4775"/>
                  </a:cubicBezTo>
                  <a:lnTo>
                    <a:pt x="7383" y="4775"/>
                  </a:lnTo>
                  <a:cubicBezTo>
                    <a:pt x="7371" y="5513"/>
                    <a:pt x="7216" y="6228"/>
                    <a:pt x="6978" y="6859"/>
                  </a:cubicBezTo>
                  <a:lnTo>
                    <a:pt x="6859" y="6859"/>
                  </a:lnTo>
                  <a:cubicBezTo>
                    <a:pt x="6775" y="6859"/>
                    <a:pt x="6704" y="6930"/>
                    <a:pt x="6704" y="7025"/>
                  </a:cubicBezTo>
                  <a:cubicBezTo>
                    <a:pt x="6704" y="7109"/>
                    <a:pt x="6764" y="7168"/>
                    <a:pt x="6835" y="7180"/>
                  </a:cubicBezTo>
                  <a:cubicBezTo>
                    <a:pt x="6668" y="7537"/>
                    <a:pt x="6466" y="7859"/>
                    <a:pt x="6228" y="8121"/>
                  </a:cubicBezTo>
                  <a:cubicBezTo>
                    <a:pt x="6168" y="8180"/>
                    <a:pt x="6168" y="8287"/>
                    <a:pt x="6240" y="8347"/>
                  </a:cubicBezTo>
                  <a:cubicBezTo>
                    <a:pt x="6263" y="8371"/>
                    <a:pt x="6311" y="8394"/>
                    <a:pt x="6347" y="8394"/>
                  </a:cubicBezTo>
                  <a:cubicBezTo>
                    <a:pt x="6383" y="8394"/>
                    <a:pt x="6430" y="8371"/>
                    <a:pt x="6466" y="8335"/>
                  </a:cubicBezTo>
                  <a:cubicBezTo>
                    <a:pt x="6740" y="8013"/>
                    <a:pt x="7002" y="7621"/>
                    <a:pt x="7192" y="7180"/>
                  </a:cubicBezTo>
                  <a:lnTo>
                    <a:pt x="8085" y="7180"/>
                  </a:lnTo>
                  <a:cubicBezTo>
                    <a:pt x="7728" y="7656"/>
                    <a:pt x="7299" y="8061"/>
                    <a:pt x="6775" y="8347"/>
                  </a:cubicBezTo>
                  <a:cubicBezTo>
                    <a:pt x="6704" y="8394"/>
                    <a:pt x="6668" y="8490"/>
                    <a:pt x="6716" y="8573"/>
                  </a:cubicBezTo>
                  <a:cubicBezTo>
                    <a:pt x="6749" y="8622"/>
                    <a:pt x="6804" y="8649"/>
                    <a:pt x="6863" y="8649"/>
                  </a:cubicBezTo>
                  <a:cubicBezTo>
                    <a:pt x="6889" y="8649"/>
                    <a:pt x="6916" y="8644"/>
                    <a:pt x="6942" y="8633"/>
                  </a:cubicBezTo>
                  <a:cubicBezTo>
                    <a:pt x="7621" y="8228"/>
                    <a:pt x="8204" y="7644"/>
                    <a:pt x="8621" y="6966"/>
                  </a:cubicBezTo>
                  <a:cubicBezTo>
                    <a:pt x="9038" y="6251"/>
                    <a:pt x="9264" y="5442"/>
                    <a:pt x="9264" y="4608"/>
                  </a:cubicBezTo>
                  <a:cubicBezTo>
                    <a:pt x="9264" y="3382"/>
                    <a:pt x="8788" y="2227"/>
                    <a:pt x="7907" y="1346"/>
                  </a:cubicBezTo>
                  <a:cubicBezTo>
                    <a:pt x="7025" y="477"/>
                    <a:pt x="5871" y="1"/>
                    <a:pt x="4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F46DE5D-EB6F-4724-B409-D38BF49FE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07C0-3D1D-4295-8EE2-5A6E1D65E713}" type="slidenum">
              <a:rPr lang="es-419" smtClean="0"/>
              <a:pPr/>
              <a:t>3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525296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EFC6E-600A-4EBA-A4DA-5AF68DC84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/>
              <a:t>Presentación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33B5A1-AA74-4B38-8650-23CE11894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361" y="1805727"/>
            <a:ext cx="6415355" cy="4762876"/>
          </a:xfrm>
        </p:spPr>
        <p:txBody>
          <a:bodyPr>
            <a:normAutofit lnSpcReduction="10000"/>
          </a:bodyPr>
          <a:lstStyle/>
          <a:p>
            <a:r>
              <a:rPr lang="es-CO" dirty="0"/>
              <a:t>Ingeniero de Sistemas UIS.</a:t>
            </a:r>
          </a:p>
          <a:p>
            <a:r>
              <a:rPr lang="es-CO" dirty="0"/>
              <a:t>Proyectos destacables realizados en Python:</a:t>
            </a:r>
          </a:p>
          <a:p>
            <a:pPr lvl="1"/>
            <a:r>
              <a:rPr lang="es-CO" dirty="0"/>
              <a:t>Predictor de público base para series animadas mediante IA.</a:t>
            </a:r>
          </a:p>
          <a:p>
            <a:pPr lvl="1"/>
            <a:r>
              <a:rPr lang="es-CO" dirty="0"/>
              <a:t>Clasificador del nivel emocional de frases en inglés mediante IA.</a:t>
            </a:r>
          </a:p>
          <a:p>
            <a:pPr lvl="1"/>
            <a:r>
              <a:rPr lang="es-CO" dirty="0"/>
              <a:t>Detector de potenciales casos de depresión a partir de </a:t>
            </a:r>
            <a:r>
              <a:rPr lang="es-CO" dirty="0" err="1"/>
              <a:t>twits</a:t>
            </a:r>
            <a:r>
              <a:rPr lang="es-CO" dirty="0"/>
              <a:t> en español mediante IA.</a:t>
            </a:r>
          </a:p>
          <a:p>
            <a:pPr lvl="1"/>
            <a:r>
              <a:rPr lang="es-CO" dirty="0"/>
              <a:t>Análisis de datos para estudio de Geomática.</a:t>
            </a:r>
          </a:p>
          <a:p>
            <a:pPr lvl="1"/>
            <a:r>
              <a:rPr lang="es-CO" dirty="0"/>
              <a:t>Docencia en cursos de Python para la iniciativa </a:t>
            </a:r>
            <a:r>
              <a:rPr lang="es-CO" dirty="0" err="1"/>
              <a:t>MisiónTIC</a:t>
            </a:r>
            <a:r>
              <a:rPr lang="es-CO" dirty="0"/>
              <a:t> del MinTIC.</a:t>
            </a:r>
          </a:p>
          <a:p>
            <a:pPr lvl="1"/>
            <a:r>
              <a:rPr lang="es-CO" dirty="0"/>
              <a:t>Otros.</a:t>
            </a:r>
          </a:p>
          <a:p>
            <a:pPr lvl="1"/>
            <a:endParaRPr lang="es-CO" dirty="0"/>
          </a:p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78C739D-6594-42C5-9DC7-E5505DAF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07C0-3D1D-4295-8EE2-5A6E1D65E713}" type="slidenum">
              <a:rPr lang="es-419" smtClean="0"/>
              <a:pPr/>
              <a:t>4</a:t>
            </a:fld>
            <a:endParaRPr lang="es-419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BA59F73-F882-46BB-864F-FE213E9B49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75673" y="2341193"/>
            <a:ext cx="4257430" cy="31865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29089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F2CC208-27DE-492B-982A-98914D94B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¿Qué es Python?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76A840-B8E0-407A-98D6-DE207B24E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07C0-3D1D-4295-8EE2-5A6E1D65E713}" type="slidenum">
              <a:rPr lang="es-419" smtClean="0"/>
              <a:pPr/>
              <a:t>5</a:t>
            </a:fld>
            <a:endParaRPr lang="es-419" dirty="0"/>
          </a:p>
        </p:txBody>
      </p:sp>
      <p:grpSp>
        <p:nvGrpSpPr>
          <p:cNvPr id="34" name="Google Shape;6345;p73">
            <a:extLst>
              <a:ext uri="{FF2B5EF4-FFF2-40B4-BE49-F238E27FC236}">
                <a16:creationId xmlns:a16="http://schemas.microsoft.com/office/drawing/2014/main" id="{4457562D-FAB0-41B6-BE9F-4A1F39049619}"/>
              </a:ext>
            </a:extLst>
          </p:cNvPr>
          <p:cNvGrpSpPr/>
          <p:nvPr/>
        </p:nvGrpSpPr>
        <p:grpSpPr>
          <a:xfrm>
            <a:off x="7510409" y="2506894"/>
            <a:ext cx="1391370" cy="1331640"/>
            <a:chOff x="5985650" y="2860025"/>
            <a:chExt cx="1396075" cy="1539775"/>
          </a:xfrm>
        </p:grpSpPr>
        <p:sp>
          <p:nvSpPr>
            <p:cNvPr id="35" name="Google Shape;6346;p73">
              <a:extLst>
                <a:ext uri="{FF2B5EF4-FFF2-40B4-BE49-F238E27FC236}">
                  <a16:creationId xmlns:a16="http://schemas.microsoft.com/office/drawing/2014/main" id="{CC2FD49A-AE7B-4AFA-A28A-E365F6E3D79A}"/>
                </a:ext>
              </a:extLst>
            </p:cNvPr>
            <p:cNvSpPr/>
            <p:nvPr/>
          </p:nvSpPr>
          <p:spPr>
            <a:xfrm>
              <a:off x="6655300" y="3128850"/>
              <a:ext cx="637150" cy="631950"/>
            </a:xfrm>
            <a:custGeom>
              <a:avLst/>
              <a:gdLst/>
              <a:ahLst/>
              <a:cxnLst/>
              <a:rect l="l" t="t" r="r" b="b"/>
              <a:pathLst>
                <a:path w="25486" h="25278" extrusionOk="0">
                  <a:moveTo>
                    <a:pt x="12746" y="4905"/>
                  </a:moveTo>
                  <a:cubicBezTo>
                    <a:pt x="13701" y="4905"/>
                    <a:pt x="14672" y="5083"/>
                    <a:pt x="15613" y="5460"/>
                  </a:cubicBezTo>
                  <a:cubicBezTo>
                    <a:pt x="19580" y="7047"/>
                    <a:pt x="21508" y="11545"/>
                    <a:pt x="19923" y="15511"/>
                  </a:cubicBezTo>
                  <a:cubicBezTo>
                    <a:pt x="18714" y="18534"/>
                    <a:pt x="15811" y="20374"/>
                    <a:pt x="12742" y="20374"/>
                  </a:cubicBezTo>
                  <a:cubicBezTo>
                    <a:pt x="11786" y="20374"/>
                    <a:pt x="10814" y="20196"/>
                    <a:pt x="9873" y="19819"/>
                  </a:cubicBezTo>
                  <a:cubicBezTo>
                    <a:pt x="5908" y="18234"/>
                    <a:pt x="3978" y="13734"/>
                    <a:pt x="5563" y="9769"/>
                  </a:cubicBezTo>
                  <a:cubicBezTo>
                    <a:pt x="6772" y="6745"/>
                    <a:pt x="9676" y="4905"/>
                    <a:pt x="12746" y="4905"/>
                  </a:cubicBezTo>
                  <a:close/>
                  <a:moveTo>
                    <a:pt x="15551" y="1"/>
                  </a:moveTo>
                  <a:cubicBezTo>
                    <a:pt x="15240" y="1"/>
                    <a:pt x="14946" y="187"/>
                    <a:pt x="14824" y="492"/>
                  </a:cubicBezTo>
                  <a:lnTo>
                    <a:pt x="14047" y="2435"/>
                  </a:lnTo>
                  <a:cubicBezTo>
                    <a:pt x="13612" y="2378"/>
                    <a:pt x="13174" y="2350"/>
                    <a:pt x="12736" y="2350"/>
                  </a:cubicBezTo>
                  <a:cubicBezTo>
                    <a:pt x="12218" y="2350"/>
                    <a:pt x="11700" y="2390"/>
                    <a:pt x="11187" y="2469"/>
                  </a:cubicBezTo>
                  <a:lnTo>
                    <a:pt x="10364" y="547"/>
                  </a:lnTo>
                  <a:cubicBezTo>
                    <a:pt x="10238" y="251"/>
                    <a:pt x="9949" y="73"/>
                    <a:pt x="9646" y="73"/>
                  </a:cubicBezTo>
                  <a:cubicBezTo>
                    <a:pt x="9543" y="73"/>
                    <a:pt x="9438" y="93"/>
                    <a:pt x="9338" y="137"/>
                  </a:cubicBezTo>
                  <a:lnTo>
                    <a:pt x="6036" y="1553"/>
                  </a:lnTo>
                  <a:cubicBezTo>
                    <a:pt x="5640" y="1722"/>
                    <a:pt x="5456" y="2182"/>
                    <a:pt x="5626" y="2579"/>
                  </a:cubicBezTo>
                  <a:lnTo>
                    <a:pt x="6449" y="4501"/>
                  </a:lnTo>
                  <a:cubicBezTo>
                    <a:pt x="5690" y="5085"/>
                    <a:pt x="5019" y="5775"/>
                    <a:pt x="4452" y="6549"/>
                  </a:cubicBezTo>
                  <a:lnTo>
                    <a:pt x="2510" y="5772"/>
                  </a:lnTo>
                  <a:cubicBezTo>
                    <a:pt x="2414" y="5734"/>
                    <a:pt x="2316" y="5716"/>
                    <a:pt x="2219" y="5716"/>
                  </a:cubicBezTo>
                  <a:cubicBezTo>
                    <a:pt x="1910" y="5716"/>
                    <a:pt x="1616" y="5901"/>
                    <a:pt x="1493" y="6208"/>
                  </a:cubicBezTo>
                  <a:lnTo>
                    <a:pt x="161" y="9542"/>
                  </a:lnTo>
                  <a:cubicBezTo>
                    <a:pt x="0" y="9944"/>
                    <a:pt x="194" y="10398"/>
                    <a:pt x="596" y="10558"/>
                  </a:cubicBezTo>
                  <a:lnTo>
                    <a:pt x="2537" y="11335"/>
                  </a:lnTo>
                  <a:cubicBezTo>
                    <a:pt x="2415" y="12285"/>
                    <a:pt x="2426" y="13249"/>
                    <a:pt x="2572" y="14195"/>
                  </a:cubicBezTo>
                  <a:lnTo>
                    <a:pt x="651" y="15018"/>
                  </a:lnTo>
                  <a:cubicBezTo>
                    <a:pt x="253" y="15189"/>
                    <a:pt x="71" y="15649"/>
                    <a:pt x="241" y="16046"/>
                  </a:cubicBezTo>
                  <a:lnTo>
                    <a:pt x="1655" y="19347"/>
                  </a:lnTo>
                  <a:cubicBezTo>
                    <a:pt x="1781" y="19643"/>
                    <a:pt x="2070" y="19821"/>
                    <a:pt x="2373" y="19821"/>
                  </a:cubicBezTo>
                  <a:cubicBezTo>
                    <a:pt x="2476" y="19821"/>
                    <a:pt x="2581" y="19800"/>
                    <a:pt x="2681" y="19756"/>
                  </a:cubicBezTo>
                  <a:lnTo>
                    <a:pt x="4603" y="18933"/>
                  </a:lnTo>
                  <a:cubicBezTo>
                    <a:pt x="5189" y="19692"/>
                    <a:pt x="5879" y="20365"/>
                    <a:pt x="6651" y="20930"/>
                  </a:cubicBezTo>
                  <a:lnTo>
                    <a:pt x="5874" y="22873"/>
                  </a:lnTo>
                  <a:cubicBezTo>
                    <a:pt x="5714" y="23273"/>
                    <a:pt x="5909" y="23728"/>
                    <a:pt x="6310" y="23888"/>
                  </a:cubicBezTo>
                  <a:lnTo>
                    <a:pt x="9645" y="25222"/>
                  </a:lnTo>
                  <a:cubicBezTo>
                    <a:pt x="9740" y="25260"/>
                    <a:pt x="9838" y="25278"/>
                    <a:pt x="9935" y="25278"/>
                  </a:cubicBezTo>
                  <a:cubicBezTo>
                    <a:pt x="10245" y="25278"/>
                    <a:pt x="10538" y="25092"/>
                    <a:pt x="10660" y="24786"/>
                  </a:cubicBezTo>
                  <a:lnTo>
                    <a:pt x="11437" y="22845"/>
                  </a:lnTo>
                  <a:cubicBezTo>
                    <a:pt x="11871" y="22901"/>
                    <a:pt x="12308" y="22929"/>
                    <a:pt x="12745" y="22929"/>
                  </a:cubicBezTo>
                  <a:cubicBezTo>
                    <a:pt x="13264" y="22929"/>
                    <a:pt x="13784" y="22889"/>
                    <a:pt x="14299" y="22810"/>
                  </a:cubicBezTo>
                  <a:lnTo>
                    <a:pt x="15122" y="24732"/>
                  </a:lnTo>
                  <a:cubicBezTo>
                    <a:pt x="15248" y="25028"/>
                    <a:pt x="15536" y="25206"/>
                    <a:pt x="15839" y="25206"/>
                  </a:cubicBezTo>
                  <a:cubicBezTo>
                    <a:pt x="15943" y="25206"/>
                    <a:pt x="16047" y="25185"/>
                    <a:pt x="16148" y="25142"/>
                  </a:cubicBezTo>
                  <a:lnTo>
                    <a:pt x="19449" y="23728"/>
                  </a:lnTo>
                  <a:cubicBezTo>
                    <a:pt x="19846" y="23558"/>
                    <a:pt x="20030" y="23098"/>
                    <a:pt x="19860" y="22701"/>
                  </a:cubicBezTo>
                  <a:lnTo>
                    <a:pt x="19037" y="20780"/>
                  </a:lnTo>
                  <a:cubicBezTo>
                    <a:pt x="19794" y="20194"/>
                    <a:pt x="20467" y="19503"/>
                    <a:pt x="21034" y="18732"/>
                  </a:cubicBezTo>
                  <a:lnTo>
                    <a:pt x="22975" y="19508"/>
                  </a:lnTo>
                  <a:cubicBezTo>
                    <a:pt x="23070" y="19546"/>
                    <a:pt x="23168" y="19564"/>
                    <a:pt x="23265" y="19564"/>
                  </a:cubicBezTo>
                  <a:cubicBezTo>
                    <a:pt x="23576" y="19564"/>
                    <a:pt x="23869" y="19378"/>
                    <a:pt x="23992" y="19073"/>
                  </a:cubicBezTo>
                  <a:lnTo>
                    <a:pt x="25326" y="15737"/>
                  </a:lnTo>
                  <a:cubicBezTo>
                    <a:pt x="25486" y="15337"/>
                    <a:pt x="25290" y="14882"/>
                    <a:pt x="24890" y="14722"/>
                  </a:cubicBezTo>
                  <a:lnTo>
                    <a:pt x="22948" y="13945"/>
                  </a:lnTo>
                  <a:cubicBezTo>
                    <a:pt x="23071" y="12994"/>
                    <a:pt x="23060" y="12032"/>
                    <a:pt x="22914" y="11084"/>
                  </a:cubicBezTo>
                  <a:lnTo>
                    <a:pt x="24835" y="10261"/>
                  </a:lnTo>
                  <a:cubicBezTo>
                    <a:pt x="25231" y="10091"/>
                    <a:pt x="25415" y="9631"/>
                    <a:pt x="25245" y="9234"/>
                  </a:cubicBezTo>
                  <a:lnTo>
                    <a:pt x="23830" y="5934"/>
                  </a:lnTo>
                  <a:cubicBezTo>
                    <a:pt x="23703" y="5637"/>
                    <a:pt x="23414" y="5459"/>
                    <a:pt x="23111" y="5459"/>
                  </a:cubicBezTo>
                  <a:cubicBezTo>
                    <a:pt x="23008" y="5459"/>
                    <a:pt x="22904" y="5479"/>
                    <a:pt x="22803" y="5522"/>
                  </a:cubicBezTo>
                  <a:lnTo>
                    <a:pt x="20882" y="6347"/>
                  </a:lnTo>
                  <a:cubicBezTo>
                    <a:pt x="20297" y="5588"/>
                    <a:pt x="19607" y="4915"/>
                    <a:pt x="18835" y="4348"/>
                  </a:cubicBezTo>
                  <a:lnTo>
                    <a:pt x="19610" y="2408"/>
                  </a:lnTo>
                  <a:cubicBezTo>
                    <a:pt x="19770" y="2006"/>
                    <a:pt x="19577" y="1551"/>
                    <a:pt x="19175" y="1391"/>
                  </a:cubicBezTo>
                  <a:lnTo>
                    <a:pt x="15841" y="57"/>
                  </a:lnTo>
                  <a:cubicBezTo>
                    <a:pt x="15745" y="19"/>
                    <a:pt x="15647" y="1"/>
                    <a:pt x="1555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347;p73">
              <a:extLst>
                <a:ext uri="{FF2B5EF4-FFF2-40B4-BE49-F238E27FC236}">
                  <a16:creationId xmlns:a16="http://schemas.microsoft.com/office/drawing/2014/main" id="{B2327B76-DAAB-42EF-9AA7-92440075EBCF}"/>
                </a:ext>
              </a:extLst>
            </p:cNvPr>
            <p:cNvSpPr/>
            <p:nvPr/>
          </p:nvSpPr>
          <p:spPr>
            <a:xfrm>
              <a:off x="6673425" y="3771400"/>
              <a:ext cx="600850" cy="600800"/>
            </a:xfrm>
            <a:custGeom>
              <a:avLst/>
              <a:gdLst/>
              <a:ahLst/>
              <a:cxnLst/>
              <a:rect l="l" t="t" r="r" b="b"/>
              <a:pathLst>
                <a:path w="24034" h="24032" extrusionOk="0">
                  <a:moveTo>
                    <a:pt x="12017" y="4775"/>
                  </a:moveTo>
                  <a:cubicBezTo>
                    <a:pt x="16016" y="4775"/>
                    <a:pt x="19258" y="8018"/>
                    <a:pt x="19258" y="12017"/>
                  </a:cubicBezTo>
                  <a:cubicBezTo>
                    <a:pt x="19258" y="16015"/>
                    <a:pt x="16016" y="19256"/>
                    <a:pt x="12019" y="19256"/>
                  </a:cubicBezTo>
                  <a:lnTo>
                    <a:pt x="12017" y="19256"/>
                  </a:lnTo>
                  <a:cubicBezTo>
                    <a:pt x="8019" y="19256"/>
                    <a:pt x="4778" y="16015"/>
                    <a:pt x="4778" y="12017"/>
                  </a:cubicBezTo>
                  <a:cubicBezTo>
                    <a:pt x="4778" y="8018"/>
                    <a:pt x="8019" y="4775"/>
                    <a:pt x="12017" y="4775"/>
                  </a:cubicBezTo>
                  <a:close/>
                  <a:moveTo>
                    <a:pt x="10336" y="0"/>
                  </a:moveTo>
                  <a:cubicBezTo>
                    <a:pt x="9932" y="0"/>
                    <a:pt x="9604" y="327"/>
                    <a:pt x="9604" y="732"/>
                  </a:cubicBezTo>
                  <a:lnTo>
                    <a:pt x="9604" y="2689"/>
                  </a:lnTo>
                  <a:cubicBezTo>
                    <a:pt x="8734" y="2913"/>
                    <a:pt x="7902" y="3259"/>
                    <a:pt x="7128" y="3714"/>
                  </a:cubicBezTo>
                  <a:lnTo>
                    <a:pt x="5745" y="2330"/>
                  </a:lnTo>
                  <a:cubicBezTo>
                    <a:pt x="5602" y="2187"/>
                    <a:pt x="5415" y="2115"/>
                    <a:pt x="5228" y="2115"/>
                  </a:cubicBezTo>
                  <a:cubicBezTo>
                    <a:pt x="5040" y="2115"/>
                    <a:pt x="4853" y="2187"/>
                    <a:pt x="4710" y="2330"/>
                  </a:cubicBezTo>
                  <a:lnTo>
                    <a:pt x="2332" y="4708"/>
                  </a:lnTo>
                  <a:cubicBezTo>
                    <a:pt x="2046" y="4995"/>
                    <a:pt x="2046" y="5457"/>
                    <a:pt x="2332" y="5744"/>
                  </a:cubicBezTo>
                  <a:lnTo>
                    <a:pt x="3716" y="7128"/>
                  </a:lnTo>
                  <a:cubicBezTo>
                    <a:pt x="3260" y="7900"/>
                    <a:pt x="2915" y="8734"/>
                    <a:pt x="2691" y="9602"/>
                  </a:cubicBezTo>
                  <a:lnTo>
                    <a:pt x="734" y="9602"/>
                  </a:lnTo>
                  <a:cubicBezTo>
                    <a:pt x="329" y="9602"/>
                    <a:pt x="1" y="9930"/>
                    <a:pt x="1" y="10335"/>
                  </a:cubicBezTo>
                  <a:lnTo>
                    <a:pt x="1" y="13698"/>
                  </a:lnTo>
                  <a:cubicBezTo>
                    <a:pt x="1" y="14101"/>
                    <a:pt x="329" y="14430"/>
                    <a:pt x="734" y="14430"/>
                  </a:cubicBezTo>
                  <a:lnTo>
                    <a:pt x="2691" y="14430"/>
                  </a:lnTo>
                  <a:cubicBezTo>
                    <a:pt x="2915" y="15298"/>
                    <a:pt x="3260" y="16132"/>
                    <a:pt x="3716" y="16904"/>
                  </a:cubicBezTo>
                  <a:lnTo>
                    <a:pt x="2332" y="18289"/>
                  </a:lnTo>
                  <a:cubicBezTo>
                    <a:pt x="2046" y="18574"/>
                    <a:pt x="2046" y="19038"/>
                    <a:pt x="2332" y="19323"/>
                  </a:cubicBezTo>
                  <a:lnTo>
                    <a:pt x="4710" y="21701"/>
                  </a:lnTo>
                  <a:cubicBezTo>
                    <a:pt x="4853" y="21845"/>
                    <a:pt x="5040" y="21916"/>
                    <a:pt x="5228" y="21916"/>
                  </a:cubicBezTo>
                  <a:cubicBezTo>
                    <a:pt x="5415" y="21916"/>
                    <a:pt x="5602" y="21845"/>
                    <a:pt x="5745" y="21701"/>
                  </a:cubicBezTo>
                  <a:lnTo>
                    <a:pt x="7128" y="20318"/>
                  </a:lnTo>
                  <a:cubicBezTo>
                    <a:pt x="7902" y="20774"/>
                    <a:pt x="8736" y="21118"/>
                    <a:pt x="9604" y="21343"/>
                  </a:cubicBezTo>
                  <a:lnTo>
                    <a:pt x="9604" y="23299"/>
                  </a:lnTo>
                  <a:cubicBezTo>
                    <a:pt x="9604" y="23705"/>
                    <a:pt x="9932" y="24031"/>
                    <a:pt x="10336" y="24031"/>
                  </a:cubicBezTo>
                  <a:lnTo>
                    <a:pt x="13699" y="24031"/>
                  </a:lnTo>
                  <a:cubicBezTo>
                    <a:pt x="14104" y="24031"/>
                    <a:pt x="14432" y="23705"/>
                    <a:pt x="14432" y="23299"/>
                  </a:cubicBezTo>
                  <a:lnTo>
                    <a:pt x="14432" y="21343"/>
                  </a:lnTo>
                  <a:cubicBezTo>
                    <a:pt x="15300" y="21118"/>
                    <a:pt x="16134" y="20773"/>
                    <a:pt x="16906" y="20318"/>
                  </a:cubicBezTo>
                  <a:lnTo>
                    <a:pt x="18290" y="21701"/>
                  </a:lnTo>
                  <a:cubicBezTo>
                    <a:pt x="18433" y="21844"/>
                    <a:pt x="18620" y="21915"/>
                    <a:pt x="18808" y="21915"/>
                  </a:cubicBezTo>
                  <a:cubicBezTo>
                    <a:pt x="18995" y="21915"/>
                    <a:pt x="19182" y="21844"/>
                    <a:pt x="19326" y="21701"/>
                  </a:cubicBezTo>
                  <a:lnTo>
                    <a:pt x="21704" y="19323"/>
                  </a:lnTo>
                  <a:cubicBezTo>
                    <a:pt x="21989" y="19037"/>
                    <a:pt x="21989" y="18574"/>
                    <a:pt x="21704" y="18287"/>
                  </a:cubicBezTo>
                  <a:lnTo>
                    <a:pt x="20320" y="16904"/>
                  </a:lnTo>
                  <a:cubicBezTo>
                    <a:pt x="20775" y="16130"/>
                    <a:pt x="21121" y="15298"/>
                    <a:pt x="21345" y="14430"/>
                  </a:cubicBezTo>
                  <a:lnTo>
                    <a:pt x="23302" y="14430"/>
                  </a:lnTo>
                  <a:cubicBezTo>
                    <a:pt x="23705" y="14430"/>
                    <a:pt x="24034" y="14101"/>
                    <a:pt x="24034" y="13696"/>
                  </a:cubicBezTo>
                  <a:lnTo>
                    <a:pt x="24034" y="10334"/>
                  </a:lnTo>
                  <a:cubicBezTo>
                    <a:pt x="24034" y="9930"/>
                    <a:pt x="23705" y="9602"/>
                    <a:pt x="23302" y="9602"/>
                  </a:cubicBezTo>
                  <a:lnTo>
                    <a:pt x="21343" y="9602"/>
                  </a:lnTo>
                  <a:cubicBezTo>
                    <a:pt x="21121" y="8734"/>
                    <a:pt x="20775" y="7900"/>
                    <a:pt x="20320" y="7128"/>
                  </a:cubicBezTo>
                  <a:lnTo>
                    <a:pt x="21704" y="5744"/>
                  </a:lnTo>
                  <a:cubicBezTo>
                    <a:pt x="21989" y="5457"/>
                    <a:pt x="21989" y="4995"/>
                    <a:pt x="21704" y="4708"/>
                  </a:cubicBezTo>
                  <a:lnTo>
                    <a:pt x="19326" y="2330"/>
                  </a:lnTo>
                  <a:cubicBezTo>
                    <a:pt x="19182" y="2187"/>
                    <a:pt x="18995" y="2115"/>
                    <a:pt x="18808" y="2115"/>
                  </a:cubicBezTo>
                  <a:cubicBezTo>
                    <a:pt x="18620" y="2115"/>
                    <a:pt x="18433" y="2187"/>
                    <a:pt x="18290" y="2330"/>
                  </a:cubicBezTo>
                  <a:lnTo>
                    <a:pt x="16906" y="3714"/>
                  </a:lnTo>
                  <a:cubicBezTo>
                    <a:pt x="16133" y="3259"/>
                    <a:pt x="15300" y="2913"/>
                    <a:pt x="14430" y="2689"/>
                  </a:cubicBezTo>
                  <a:lnTo>
                    <a:pt x="14430" y="732"/>
                  </a:lnTo>
                  <a:cubicBezTo>
                    <a:pt x="14430" y="327"/>
                    <a:pt x="14104" y="0"/>
                    <a:pt x="13699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348;p73">
              <a:extLst>
                <a:ext uri="{FF2B5EF4-FFF2-40B4-BE49-F238E27FC236}">
                  <a16:creationId xmlns:a16="http://schemas.microsoft.com/office/drawing/2014/main" id="{05D66CF5-3F57-40E1-B0EC-93E00F37E3BB}"/>
                </a:ext>
              </a:extLst>
            </p:cNvPr>
            <p:cNvSpPr/>
            <p:nvPr/>
          </p:nvSpPr>
          <p:spPr>
            <a:xfrm>
              <a:off x="6073050" y="3509700"/>
              <a:ext cx="641725" cy="636800"/>
            </a:xfrm>
            <a:custGeom>
              <a:avLst/>
              <a:gdLst/>
              <a:ahLst/>
              <a:cxnLst/>
              <a:rect l="l" t="t" r="r" b="b"/>
              <a:pathLst>
                <a:path w="25669" h="25472" extrusionOk="0">
                  <a:moveTo>
                    <a:pt x="12840" y="5002"/>
                  </a:moveTo>
                  <a:cubicBezTo>
                    <a:pt x="13949" y="5002"/>
                    <a:pt x="15075" y="5242"/>
                    <a:pt x="16144" y="5747"/>
                  </a:cubicBezTo>
                  <a:cubicBezTo>
                    <a:pt x="20003" y="7575"/>
                    <a:pt x="21651" y="12185"/>
                    <a:pt x="19822" y="16044"/>
                  </a:cubicBezTo>
                  <a:cubicBezTo>
                    <a:pt x="18501" y="18836"/>
                    <a:pt x="15726" y="20470"/>
                    <a:pt x="12830" y="20470"/>
                  </a:cubicBezTo>
                  <a:cubicBezTo>
                    <a:pt x="11721" y="20470"/>
                    <a:pt x="10595" y="20230"/>
                    <a:pt x="9525" y="19724"/>
                  </a:cubicBezTo>
                  <a:cubicBezTo>
                    <a:pt x="5666" y="17897"/>
                    <a:pt x="4018" y="13286"/>
                    <a:pt x="5845" y="9427"/>
                  </a:cubicBezTo>
                  <a:cubicBezTo>
                    <a:pt x="7167" y="6636"/>
                    <a:pt x="9944" y="5002"/>
                    <a:pt x="12840" y="5002"/>
                  </a:cubicBezTo>
                  <a:close/>
                  <a:moveTo>
                    <a:pt x="10471" y="1"/>
                  </a:moveTo>
                  <a:cubicBezTo>
                    <a:pt x="10383" y="1"/>
                    <a:pt x="10294" y="16"/>
                    <a:pt x="10208" y="47"/>
                  </a:cubicBezTo>
                  <a:lnTo>
                    <a:pt x="6824" y="1256"/>
                  </a:lnTo>
                  <a:cubicBezTo>
                    <a:pt x="6417" y="1401"/>
                    <a:pt x="6206" y="1848"/>
                    <a:pt x="6351" y="2255"/>
                  </a:cubicBezTo>
                  <a:lnTo>
                    <a:pt x="7054" y="4223"/>
                  </a:lnTo>
                  <a:cubicBezTo>
                    <a:pt x="6262" y="4761"/>
                    <a:pt x="5548" y="5408"/>
                    <a:pt x="4934" y="6145"/>
                  </a:cubicBezTo>
                  <a:lnTo>
                    <a:pt x="3045" y="5249"/>
                  </a:lnTo>
                  <a:cubicBezTo>
                    <a:pt x="2937" y="5199"/>
                    <a:pt x="2823" y="5174"/>
                    <a:pt x="2711" y="5174"/>
                  </a:cubicBezTo>
                  <a:cubicBezTo>
                    <a:pt x="2418" y="5174"/>
                    <a:pt x="2137" y="5340"/>
                    <a:pt x="2004" y="5623"/>
                  </a:cubicBezTo>
                  <a:lnTo>
                    <a:pt x="467" y="8868"/>
                  </a:lnTo>
                  <a:cubicBezTo>
                    <a:pt x="282" y="9259"/>
                    <a:pt x="449" y="9725"/>
                    <a:pt x="840" y="9909"/>
                  </a:cubicBezTo>
                  <a:lnTo>
                    <a:pt x="2729" y="10804"/>
                  </a:lnTo>
                  <a:cubicBezTo>
                    <a:pt x="2548" y="11744"/>
                    <a:pt x="2500" y="12707"/>
                    <a:pt x="2587" y="13661"/>
                  </a:cubicBezTo>
                  <a:lnTo>
                    <a:pt x="619" y="14364"/>
                  </a:lnTo>
                  <a:cubicBezTo>
                    <a:pt x="212" y="14510"/>
                    <a:pt x="1" y="14957"/>
                    <a:pt x="145" y="15363"/>
                  </a:cubicBezTo>
                  <a:lnTo>
                    <a:pt x="1354" y="18747"/>
                  </a:lnTo>
                  <a:cubicBezTo>
                    <a:pt x="1467" y="19067"/>
                    <a:pt x="1768" y="19265"/>
                    <a:pt x="2089" y="19265"/>
                  </a:cubicBezTo>
                  <a:cubicBezTo>
                    <a:pt x="2177" y="19265"/>
                    <a:pt x="2266" y="19251"/>
                    <a:pt x="2353" y="19219"/>
                  </a:cubicBezTo>
                  <a:lnTo>
                    <a:pt x="4321" y="18516"/>
                  </a:lnTo>
                  <a:cubicBezTo>
                    <a:pt x="4859" y="19309"/>
                    <a:pt x="5506" y="20023"/>
                    <a:pt x="6243" y="20637"/>
                  </a:cubicBezTo>
                  <a:lnTo>
                    <a:pt x="5347" y="22526"/>
                  </a:lnTo>
                  <a:cubicBezTo>
                    <a:pt x="5163" y="22917"/>
                    <a:pt x="5330" y="23383"/>
                    <a:pt x="5721" y="23567"/>
                  </a:cubicBezTo>
                  <a:lnTo>
                    <a:pt x="8966" y="25104"/>
                  </a:lnTo>
                  <a:cubicBezTo>
                    <a:pt x="9074" y="25155"/>
                    <a:pt x="9188" y="25179"/>
                    <a:pt x="9300" y="25179"/>
                  </a:cubicBezTo>
                  <a:cubicBezTo>
                    <a:pt x="9593" y="25179"/>
                    <a:pt x="9874" y="25014"/>
                    <a:pt x="10007" y="24731"/>
                  </a:cubicBezTo>
                  <a:lnTo>
                    <a:pt x="10902" y="22842"/>
                  </a:lnTo>
                  <a:cubicBezTo>
                    <a:pt x="11540" y="22964"/>
                    <a:pt x="12187" y="23026"/>
                    <a:pt x="12836" y="23026"/>
                  </a:cubicBezTo>
                  <a:cubicBezTo>
                    <a:pt x="13144" y="23026"/>
                    <a:pt x="13452" y="23012"/>
                    <a:pt x="13759" y="22984"/>
                  </a:cubicBezTo>
                  <a:lnTo>
                    <a:pt x="14462" y="24952"/>
                  </a:lnTo>
                  <a:cubicBezTo>
                    <a:pt x="14577" y="25272"/>
                    <a:pt x="14878" y="25471"/>
                    <a:pt x="15200" y="25471"/>
                  </a:cubicBezTo>
                  <a:cubicBezTo>
                    <a:pt x="15286" y="25471"/>
                    <a:pt x="15375" y="25457"/>
                    <a:pt x="15461" y="25426"/>
                  </a:cubicBezTo>
                  <a:lnTo>
                    <a:pt x="18845" y="24217"/>
                  </a:lnTo>
                  <a:cubicBezTo>
                    <a:pt x="19252" y="24071"/>
                    <a:pt x="19463" y="23625"/>
                    <a:pt x="19318" y="23218"/>
                  </a:cubicBezTo>
                  <a:lnTo>
                    <a:pt x="18615" y="21250"/>
                  </a:lnTo>
                  <a:cubicBezTo>
                    <a:pt x="19407" y="20712"/>
                    <a:pt x="20121" y="20065"/>
                    <a:pt x="20735" y="19328"/>
                  </a:cubicBezTo>
                  <a:lnTo>
                    <a:pt x="22624" y="20223"/>
                  </a:lnTo>
                  <a:cubicBezTo>
                    <a:pt x="22732" y="20274"/>
                    <a:pt x="22846" y="20298"/>
                    <a:pt x="22958" y="20298"/>
                  </a:cubicBezTo>
                  <a:cubicBezTo>
                    <a:pt x="23251" y="20298"/>
                    <a:pt x="23532" y="20133"/>
                    <a:pt x="23665" y="19850"/>
                  </a:cubicBezTo>
                  <a:lnTo>
                    <a:pt x="25202" y="16604"/>
                  </a:lnTo>
                  <a:cubicBezTo>
                    <a:pt x="25387" y="16214"/>
                    <a:pt x="25220" y="15748"/>
                    <a:pt x="24829" y="15564"/>
                  </a:cubicBezTo>
                  <a:lnTo>
                    <a:pt x="22940" y="14668"/>
                  </a:lnTo>
                  <a:cubicBezTo>
                    <a:pt x="23121" y="13727"/>
                    <a:pt x="23169" y="12766"/>
                    <a:pt x="23082" y="11812"/>
                  </a:cubicBezTo>
                  <a:lnTo>
                    <a:pt x="25050" y="11107"/>
                  </a:lnTo>
                  <a:cubicBezTo>
                    <a:pt x="25457" y="10963"/>
                    <a:pt x="25668" y="10515"/>
                    <a:pt x="25523" y="10108"/>
                  </a:cubicBezTo>
                  <a:lnTo>
                    <a:pt x="24315" y="6726"/>
                  </a:lnTo>
                  <a:cubicBezTo>
                    <a:pt x="24201" y="6406"/>
                    <a:pt x="23898" y="6207"/>
                    <a:pt x="23577" y="6207"/>
                  </a:cubicBezTo>
                  <a:cubicBezTo>
                    <a:pt x="23491" y="6207"/>
                    <a:pt x="23402" y="6221"/>
                    <a:pt x="23316" y="6252"/>
                  </a:cubicBezTo>
                  <a:lnTo>
                    <a:pt x="21348" y="6956"/>
                  </a:lnTo>
                  <a:cubicBezTo>
                    <a:pt x="20810" y="6162"/>
                    <a:pt x="20163" y="5450"/>
                    <a:pt x="19426" y="4836"/>
                  </a:cubicBezTo>
                  <a:lnTo>
                    <a:pt x="20320" y="2947"/>
                  </a:lnTo>
                  <a:cubicBezTo>
                    <a:pt x="20506" y="2556"/>
                    <a:pt x="20339" y="2090"/>
                    <a:pt x="19948" y="1906"/>
                  </a:cubicBezTo>
                  <a:lnTo>
                    <a:pt x="16703" y="369"/>
                  </a:lnTo>
                  <a:cubicBezTo>
                    <a:pt x="16595" y="318"/>
                    <a:pt x="16481" y="294"/>
                    <a:pt x="16369" y="294"/>
                  </a:cubicBezTo>
                  <a:cubicBezTo>
                    <a:pt x="16076" y="294"/>
                    <a:pt x="15795" y="459"/>
                    <a:pt x="15662" y="742"/>
                  </a:cubicBezTo>
                  <a:lnTo>
                    <a:pt x="14767" y="2631"/>
                  </a:lnTo>
                  <a:cubicBezTo>
                    <a:pt x="14130" y="2508"/>
                    <a:pt x="13485" y="2447"/>
                    <a:pt x="12839" y="2447"/>
                  </a:cubicBezTo>
                  <a:cubicBezTo>
                    <a:pt x="12529" y="2447"/>
                    <a:pt x="12219" y="2461"/>
                    <a:pt x="11910" y="2489"/>
                  </a:cubicBezTo>
                  <a:lnTo>
                    <a:pt x="11207" y="521"/>
                  </a:lnTo>
                  <a:cubicBezTo>
                    <a:pt x="11092" y="200"/>
                    <a:pt x="10791" y="1"/>
                    <a:pt x="1047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349;p73">
              <a:extLst>
                <a:ext uri="{FF2B5EF4-FFF2-40B4-BE49-F238E27FC236}">
                  <a16:creationId xmlns:a16="http://schemas.microsoft.com/office/drawing/2014/main" id="{03BFF083-0E39-45E2-B26B-46D9CEEE6002}"/>
                </a:ext>
              </a:extLst>
            </p:cNvPr>
            <p:cNvSpPr/>
            <p:nvPr/>
          </p:nvSpPr>
          <p:spPr>
            <a:xfrm>
              <a:off x="6124575" y="2917775"/>
              <a:ext cx="572575" cy="572525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350;p73">
              <a:extLst>
                <a:ext uri="{FF2B5EF4-FFF2-40B4-BE49-F238E27FC236}">
                  <a16:creationId xmlns:a16="http://schemas.microsoft.com/office/drawing/2014/main" id="{69CD9EC6-B0D1-4DE5-ACB3-C30756082FD7}"/>
                </a:ext>
              </a:extLst>
            </p:cNvPr>
            <p:cNvSpPr/>
            <p:nvPr/>
          </p:nvSpPr>
          <p:spPr>
            <a:xfrm>
              <a:off x="6459975" y="2867300"/>
              <a:ext cx="101300" cy="50500"/>
            </a:xfrm>
            <a:custGeom>
              <a:avLst/>
              <a:gdLst/>
              <a:ahLst/>
              <a:cxnLst/>
              <a:rect l="l" t="t" r="r" b="b"/>
              <a:pathLst>
                <a:path w="4052" h="2020" extrusionOk="0">
                  <a:moveTo>
                    <a:pt x="272" y="1"/>
                  </a:moveTo>
                  <a:cubicBezTo>
                    <a:pt x="157" y="1"/>
                    <a:pt x="54" y="82"/>
                    <a:pt x="29" y="200"/>
                  </a:cubicBezTo>
                  <a:cubicBezTo>
                    <a:pt x="0" y="338"/>
                    <a:pt x="87" y="474"/>
                    <a:pt x="225" y="507"/>
                  </a:cubicBezTo>
                  <a:cubicBezTo>
                    <a:pt x="1077" y="719"/>
                    <a:pt x="1895" y="1049"/>
                    <a:pt x="2657" y="1486"/>
                  </a:cubicBezTo>
                  <a:lnTo>
                    <a:pt x="2505" y="1740"/>
                  </a:lnTo>
                  <a:cubicBezTo>
                    <a:pt x="2459" y="1819"/>
                    <a:pt x="2511" y="1918"/>
                    <a:pt x="2603" y="1926"/>
                  </a:cubicBezTo>
                  <a:lnTo>
                    <a:pt x="3887" y="2019"/>
                  </a:lnTo>
                  <a:cubicBezTo>
                    <a:pt x="3890" y="2019"/>
                    <a:pt x="3893" y="2019"/>
                    <a:pt x="3895" y="2019"/>
                  </a:cubicBezTo>
                  <a:cubicBezTo>
                    <a:pt x="3991" y="2019"/>
                    <a:pt x="4052" y="1913"/>
                    <a:pt x="3999" y="1830"/>
                  </a:cubicBezTo>
                  <a:lnTo>
                    <a:pt x="3302" y="746"/>
                  </a:lnTo>
                  <a:cubicBezTo>
                    <a:pt x="3278" y="709"/>
                    <a:pt x="3239" y="690"/>
                    <a:pt x="3200" y="690"/>
                  </a:cubicBezTo>
                  <a:cubicBezTo>
                    <a:pt x="3159" y="690"/>
                    <a:pt x="3118" y="711"/>
                    <a:pt x="3094" y="751"/>
                  </a:cubicBezTo>
                  <a:lnTo>
                    <a:pt x="2917" y="1047"/>
                  </a:lnTo>
                  <a:cubicBezTo>
                    <a:pt x="2108" y="581"/>
                    <a:pt x="1237" y="230"/>
                    <a:pt x="330" y="8"/>
                  </a:cubicBezTo>
                  <a:cubicBezTo>
                    <a:pt x="311" y="3"/>
                    <a:pt x="291" y="1"/>
                    <a:pt x="27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351;p73">
              <a:extLst>
                <a:ext uri="{FF2B5EF4-FFF2-40B4-BE49-F238E27FC236}">
                  <a16:creationId xmlns:a16="http://schemas.microsoft.com/office/drawing/2014/main" id="{D7596A73-A625-4DE3-976E-139FE8AAF576}"/>
                </a:ext>
              </a:extLst>
            </p:cNvPr>
            <p:cNvSpPr/>
            <p:nvPr/>
          </p:nvSpPr>
          <p:spPr>
            <a:xfrm>
              <a:off x="6389025" y="2860025"/>
              <a:ext cx="63100" cy="15700"/>
            </a:xfrm>
            <a:custGeom>
              <a:avLst/>
              <a:gdLst/>
              <a:ahLst/>
              <a:cxnLst/>
              <a:rect l="l" t="t" r="r" b="b"/>
              <a:pathLst>
                <a:path w="2524" h="628" extrusionOk="0">
                  <a:moveTo>
                    <a:pt x="787" y="1"/>
                  </a:moveTo>
                  <a:cubicBezTo>
                    <a:pt x="605" y="1"/>
                    <a:pt x="424" y="7"/>
                    <a:pt x="241" y="19"/>
                  </a:cubicBezTo>
                  <a:cubicBezTo>
                    <a:pt x="103" y="31"/>
                    <a:pt x="1" y="153"/>
                    <a:pt x="11" y="291"/>
                  </a:cubicBezTo>
                  <a:cubicBezTo>
                    <a:pt x="20" y="425"/>
                    <a:pt x="132" y="528"/>
                    <a:pt x="263" y="528"/>
                  </a:cubicBezTo>
                  <a:cubicBezTo>
                    <a:pt x="268" y="528"/>
                    <a:pt x="273" y="528"/>
                    <a:pt x="278" y="528"/>
                  </a:cubicBezTo>
                  <a:cubicBezTo>
                    <a:pt x="448" y="518"/>
                    <a:pt x="617" y="512"/>
                    <a:pt x="787" y="512"/>
                  </a:cubicBezTo>
                  <a:cubicBezTo>
                    <a:pt x="1261" y="512"/>
                    <a:pt x="1734" y="550"/>
                    <a:pt x="2203" y="624"/>
                  </a:cubicBezTo>
                  <a:cubicBezTo>
                    <a:pt x="2217" y="626"/>
                    <a:pt x="2231" y="627"/>
                    <a:pt x="2245" y="627"/>
                  </a:cubicBezTo>
                  <a:cubicBezTo>
                    <a:pt x="2363" y="627"/>
                    <a:pt x="2470" y="544"/>
                    <a:pt x="2494" y="424"/>
                  </a:cubicBezTo>
                  <a:cubicBezTo>
                    <a:pt x="2523" y="283"/>
                    <a:pt x="2430" y="145"/>
                    <a:pt x="2288" y="121"/>
                  </a:cubicBezTo>
                  <a:cubicBezTo>
                    <a:pt x="1791" y="43"/>
                    <a:pt x="1288" y="3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352;p73">
              <a:extLst>
                <a:ext uri="{FF2B5EF4-FFF2-40B4-BE49-F238E27FC236}">
                  <a16:creationId xmlns:a16="http://schemas.microsoft.com/office/drawing/2014/main" id="{7E0ED75F-D80E-451C-B6EB-C048B7B796C8}"/>
                </a:ext>
              </a:extLst>
            </p:cNvPr>
            <p:cNvSpPr/>
            <p:nvPr/>
          </p:nvSpPr>
          <p:spPr>
            <a:xfrm>
              <a:off x="6279750" y="2879875"/>
              <a:ext cx="39600" cy="26000"/>
            </a:xfrm>
            <a:custGeom>
              <a:avLst/>
              <a:gdLst/>
              <a:ahLst/>
              <a:cxnLst/>
              <a:rect l="l" t="t" r="r" b="b"/>
              <a:pathLst>
                <a:path w="1584" h="1040" extrusionOk="0">
                  <a:moveTo>
                    <a:pt x="1330" y="1"/>
                  </a:moveTo>
                  <a:cubicBezTo>
                    <a:pt x="1303" y="1"/>
                    <a:pt x="1276" y="6"/>
                    <a:pt x="1249" y="17"/>
                  </a:cubicBezTo>
                  <a:cubicBezTo>
                    <a:pt x="878" y="174"/>
                    <a:pt x="518" y="355"/>
                    <a:pt x="168" y="557"/>
                  </a:cubicBezTo>
                  <a:cubicBezTo>
                    <a:pt x="58" y="621"/>
                    <a:pt x="0" y="757"/>
                    <a:pt x="47" y="876"/>
                  </a:cubicBezTo>
                  <a:cubicBezTo>
                    <a:pt x="86" y="979"/>
                    <a:pt x="183" y="1040"/>
                    <a:pt x="284" y="1040"/>
                  </a:cubicBezTo>
                  <a:cubicBezTo>
                    <a:pt x="327" y="1040"/>
                    <a:pt x="371" y="1029"/>
                    <a:pt x="412" y="1005"/>
                  </a:cubicBezTo>
                  <a:cubicBezTo>
                    <a:pt x="727" y="823"/>
                    <a:pt x="1054" y="658"/>
                    <a:pt x="1389" y="512"/>
                  </a:cubicBezTo>
                  <a:cubicBezTo>
                    <a:pt x="1518" y="458"/>
                    <a:pt x="1584" y="312"/>
                    <a:pt x="1538" y="177"/>
                  </a:cubicBezTo>
                  <a:lnTo>
                    <a:pt x="1525" y="141"/>
                  </a:lnTo>
                  <a:cubicBezTo>
                    <a:pt x="1496" y="54"/>
                    <a:pt x="1415" y="1"/>
                    <a:pt x="133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353;p73">
              <a:extLst>
                <a:ext uri="{FF2B5EF4-FFF2-40B4-BE49-F238E27FC236}">
                  <a16:creationId xmlns:a16="http://schemas.microsoft.com/office/drawing/2014/main" id="{921AC355-4442-49AD-9887-B9137B48E4CD}"/>
                </a:ext>
              </a:extLst>
            </p:cNvPr>
            <p:cNvSpPr/>
            <p:nvPr/>
          </p:nvSpPr>
          <p:spPr>
            <a:xfrm>
              <a:off x="6325825" y="2862750"/>
              <a:ext cx="54425" cy="22400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2"/>
                  </a:cubicBezTo>
                  <a:cubicBezTo>
                    <a:pt x="1306" y="87"/>
                    <a:pt x="748" y="220"/>
                    <a:pt x="205" y="400"/>
                  </a:cubicBezTo>
                  <a:cubicBezTo>
                    <a:pt x="71" y="444"/>
                    <a:pt x="0" y="590"/>
                    <a:pt x="47" y="725"/>
                  </a:cubicBezTo>
                  <a:cubicBezTo>
                    <a:pt x="84" y="829"/>
                    <a:pt x="183" y="895"/>
                    <a:pt x="288" y="895"/>
                  </a:cubicBezTo>
                  <a:cubicBezTo>
                    <a:pt x="316" y="895"/>
                    <a:pt x="343" y="891"/>
                    <a:pt x="370" y="882"/>
                  </a:cubicBezTo>
                  <a:cubicBezTo>
                    <a:pt x="883" y="712"/>
                    <a:pt x="1408" y="587"/>
                    <a:pt x="1941" y="507"/>
                  </a:cubicBezTo>
                  <a:cubicBezTo>
                    <a:pt x="2081" y="488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354;p73">
              <a:extLst>
                <a:ext uri="{FF2B5EF4-FFF2-40B4-BE49-F238E27FC236}">
                  <a16:creationId xmlns:a16="http://schemas.microsoft.com/office/drawing/2014/main" id="{EBB0EC32-4AC8-4738-9286-C651F6BE82AD}"/>
                </a:ext>
              </a:extLst>
            </p:cNvPr>
            <p:cNvSpPr/>
            <p:nvPr/>
          </p:nvSpPr>
          <p:spPr>
            <a:xfrm>
              <a:off x="7023725" y="3061400"/>
              <a:ext cx="101300" cy="50475"/>
            </a:xfrm>
            <a:custGeom>
              <a:avLst/>
              <a:gdLst/>
              <a:ahLst/>
              <a:cxnLst/>
              <a:rect l="l" t="t" r="r" b="b"/>
              <a:pathLst>
                <a:path w="4052" h="2019" extrusionOk="0">
                  <a:moveTo>
                    <a:pt x="273" y="0"/>
                  </a:moveTo>
                  <a:cubicBezTo>
                    <a:pt x="158" y="0"/>
                    <a:pt x="53" y="81"/>
                    <a:pt x="29" y="199"/>
                  </a:cubicBezTo>
                  <a:cubicBezTo>
                    <a:pt x="0" y="339"/>
                    <a:pt x="87" y="475"/>
                    <a:pt x="225" y="507"/>
                  </a:cubicBezTo>
                  <a:cubicBezTo>
                    <a:pt x="1077" y="720"/>
                    <a:pt x="1895" y="1048"/>
                    <a:pt x="2655" y="1487"/>
                  </a:cubicBezTo>
                  <a:lnTo>
                    <a:pt x="2505" y="1740"/>
                  </a:lnTo>
                  <a:cubicBezTo>
                    <a:pt x="2459" y="1818"/>
                    <a:pt x="2511" y="1919"/>
                    <a:pt x="2603" y="1925"/>
                  </a:cubicBezTo>
                  <a:lnTo>
                    <a:pt x="3885" y="2018"/>
                  </a:lnTo>
                  <a:cubicBezTo>
                    <a:pt x="3889" y="2019"/>
                    <a:pt x="3892" y="2019"/>
                    <a:pt x="3896" y="2019"/>
                  </a:cubicBezTo>
                  <a:cubicBezTo>
                    <a:pt x="3991" y="2019"/>
                    <a:pt x="4052" y="1911"/>
                    <a:pt x="3999" y="1829"/>
                  </a:cubicBezTo>
                  <a:lnTo>
                    <a:pt x="3302" y="747"/>
                  </a:lnTo>
                  <a:cubicBezTo>
                    <a:pt x="3278" y="709"/>
                    <a:pt x="3238" y="690"/>
                    <a:pt x="3198" y="690"/>
                  </a:cubicBezTo>
                  <a:cubicBezTo>
                    <a:pt x="3157" y="690"/>
                    <a:pt x="3116" y="710"/>
                    <a:pt x="3093" y="750"/>
                  </a:cubicBezTo>
                  <a:lnTo>
                    <a:pt x="2917" y="1048"/>
                  </a:lnTo>
                  <a:cubicBezTo>
                    <a:pt x="2108" y="582"/>
                    <a:pt x="1237" y="231"/>
                    <a:pt x="330" y="7"/>
                  </a:cubicBezTo>
                  <a:cubicBezTo>
                    <a:pt x="311" y="3"/>
                    <a:pt x="292" y="0"/>
                    <a:pt x="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355;p73">
              <a:extLst>
                <a:ext uri="{FF2B5EF4-FFF2-40B4-BE49-F238E27FC236}">
                  <a16:creationId xmlns:a16="http://schemas.microsoft.com/office/drawing/2014/main" id="{2480C108-1140-412D-A683-A0BE933FAE79}"/>
                </a:ext>
              </a:extLst>
            </p:cNvPr>
            <p:cNvSpPr/>
            <p:nvPr/>
          </p:nvSpPr>
          <p:spPr>
            <a:xfrm>
              <a:off x="6952750" y="3054150"/>
              <a:ext cx="63100" cy="15650"/>
            </a:xfrm>
            <a:custGeom>
              <a:avLst/>
              <a:gdLst/>
              <a:ahLst/>
              <a:cxnLst/>
              <a:rect l="l" t="t" r="r" b="b"/>
              <a:pathLst>
                <a:path w="2524" h="626" extrusionOk="0">
                  <a:moveTo>
                    <a:pt x="787" y="1"/>
                  </a:moveTo>
                  <a:cubicBezTo>
                    <a:pt x="606" y="1"/>
                    <a:pt x="423" y="7"/>
                    <a:pt x="242" y="18"/>
                  </a:cubicBezTo>
                  <a:cubicBezTo>
                    <a:pt x="104" y="31"/>
                    <a:pt x="0" y="151"/>
                    <a:pt x="10" y="291"/>
                  </a:cubicBezTo>
                  <a:cubicBezTo>
                    <a:pt x="21" y="425"/>
                    <a:pt x="131" y="526"/>
                    <a:pt x="264" y="526"/>
                  </a:cubicBezTo>
                  <a:cubicBezTo>
                    <a:pt x="269" y="526"/>
                    <a:pt x="274" y="526"/>
                    <a:pt x="279" y="526"/>
                  </a:cubicBezTo>
                  <a:cubicBezTo>
                    <a:pt x="447" y="516"/>
                    <a:pt x="617" y="510"/>
                    <a:pt x="787" y="510"/>
                  </a:cubicBezTo>
                  <a:cubicBezTo>
                    <a:pt x="1261" y="512"/>
                    <a:pt x="1735" y="548"/>
                    <a:pt x="2204" y="622"/>
                  </a:cubicBezTo>
                  <a:cubicBezTo>
                    <a:pt x="2218" y="624"/>
                    <a:pt x="2232" y="626"/>
                    <a:pt x="2246" y="626"/>
                  </a:cubicBezTo>
                  <a:cubicBezTo>
                    <a:pt x="2364" y="626"/>
                    <a:pt x="2469" y="542"/>
                    <a:pt x="2495" y="422"/>
                  </a:cubicBezTo>
                  <a:cubicBezTo>
                    <a:pt x="2524" y="281"/>
                    <a:pt x="2430" y="145"/>
                    <a:pt x="2289" y="121"/>
                  </a:cubicBezTo>
                  <a:cubicBezTo>
                    <a:pt x="1792" y="41"/>
                    <a:pt x="1289" y="1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356;p73">
              <a:extLst>
                <a:ext uri="{FF2B5EF4-FFF2-40B4-BE49-F238E27FC236}">
                  <a16:creationId xmlns:a16="http://schemas.microsoft.com/office/drawing/2014/main" id="{8289C0BA-96A1-450B-98B9-73BFF8280B84}"/>
                </a:ext>
              </a:extLst>
            </p:cNvPr>
            <p:cNvSpPr/>
            <p:nvPr/>
          </p:nvSpPr>
          <p:spPr>
            <a:xfrm>
              <a:off x="6843450" y="3073975"/>
              <a:ext cx="39625" cy="26025"/>
            </a:xfrm>
            <a:custGeom>
              <a:avLst/>
              <a:gdLst/>
              <a:ahLst/>
              <a:cxnLst/>
              <a:rect l="l" t="t" r="r" b="b"/>
              <a:pathLst>
                <a:path w="1585" h="1041" extrusionOk="0">
                  <a:moveTo>
                    <a:pt x="1331" y="0"/>
                  </a:moveTo>
                  <a:cubicBezTo>
                    <a:pt x="1304" y="0"/>
                    <a:pt x="1277" y="6"/>
                    <a:pt x="1251" y="16"/>
                  </a:cubicBezTo>
                  <a:cubicBezTo>
                    <a:pt x="880" y="175"/>
                    <a:pt x="518" y="356"/>
                    <a:pt x="170" y="558"/>
                  </a:cubicBezTo>
                  <a:cubicBezTo>
                    <a:pt x="60" y="622"/>
                    <a:pt x="1" y="758"/>
                    <a:pt x="47" y="876"/>
                  </a:cubicBezTo>
                  <a:cubicBezTo>
                    <a:pt x="87" y="979"/>
                    <a:pt x="185" y="1040"/>
                    <a:pt x="287" y="1040"/>
                  </a:cubicBezTo>
                  <a:cubicBezTo>
                    <a:pt x="330" y="1040"/>
                    <a:pt x="373" y="1029"/>
                    <a:pt x="414" y="1006"/>
                  </a:cubicBezTo>
                  <a:cubicBezTo>
                    <a:pt x="729" y="822"/>
                    <a:pt x="1056" y="657"/>
                    <a:pt x="1391" y="513"/>
                  </a:cubicBezTo>
                  <a:cubicBezTo>
                    <a:pt x="1520" y="457"/>
                    <a:pt x="1584" y="311"/>
                    <a:pt x="1540" y="178"/>
                  </a:cubicBezTo>
                  <a:lnTo>
                    <a:pt x="1527" y="141"/>
                  </a:lnTo>
                  <a:cubicBezTo>
                    <a:pt x="1497" y="55"/>
                    <a:pt x="1417" y="0"/>
                    <a:pt x="133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357;p73">
              <a:extLst>
                <a:ext uri="{FF2B5EF4-FFF2-40B4-BE49-F238E27FC236}">
                  <a16:creationId xmlns:a16="http://schemas.microsoft.com/office/drawing/2014/main" id="{793A0D9B-299F-4032-A403-69C9C89939F1}"/>
                </a:ext>
              </a:extLst>
            </p:cNvPr>
            <p:cNvSpPr/>
            <p:nvPr/>
          </p:nvSpPr>
          <p:spPr>
            <a:xfrm>
              <a:off x="6889575" y="3056825"/>
              <a:ext cx="54425" cy="22400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3"/>
                  </a:cubicBezTo>
                  <a:lnTo>
                    <a:pt x="1871" y="4"/>
                  </a:lnTo>
                  <a:cubicBezTo>
                    <a:pt x="1306" y="88"/>
                    <a:pt x="748" y="220"/>
                    <a:pt x="205" y="400"/>
                  </a:cubicBezTo>
                  <a:cubicBezTo>
                    <a:pt x="71" y="446"/>
                    <a:pt x="0" y="592"/>
                    <a:pt x="47" y="725"/>
                  </a:cubicBezTo>
                  <a:cubicBezTo>
                    <a:pt x="84" y="830"/>
                    <a:pt x="182" y="896"/>
                    <a:pt x="288" y="896"/>
                  </a:cubicBezTo>
                  <a:cubicBezTo>
                    <a:pt x="315" y="896"/>
                    <a:pt x="343" y="891"/>
                    <a:pt x="370" y="882"/>
                  </a:cubicBezTo>
                  <a:cubicBezTo>
                    <a:pt x="881" y="714"/>
                    <a:pt x="1406" y="587"/>
                    <a:pt x="1940" y="509"/>
                  </a:cubicBezTo>
                  <a:cubicBezTo>
                    <a:pt x="2079" y="490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358;p73">
              <a:extLst>
                <a:ext uri="{FF2B5EF4-FFF2-40B4-BE49-F238E27FC236}">
                  <a16:creationId xmlns:a16="http://schemas.microsoft.com/office/drawing/2014/main" id="{BF5F9B89-7297-4D42-9BF7-A1124035446A}"/>
                </a:ext>
              </a:extLst>
            </p:cNvPr>
            <p:cNvSpPr/>
            <p:nvPr/>
          </p:nvSpPr>
          <p:spPr>
            <a:xfrm>
              <a:off x="6245350" y="4177200"/>
              <a:ext cx="101275" cy="50475"/>
            </a:xfrm>
            <a:custGeom>
              <a:avLst/>
              <a:gdLst/>
              <a:ahLst/>
              <a:cxnLst/>
              <a:rect l="l" t="t" r="r" b="b"/>
              <a:pathLst>
                <a:path w="4051" h="2019" extrusionOk="0">
                  <a:moveTo>
                    <a:pt x="157" y="1"/>
                  </a:moveTo>
                  <a:cubicBezTo>
                    <a:pt x="61" y="1"/>
                    <a:pt x="1" y="107"/>
                    <a:pt x="54" y="190"/>
                  </a:cubicBezTo>
                  <a:lnTo>
                    <a:pt x="750" y="1274"/>
                  </a:lnTo>
                  <a:cubicBezTo>
                    <a:pt x="774" y="1311"/>
                    <a:pt x="813" y="1330"/>
                    <a:pt x="852" y="1330"/>
                  </a:cubicBezTo>
                  <a:cubicBezTo>
                    <a:pt x="893" y="1330"/>
                    <a:pt x="935" y="1309"/>
                    <a:pt x="958" y="1269"/>
                  </a:cubicBezTo>
                  <a:lnTo>
                    <a:pt x="1136" y="973"/>
                  </a:lnTo>
                  <a:cubicBezTo>
                    <a:pt x="1945" y="1439"/>
                    <a:pt x="2816" y="1788"/>
                    <a:pt x="3722" y="2012"/>
                  </a:cubicBezTo>
                  <a:cubicBezTo>
                    <a:pt x="3741" y="2017"/>
                    <a:pt x="3761" y="2019"/>
                    <a:pt x="3779" y="2019"/>
                  </a:cubicBezTo>
                  <a:cubicBezTo>
                    <a:pt x="3895" y="2019"/>
                    <a:pt x="3999" y="1938"/>
                    <a:pt x="4023" y="1820"/>
                  </a:cubicBezTo>
                  <a:cubicBezTo>
                    <a:pt x="4051" y="1682"/>
                    <a:pt x="3964" y="1546"/>
                    <a:pt x="3828" y="1512"/>
                  </a:cubicBezTo>
                  <a:cubicBezTo>
                    <a:pt x="2976" y="1301"/>
                    <a:pt x="2158" y="971"/>
                    <a:pt x="1396" y="534"/>
                  </a:cubicBezTo>
                  <a:lnTo>
                    <a:pt x="1548" y="279"/>
                  </a:lnTo>
                  <a:cubicBezTo>
                    <a:pt x="1594" y="201"/>
                    <a:pt x="1541" y="100"/>
                    <a:pt x="1450" y="94"/>
                  </a:cubicBezTo>
                  <a:lnTo>
                    <a:pt x="166" y="1"/>
                  </a:lnTo>
                  <a:cubicBezTo>
                    <a:pt x="163" y="1"/>
                    <a:pt x="160" y="1"/>
                    <a:pt x="15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359;p73">
              <a:extLst>
                <a:ext uri="{FF2B5EF4-FFF2-40B4-BE49-F238E27FC236}">
                  <a16:creationId xmlns:a16="http://schemas.microsoft.com/office/drawing/2014/main" id="{9CABB9B5-F1F0-4022-B3D0-EE052E01B48B}"/>
                </a:ext>
              </a:extLst>
            </p:cNvPr>
            <p:cNvSpPr/>
            <p:nvPr/>
          </p:nvSpPr>
          <p:spPr>
            <a:xfrm>
              <a:off x="6354525" y="4219275"/>
              <a:ext cx="63075" cy="15675"/>
            </a:xfrm>
            <a:custGeom>
              <a:avLst/>
              <a:gdLst/>
              <a:ahLst/>
              <a:cxnLst/>
              <a:rect l="l" t="t" r="r" b="b"/>
              <a:pathLst>
                <a:path w="2523" h="627" extrusionOk="0">
                  <a:moveTo>
                    <a:pt x="279" y="1"/>
                  </a:moveTo>
                  <a:cubicBezTo>
                    <a:pt x="160" y="1"/>
                    <a:pt x="54" y="84"/>
                    <a:pt x="29" y="204"/>
                  </a:cubicBezTo>
                  <a:cubicBezTo>
                    <a:pt x="1" y="345"/>
                    <a:pt x="93" y="483"/>
                    <a:pt x="236" y="507"/>
                  </a:cubicBezTo>
                  <a:cubicBezTo>
                    <a:pt x="732" y="585"/>
                    <a:pt x="1235" y="625"/>
                    <a:pt x="1738" y="627"/>
                  </a:cubicBezTo>
                  <a:cubicBezTo>
                    <a:pt x="1919" y="627"/>
                    <a:pt x="2102" y="621"/>
                    <a:pt x="2282" y="609"/>
                  </a:cubicBezTo>
                  <a:cubicBezTo>
                    <a:pt x="2420" y="596"/>
                    <a:pt x="2523" y="475"/>
                    <a:pt x="2513" y="337"/>
                  </a:cubicBezTo>
                  <a:cubicBezTo>
                    <a:pt x="2504" y="203"/>
                    <a:pt x="2392" y="100"/>
                    <a:pt x="2260" y="100"/>
                  </a:cubicBezTo>
                  <a:cubicBezTo>
                    <a:pt x="2255" y="100"/>
                    <a:pt x="2251" y="100"/>
                    <a:pt x="2246" y="100"/>
                  </a:cubicBezTo>
                  <a:cubicBezTo>
                    <a:pt x="2076" y="110"/>
                    <a:pt x="1908" y="116"/>
                    <a:pt x="1738" y="116"/>
                  </a:cubicBezTo>
                  <a:cubicBezTo>
                    <a:pt x="1262" y="116"/>
                    <a:pt x="790" y="78"/>
                    <a:pt x="321" y="4"/>
                  </a:cubicBezTo>
                  <a:cubicBezTo>
                    <a:pt x="307" y="2"/>
                    <a:pt x="293" y="1"/>
                    <a:pt x="27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360;p73">
              <a:extLst>
                <a:ext uri="{FF2B5EF4-FFF2-40B4-BE49-F238E27FC236}">
                  <a16:creationId xmlns:a16="http://schemas.microsoft.com/office/drawing/2014/main" id="{144F275A-DADB-44F1-89F8-91F5E9CFE7D5}"/>
                </a:ext>
              </a:extLst>
            </p:cNvPr>
            <p:cNvSpPr/>
            <p:nvPr/>
          </p:nvSpPr>
          <p:spPr>
            <a:xfrm>
              <a:off x="6487275" y="4189125"/>
              <a:ext cx="39625" cy="25975"/>
            </a:xfrm>
            <a:custGeom>
              <a:avLst/>
              <a:gdLst/>
              <a:ahLst/>
              <a:cxnLst/>
              <a:rect l="l" t="t" r="r" b="b"/>
              <a:pathLst>
                <a:path w="1585" h="1039" extrusionOk="0">
                  <a:moveTo>
                    <a:pt x="1300" y="0"/>
                  </a:moveTo>
                  <a:cubicBezTo>
                    <a:pt x="1257" y="0"/>
                    <a:pt x="1213" y="11"/>
                    <a:pt x="1173" y="35"/>
                  </a:cubicBezTo>
                  <a:cubicBezTo>
                    <a:pt x="857" y="217"/>
                    <a:pt x="531" y="382"/>
                    <a:pt x="196" y="528"/>
                  </a:cubicBezTo>
                  <a:cubicBezTo>
                    <a:pt x="66" y="582"/>
                    <a:pt x="1" y="728"/>
                    <a:pt x="47" y="863"/>
                  </a:cubicBezTo>
                  <a:lnTo>
                    <a:pt x="60" y="899"/>
                  </a:lnTo>
                  <a:cubicBezTo>
                    <a:pt x="89" y="986"/>
                    <a:pt x="169" y="1039"/>
                    <a:pt x="255" y="1039"/>
                  </a:cubicBezTo>
                  <a:cubicBezTo>
                    <a:pt x="282" y="1039"/>
                    <a:pt x="309" y="1034"/>
                    <a:pt x="335" y="1023"/>
                  </a:cubicBezTo>
                  <a:cubicBezTo>
                    <a:pt x="707" y="866"/>
                    <a:pt x="1067" y="685"/>
                    <a:pt x="1416" y="483"/>
                  </a:cubicBezTo>
                  <a:cubicBezTo>
                    <a:pt x="1527" y="419"/>
                    <a:pt x="1584" y="283"/>
                    <a:pt x="1538" y="164"/>
                  </a:cubicBezTo>
                  <a:cubicBezTo>
                    <a:pt x="1499" y="61"/>
                    <a:pt x="1401" y="0"/>
                    <a:pt x="1300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361;p73">
              <a:extLst>
                <a:ext uri="{FF2B5EF4-FFF2-40B4-BE49-F238E27FC236}">
                  <a16:creationId xmlns:a16="http://schemas.microsoft.com/office/drawing/2014/main" id="{3A24A2C0-0745-4FC8-AC36-C7361AF4848A}"/>
                </a:ext>
              </a:extLst>
            </p:cNvPr>
            <p:cNvSpPr/>
            <p:nvPr/>
          </p:nvSpPr>
          <p:spPr>
            <a:xfrm>
              <a:off x="6426350" y="4209850"/>
              <a:ext cx="54475" cy="22400"/>
            </a:xfrm>
            <a:custGeom>
              <a:avLst/>
              <a:gdLst/>
              <a:ahLst/>
              <a:cxnLst/>
              <a:rect l="l" t="t" r="r" b="b"/>
              <a:pathLst>
                <a:path w="2179" h="896" extrusionOk="0">
                  <a:moveTo>
                    <a:pt x="1890" y="1"/>
                  </a:moveTo>
                  <a:cubicBezTo>
                    <a:pt x="1863" y="1"/>
                    <a:pt x="1835" y="5"/>
                    <a:pt x="1808" y="14"/>
                  </a:cubicBezTo>
                  <a:cubicBezTo>
                    <a:pt x="1296" y="184"/>
                    <a:pt x="771" y="309"/>
                    <a:pt x="237" y="389"/>
                  </a:cubicBezTo>
                  <a:cubicBezTo>
                    <a:pt x="98" y="408"/>
                    <a:pt x="0" y="536"/>
                    <a:pt x="20" y="676"/>
                  </a:cubicBezTo>
                  <a:cubicBezTo>
                    <a:pt x="37" y="803"/>
                    <a:pt x="147" y="896"/>
                    <a:pt x="273" y="896"/>
                  </a:cubicBezTo>
                  <a:cubicBezTo>
                    <a:pt x="284" y="896"/>
                    <a:pt x="296" y="895"/>
                    <a:pt x="308" y="893"/>
                  </a:cubicBezTo>
                  <a:cubicBezTo>
                    <a:pt x="873" y="809"/>
                    <a:pt x="1430" y="676"/>
                    <a:pt x="1973" y="496"/>
                  </a:cubicBezTo>
                  <a:cubicBezTo>
                    <a:pt x="2106" y="451"/>
                    <a:pt x="2178" y="306"/>
                    <a:pt x="2132" y="171"/>
                  </a:cubicBezTo>
                  <a:cubicBezTo>
                    <a:pt x="2095" y="67"/>
                    <a:pt x="1996" y="1"/>
                    <a:pt x="189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362;p73">
              <a:extLst>
                <a:ext uri="{FF2B5EF4-FFF2-40B4-BE49-F238E27FC236}">
                  <a16:creationId xmlns:a16="http://schemas.microsoft.com/office/drawing/2014/main" id="{7240668A-F0E1-40C0-B539-9D7DAB0B2CC5}"/>
                </a:ext>
              </a:extLst>
            </p:cNvPr>
            <p:cNvSpPr/>
            <p:nvPr/>
          </p:nvSpPr>
          <p:spPr>
            <a:xfrm>
              <a:off x="5992275" y="3674825"/>
              <a:ext cx="51250" cy="99900"/>
            </a:xfrm>
            <a:custGeom>
              <a:avLst/>
              <a:gdLst/>
              <a:ahLst/>
              <a:cxnLst/>
              <a:rect l="l" t="t" r="r" b="b"/>
              <a:pathLst>
                <a:path w="2050" h="3996" extrusionOk="0">
                  <a:moveTo>
                    <a:pt x="1920" y="0"/>
                  </a:moveTo>
                  <a:cubicBezTo>
                    <a:pt x="1898" y="0"/>
                    <a:pt x="1876" y="6"/>
                    <a:pt x="1854" y="20"/>
                  </a:cubicBezTo>
                  <a:lnTo>
                    <a:pt x="772" y="717"/>
                  </a:lnTo>
                  <a:cubicBezTo>
                    <a:pt x="695" y="766"/>
                    <a:pt x="697" y="878"/>
                    <a:pt x="775" y="926"/>
                  </a:cubicBezTo>
                  <a:lnTo>
                    <a:pt x="1073" y="1102"/>
                  </a:lnTo>
                  <a:cubicBezTo>
                    <a:pt x="607" y="1911"/>
                    <a:pt x="256" y="2782"/>
                    <a:pt x="32" y="3689"/>
                  </a:cubicBezTo>
                  <a:cubicBezTo>
                    <a:pt x="0" y="3825"/>
                    <a:pt x="87" y="3962"/>
                    <a:pt x="224" y="3990"/>
                  </a:cubicBezTo>
                  <a:cubicBezTo>
                    <a:pt x="242" y="3993"/>
                    <a:pt x="260" y="3995"/>
                    <a:pt x="278" y="3995"/>
                  </a:cubicBezTo>
                  <a:cubicBezTo>
                    <a:pt x="397" y="3995"/>
                    <a:pt x="502" y="3914"/>
                    <a:pt x="532" y="3794"/>
                  </a:cubicBezTo>
                  <a:cubicBezTo>
                    <a:pt x="743" y="2942"/>
                    <a:pt x="1073" y="2124"/>
                    <a:pt x="1512" y="1363"/>
                  </a:cubicBezTo>
                  <a:lnTo>
                    <a:pt x="1765" y="1514"/>
                  </a:lnTo>
                  <a:cubicBezTo>
                    <a:pt x="1785" y="1526"/>
                    <a:pt x="1806" y="1531"/>
                    <a:pt x="1827" y="1531"/>
                  </a:cubicBezTo>
                  <a:cubicBezTo>
                    <a:pt x="1888" y="1531"/>
                    <a:pt x="1946" y="1484"/>
                    <a:pt x="1951" y="1416"/>
                  </a:cubicBezTo>
                  <a:lnTo>
                    <a:pt x="2043" y="134"/>
                  </a:lnTo>
                  <a:cubicBezTo>
                    <a:pt x="2049" y="57"/>
                    <a:pt x="1988" y="0"/>
                    <a:pt x="1920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363;p73">
              <a:extLst>
                <a:ext uri="{FF2B5EF4-FFF2-40B4-BE49-F238E27FC236}">
                  <a16:creationId xmlns:a16="http://schemas.microsoft.com/office/drawing/2014/main" id="{8058C9E3-B283-4E04-BAF1-5FA0C2857961}"/>
                </a:ext>
              </a:extLst>
            </p:cNvPr>
            <p:cNvSpPr/>
            <p:nvPr/>
          </p:nvSpPr>
          <p:spPr>
            <a:xfrm>
              <a:off x="5985650" y="3783750"/>
              <a:ext cx="16125" cy="62275"/>
            </a:xfrm>
            <a:custGeom>
              <a:avLst/>
              <a:gdLst/>
              <a:ahLst/>
              <a:cxnLst/>
              <a:rect l="l" t="t" r="r" b="b"/>
              <a:pathLst>
                <a:path w="645" h="2491" extrusionOk="0">
                  <a:moveTo>
                    <a:pt x="371" y="1"/>
                  </a:moveTo>
                  <a:cubicBezTo>
                    <a:pt x="249" y="1"/>
                    <a:pt x="141" y="89"/>
                    <a:pt x="121" y="212"/>
                  </a:cubicBezTo>
                  <a:cubicBezTo>
                    <a:pt x="41" y="709"/>
                    <a:pt x="1" y="1212"/>
                    <a:pt x="1" y="1714"/>
                  </a:cubicBezTo>
                  <a:cubicBezTo>
                    <a:pt x="1" y="1895"/>
                    <a:pt x="7" y="2078"/>
                    <a:pt x="19" y="2259"/>
                  </a:cubicBezTo>
                  <a:cubicBezTo>
                    <a:pt x="31" y="2390"/>
                    <a:pt x="140" y="2490"/>
                    <a:pt x="270" y="2490"/>
                  </a:cubicBezTo>
                  <a:cubicBezTo>
                    <a:pt x="277" y="2490"/>
                    <a:pt x="284" y="2490"/>
                    <a:pt x="291" y="2489"/>
                  </a:cubicBezTo>
                  <a:cubicBezTo>
                    <a:pt x="428" y="2480"/>
                    <a:pt x="534" y="2361"/>
                    <a:pt x="526" y="2222"/>
                  </a:cubicBezTo>
                  <a:cubicBezTo>
                    <a:pt x="517" y="2054"/>
                    <a:pt x="510" y="1884"/>
                    <a:pt x="510" y="1714"/>
                  </a:cubicBezTo>
                  <a:cubicBezTo>
                    <a:pt x="512" y="1240"/>
                    <a:pt x="549" y="766"/>
                    <a:pt x="622" y="297"/>
                  </a:cubicBezTo>
                  <a:cubicBezTo>
                    <a:pt x="645" y="163"/>
                    <a:pt x="557" y="35"/>
                    <a:pt x="422" y="6"/>
                  </a:cubicBezTo>
                  <a:cubicBezTo>
                    <a:pt x="405" y="2"/>
                    <a:pt x="388" y="1"/>
                    <a:pt x="371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364;p73">
              <a:extLst>
                <a:ext uri="{FF2B5EF4-FFF2-40B4-BE49-F238E27FC236}">
                  <a16:creationId xmlns:a16="http://schemas.microsoft.com/office/drawing/2014/main" id="{DD8531B3-C9E0-498F-82BE-D5734E1A0906}"/>
                </a:ext>
              </a:extLst>
            </p:cNvPr>
            <p:cNvSpPr/>
            <p:nvPr/>
          </p:nvSpPr>
          <p:spPr>
            <a:xfrm>
              <a:off x="6004725" y="3916700"/>
              <a:ext cx="27875" cy="38100"/>
            </a:xfrm>
            <a:custGeom>
              <a:avLst/>
              <a:gdLst/>
              <a:ahLst/>
              <a:cxnLst/>
              <a:rect l="l" t="t" r="r" b="b"/>
              <a:pathLst>
                <a:path w="1115" h="1524" extrusionOk="0">
                  <a:moveTo>
                    <a:pt x="296" y="1"/>
                  </a:moveTo>
                  <a:cubicBezTo>
                    <a:pt x="267" y="1"/>
                    <a:pt x="237" y="5"/>
                    <a:pt x="208" y="15"/>
                  </a:cubicBezTo>
                  <a:lnTo>
                    <a:pt x="171" y="28"/>
                  </a:lnTo>
                  <a:cubicBezTo>
                    <a:pt x="58" y="67"/>
                    <a:pt x="0" y="193"/>
                    <a:pt x="47" y="304"/>
                  </a:cubicBezTo>
                  <a:cubicBezTo>
                    <a:pt x="205" y="675"/>
                    <a:pt x="384" y="1035"/>
                    <a:pt x="588" y="1385"/>
                  </a:cubicBezTo>
                  <a:cubicBezTo>
                    <a:pt x="637" y="1469"/>
                    <a:pt x="728" y="1524"/>
                    <a:pt x="822" y="1524"/>
                  </a:cubicBezTo>
                  <a:cubicBezTo>
                    <a:pt x="850" y="1524"/>
                    <a:pt x="879" y="1519"/>
                    <a:pt x="906" y="1508"/>
                  </a:cubicBezTo>
                  <a:cubicBezTo>
                    <a:pt x="1052" y="1450"/>
                    <a:pt x="1115" y="1277"/>
                    <a:pt x="1036" y="1141"/>
                  </a:cubicBezTo>
                  <a:cubicBezTo>
                    <a:pt x="852" y="826"/>
                    <a:pt x="687" y="499"/>
                    <a:pt x="543" y="164"/>
                  </a:cubicBezTo>
                  <a:cubicBezTo>
                    <a:pt x="499" y="63"/>
                    <a:pt x="400" y="1"/>
                    <a:pt x="296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365;p73">
              <a:extLst>
                <a:ext uri="{FF2B5EF4-FFF2-40B4-BE49-F238E27FC236}">
                  <a16:creationId xmlns:a16="http://schemas.microsoft.com/office/drawing/2014/main" id="{036EC7FF-66A9-474E-A64B-64495BE35E31}"/>
                </a:ext>
              </a:extLst>
            </p:cNvPr>
            <p:cNvSpPr/>
            <p:nvPr/>
          </p:nvSpPr>
          <p:spPr>
            <a:xfrm>
              <a:off x="5987900" y="3855450"/>
              <a:ext cx="23600" cy="53200"/>
            </a:xfrm>
            <a:custGeom>
              <a:avLst/>
              <a:gdLst/>
              <a:ahLst/>
              <a:cxnLst/>
              <a:rect l="l" t="t" r="r" b="b"/>
              <a:pathLst>
                <a:path w="944" h="2128" extrusionOk="0">
                  <a:moveTo>
                    <a:pt x="273" y="0"/>
                  </a:moveTo>
                  <a:cubicBezTo>
                    <a:pt x="261" y="0"/>
                    <a:pt x="249" y="1"/>
                    <a:pt x="238" y="3"/>
                  </a:cubicBezTo>
                  <a:cubicBezTo>
                    <a:pt x="98" y="22"/>
                    <a:pt x="1" y="150"/>
                    <a:pt x="20" y="289"/>
                  </a:cubicBezTo>
                  <a:lnTo>
                    <a:pt x="21" y="289"/>
                  </a:lnTo>
                  <a:cubicBezTo>
                    <a:pt x="105" y="854"/>
                    <a:pt x="238" y="1412"/>
                    <a:pt x="417" y="1955"/>
                  </a:cubicBezTo>
                  <a:cubicBezTo>
                    <a:pt x="454" y="2061"/>
                    <a:pt x="553" y="2127"/>
                    <a:pt x="658" y="2127"/>
                  </a:cubicBezTo>
                  <a:cubicBezTo>
                    <a:pt x="686" y="2127"/>
                    <a:pt x="714" y="2123"/>
                    <a:pt x="742" y="2113"/>
                  </a:cubicBezTo>
                  <a:cubicBezTo>
                    <a:pt x="875" y="2067"/>
                    <a:pt x="944" y="1923"/>
                    <a:pt x="899" y="1790"/>
                  </a:cubicBezTo>
                  <a:cubicBezTo>
                    <a:pt x="731" y="1279"/>
                    <a:pt x="604" y="754"/>
                    <a:pt x="526" y="220"/>
                  </a:cubicBezTo>
                  <a:cubicBezTo>
                    <a:pt x="508" y="93"/>
                    <a:pt x="398" y="0"/>
                    <a:pt x="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366;p73">
              <a:extLst>
                <a:ext uri="{FF2B5EF4-FFF2-40B4-BE49-F238E27FC236}">
                  <a16:creationId xmlns:a16="http://schemas.microsoft.com/office/drawing/2014/main" id="{F2E003F6-F5DE-43F2-9DC7-2B9F3502DABA}"/>
                </a:ext>
              </a:extLst>
            </p:cNvPr>
            <p:cNvSpPr/>
            <p:nvPr/>
          </p:nvSpPr>
          <p:spPr>
            <a:xfrm>
              <a:off x="6071975" y="3300325"/>
              <a:ext cx="52475" cy="102475"/>
            </a:xfrm>
            <a:custGeom>
              <a:avLst/>
              <a:gdLst/>
              <a:ahLst/>
              <a:cxnLst/>
              <a:rect l="l" t="t" r="r" b="b"/>
              <a:pathLst>
                <a:path w="2099" h="4099" extrusionOk="0">
                  <a:moveTo>
                    <a:pt x="412" y="1"/>
                  </a:moveTo>
                  <a:cubicBezTo>
                    <a:pt x="358" y="1"/>
                    <a:pt x="305" y="37"/>
                    <a:pt x="292" y="98"/>
                  </a:cubicBezTo>
                  <a:lnTo>
                    <a:pt x="18" y="1357"/>
                  </a:lnTo>
                  <a:cubicBezTo>
                    <a:pt x="1" y="1436"/>
                    <a:pt x="62" y="1506"/>
                    <a:pt x="139" y="1506"/>
                  </a:cubicBezTo>
                  <a:cubicBezTo>
                    <a:pt x="149" y="1506"/>
                    <a:pt x="158" y="1505"/>
                    <a:pt x="169" y="1502"/>
                  </a:cubicBezTo>
                  <a:lnTo>
                    <a:pt x="503" y="1416"/>
                  </a:lnTo>
                  <a:cubicBezTo>
                    <a:pt x="745" y="2317"/>
                    <a:pt x="1113" y="3181"/>
                    <a:pt x="1597" y="3981"/>
                  </a:cubicBezTo>
                  <a:cubicBezTo>
                    <a:pt x="1644" y="4057"/>
                    <a:pt x="1725" y="4099"/>
                    <a:pt x="1809" y="4099"/>
                  </a:cubicBezTo>
                  <a:cubicBezTo>
                    <a:pt x="1856" y="4099"/>
                    <a:pt x="1903" y="4086"/>
                    <a:pt x="1946" y="4058"/>
                  </a:cubicBezTo>
                  <a:cubicBezTo>
                    <a:pt x="2063" y="3980"/>
                    <a:pt x="2098" y="3823"/>
                    <a:pt x="2024" y="3703"/>
                  </a:cubicBezTo>
                  <a:cubicBezTo>
                    <a:pt x="1571" y="2950"/>
                    <a:pt x="1225" y="2138"/>
                    <a:pt x="998" y="1291"/>
                  </a:cubicBezTo>
                  <a:lnTo>
                    <a:pt x="1283" y="1217"/>
                  </a:lnTo>
                  <a:cubicBezTo>
                    <a:pt x="1373" y="1195"/>
                    <a:pt x="1406" y="1086"/>
                    <a:pt x="1347" y="1017"/>
                  </a:cubicBezTo>
                  <a:lnTo>
                    <a:pt x="505" y="44"/>
                  </a:lnTo>
                  <a:cubicBezTo>
                    <a:pt x="479" y="14"/>
                    <a:pt x="445" y="1"/>
                    <a:pt x="41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367;p73">
              <a:extLst>
                <a:ext uri="{FF2B5EF4-FFF2-40B4-BE49-F238E27FC236}">
                  <a16:creationId xmlns:a16="http://schemas.microsoft.com/office/drawing/2014/main" id="{DF898A4F-9D54-43CA-9150-E19B33BEFF46}"/>
                </a:ext>
              </a:extLst>
            </p:cNvPr>
            <p:cNvSpPr/>
            <p:nvPr/>
          </p:nvSpPr>
          <p:spPr>
            <a:xfrm>
              <a:off x="6122225" y="3408475"/>
              <a:ext cx="47725" cy="49550"/>
            </a:xfrm>
            <a:custGeom>
              <a:avLst/>
              <a:gdLst/>
              <a:ahLst/>
              <a:cxnLst/>
              <a:rect l="l" t="t" r="r" b="b"/>
              <a:pathLst>
                <a:path w="1909" h="1982" extrusionOk="0">
                  <a:moveTo>
                    <a:pt x="291" y="0"/>
                  </a:moveTo>
                  <a:cubicBezTo>
                    <a:pt x="243" y="0"/>
                    <a:pt x="195" y="14"/>
                    <a:pt x="152" y="41"/>
                  </a:cubicBezTo>
                  <a:cubicBezTo>
                    <a:pt x="30" y="121"/>
                    <a:pt x="0" y="285"/>
                    <a:pt x="85" y="403"/>
                  </a:cubicBezTo>
                  <a:cubicBezTo>
                    <a:pt x="380" y="810"/>
                    <a:pt x="706" y="1193"/>
                    <a:pt x="1062" y="1548"/>
                  </a:cubicBezTo>
                  <a:cubicBezTo>
                    <a:pt x="1190" y="1678"/>
                    <a:pt x="1323" y="1801"/>
                    <a:pt x="1459" y="1921"/>
                  </a:cubicBezTo>
                  <a:cubicBezTo>
                    <a:pt x="1507" y="1962"/>
                    <a:pt x="1566" y="1981"/>
                    <a:pt x="1624" y="1981"/>
                  </a:cubicBezTo>
                  <a:cubicBezTo>
                    <a:pt x="1695" y="1981"/>
                    <a:pt x="1766" y="1952"/>
                    <a:pt x="1816" y="1894"/>
                  </a:cubicBezTo>
                  <a:cubicBezTo>
                    <a:pt x="1909" y="1788"/>
                    <a:pt x="1898" y="1628"/>
                    <a:pt x="1794" y="1535"/>
                  </a:cubicBezTo>
                  <a:cubicBezTo>
                    <a:pt x="1665" y="1423"/>
                    <a:pt x="1542" y="1308"/>
                    <a:pt x="1422" y="1188"/>
                  </a:cubicBezTo>
                  <a:cubicBezTo>
                    <a:pt x="1087" y="851"/>
                    <a:pt x="778" y="490"/>
                    <a:pt x="500" y="107"/>
                  </a:cubicBezTo>
                  <a:cubicBezTo>
                    <a:pt x="449" y="38"/>
                    <a:pt x="371" y="0"/>
                    <a:pt x="29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368;p73">
              <a:extLst>
                <a:ext uri="{FF2B5EF4-FFF2-40B4-BE49-F238E27FC236}">
                  <a16:creationId xmlns:a16="http://schemas.microsoft.com/office/drawing/2014/main" id="{E82FB7C1-80A5-4780-B168-817768B5C4E2}"/>
                </a:ext>
              </a:extLst>
            </p:cNvPr>
            <p:cNvSpPr/>
            <p:nvPr/>
          </p:nvSpPr>
          <p:spPr>
            <a:xfrm>
              <a:off x="6228150" y="3490275"/>
              <a:ext cx="42050" cy="21525"/>
            </a:xfrm>
            <a:custGeom>
              <a:avLst/>
              <a:gdLst/>
              <a:ahLst/>
              <a:cxnLst/>
              <a:rect l="l" t="t" r="r" b="b"/>
              <a:pathLst>
                <a:path w="1682" h="861" extrusionOk="0">
                  <a:moveTo>
                    <a:pt x="311" y="0"/>
                  </a:moveTo>
                  <a:cubicBezTo>
                    <a:pt x="211" y="0"/>
                    <a:pt x="116" y="56"/>
                    <a:pt x="69" y="151"/>
                  </a:cubicBezTo>
                  <a:lnTo>
                    <a:pt x="53" y="185"/>
                  </a:lnTo>
                  <a:cubicBezTo>
                    <a:pt x="0" y="292"/>
                    <a:pt x="48" y="423"/>
                    <a:pt x="160" y="468"/>
                  </a:cubicBezTo>
                  <a:cubicBezTo>
                    <a:pt x="533" y="619"/>
                    <a:pt x="916" y="747"/>
                    <a:pt x="1307" y="851"/>
                  </a:cubicBezTo>
                  <a:cubicBezTo>
                    <a:pt x="1331" y="857"/>
                    <a:pt x="1355" y="861"/>
                    <a:pt x="1379" y="861"/>
                  </a:cubicBezTo>
                  <a:cubicBezTo>
                    <a:pt x="1480" y="861"/>
                    <a:pt x="1576" y="806"/>
                    <a:pt x="1618" y="713"/>
                  </a:cubicBezTo>
                  <a:cubicBezTo>
                    <a:pt x="1682" y="569"/>
                    <a:pt x="1602" y="403"/>
                    <a:pt x="1451" y="363"/>
                  </a:cubicBezTo>
                  <a:cubicBezTo>
                    <a:pt x="1097" y="268"/>
                    <a:pt x="751" y="154"/>
                    <a:pt x="412" y="20"/>
                  </a:cubicBezTo>
                  <a:cubicBezTo>
                    <a:pt x="379" y="7"/>
                    <a:pt x="345" y="0"/>
                    <a:pt x="31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369;p73">
              <a:extLst>
                <a:ext uri="{FF2B5EF4-FFF2-40B4-BE49-F238E27FC236}">
                  <a16:creationId xmlns:a16="http://schemas.microsoft.com/office/drawing/2014/main" id="{12C8C509-D406-4AE6-8F19-DA1CD3B2E3FE}"/>
                </a:ext>
              </a:extLst>
            </p:cNvPr>
            <p:cNvSpPr/>
            <p:nvPr/>
          </p:nvSpPr>
          <p:spPr>
            <a:xfrm>
              <a:off x="6172850" y="3459275"/>
              <a:ext cx="49900" cy="34575"/>
            </a:xfrm>
            <a:custGeom>
              <a:avLst/>
              <a:gdLst/>
              <a:ahLst/>
              <a:cxnLst/>
              <a:rect l="l" t="t" r="r" b="b"/>
              <a:pathLst>
                <a:path w="1996" h="1383" extrusionOk="0">
                  <a:moveTo>
                    <a:pt x="289" y="1"/>
                  </a:moveTo>
                  <a:cubicBezTo>
                    <a:pt x="212" y="1"/>
                    <a:pt x="136" y="36"/>
                    <a:pt x="86" y="102"/>
                  </a:cubicBezTo>
                  <a:cubicBezTo>
                    <a:pt x="1" y="214"/>
                    <a:pt x="23" y="374"/>
                    <a:pt x="135" y="459"/>
                  </a:cubicBezTo>
                  <a:cubicBezTo>
                    <a:pt x="595" y="800"/>
                    <a:pt x="1082" y="1100"/>
                    <a:pt x="1592" y="1356"/>
                  </a:cubicBezTo>
                  <a:cubicBezTo>
                    <a:pt x="1629" y="1374"/>
                    <a:pt x="1667" y="1382"/>
                    <a:pt x="1705" y="1382"/>
                  </a:cubicBezTo>
                  <a:cubicBezTo>
                    <a:pt x="1799" y="1382"/>
                    <a:pt x="1891" y="1329"/>
                    <a:pt x="1935" y="1239"/>
                  </a:cubicBezTo>
                  <a:cubicBezTo>
                    <a:pt x="1996" y="1113"/>
                    <a:pt x="1943" y="960"/>
                    <a:pt x="1817" y="898"/>
                  </a:cubicBezTo>
                  <a:cubicBezTo>
                    <a:pt x="1336" y="656"/>
                    <a:pt x="875" y="373"/>
                    <a:pt x="443" y="52"/>
                  </a:cubicBezTo>
                  <a:cubicBezTo>
                    <a:pt x="397" y="18"/>
                    <a:pt x="343" y="1"/>
                    <a:pt x="28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370;p73">
              <a:extLst>
                <a:ext uri="{FF2B5EF4-FFF2-40B4-BE49-F238E27FC236}">
                  <a16:creationId xmlns:a16="http://schemas.microsoft.com/office/drawing/2014/main" id="{DADBF762-C81E-4A5D-AD56-034D7873613C}"/>
                </a:ext>
              </a:extLst>
            </p:cNvPr>
            <p:cNvSpPr/>
            <p:nvPr/>
          </p:nvSpPr>
          <p:spPr>
            <a:xfrm>
              <a:off x="7323825" y="3495225"/>
              <a:ext cx="51250" cy="99900"/>
            </a:xfrm>
            <a:custGeom>
              <a:avLst/>
              <a:gdLst/>
              <a:ahLst/>
              <a:cxnLst/>
              <a:rect l="l" t="t" r="r" b="b"/>
              <a:pathLst>
                <a:path w="2050" h="3996" extrusionOk="0">
                  <a:moveTo>
                    <a:pt x="1772" y="0"/>
                  </a:moveTo>
                  <a:cubicBezTo>
                    <a:pt x="1653" y="0"/>
                    <a:pt x="1547" y="82"/>
                    <a:pt x="1518" y="201"/>
                  </a:cubicBezTo>
                  <a:cubicBezTo>
                    <a:pt x="1307" y="1053"/>
                    <a:pt x="977" y="1872"/>
                    <a:pt x="540" y="2634"/>
                  </a:cubicBezTo>
                  <a:lnTo>
                    <a:pt x="285" y="2482"/>
                  </a:lnTo>
                  <a:cubicBezTo>
                    <a:pt x="265" y="2470"/>
                    <a:pt x="244" y="2465"/>
                    <a:pt x="223" y="2465"/>
                  </a:cubicBezTo>
                  <a:cubicBezTo>
                    <a:pt x="162" y="2465"/>
                    <a:pt x="104" y="2511"/>
                    <a:pt x="99" y="2579"/>
                  </a:cubicBezTo>
                  <a:lnTo>
                    <a:pt x="6" y="3864"/>
                  </a:lnTo>
                  <a:cubicBezTo>
                    <a:pt x="0" y="3939"/>
                    <a:pt x="62" y="3995"/>
                    <a:pt x="129" y="3995"/>
                  </a:cubicBezTo>
                  <a:cubicBezTo>
                    <a:pt x="152" y="3995"/>
                    <a:pt x="174" y="3989"/>
                    <a:pt x="195" y="3976"/>
                  </a:cubicBezTo>
                  <a:lnTo>
                    <a:pt x="1278" y="3279"/>
                  </a:lnTo>
                  <a:cubicBezTo>
                    <a:pt x="1355" y="3229"/>
                    <a:pt x="1353" y="3117"/>
                    <a:pt x="1275" y="3071"/>
                  </a:cubicBezTo>
                  <a:lnTo>
                    <a:pt x="978" y="2893"/>
                  </a:lnTo>
                  <a:cubicBezTo>
                    <a:pt x="1444" y="2085"/>
                    <a:pt x="1794" y="1213"/>
                    <a:pt x="2018" y="307"/>
                  </a:cubicBezTo>
                  <a:cubicBezTo>
                    <a:pt x="2050" y="171"/>
                    <a:pt x="1963" y="35"/>
                    <a:pt x="1826" y="6"/>
                  </a:cubicBezTo>
                  <a:cubicBezTo>
                    <a:pt x="1808" y="2"/>
                    <a:pt x="1790" y="0"/>
                    <a:pt x="1772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371;p73">
              <a:extLst>
                <a:ext uri="{FF2B5EF4-FFF2-40B4-BE49-F238E27FC236}">
                  <a16:creationId xmlns:a16="http://schemas.microsoft.com/office/drawing/2014/main" id="{FF7DB8F6-BACC-4873-BF86-9E53A89B9A29}"/>
                </a:ext>
              </a:extLst>
            </p:cNvPr>
            <p:cNvSpPr/>
            <p:nvPr/>
          </p:nvSpPr>
          <p:spPr>
            <a:xfrm>
              <a:off x="7365575" y="3423925"/>
              <a:ext cx="16150" cy="62275"/>
            </a:xfrm>
            <a:custGeom>
              <a:avLst/>
              <a:gdLst/>
              <a:ahLst/>
              <a:cxnLst/>
              <a:rect l="l" t="t" r="r" b="b"/>
              <a:pathLst>
                <a:path w="646" h="2491" extrusionOk="0">
                  <a:moveTo>
                    <a:pt x="375" y="0"/>
                  </a:moveTo>
                  <a:cubicBezTo>
                    <a:pt x="368" y="0"/>
                    <a:pt x="361" y="1"/>
                    <a:pt x="354" y="1"/>
                  </a:cubicBezTo>
                  <a:cubicBezTo>
                    <a:pt x="216" y="11"/>
                    <a:pt x="111" y="129"/>
                    <a:pt x="119" y="269"/>
                  </a:cubicBezTo>
                  <a:cubicBezTo>
                    <a:pt x="128" y="438"/>
                    <a:pt x="135" y="607"/>
                    <a:pt x="135" y="776"/>
                  </a:cubicBezTo>
                  <a:cubicBezTo>
                    <a:pt x="135" y="1252"/>
                    <a:pt x="96" y="1724"/>
                    <a:pt x="23" y="2193"/>
                  </a:cubicBezTo>
                  <a:cubicBezTo>
                    <a:pt x="0" y="2328"/>
                    <a:pt x="88" y="2458"/>
                    <a:pt x="223" y="2485"/>
                  </a:cubicBezTo>
                  <a:cubicBezTo>
                    <a:pt x="240" y="2488"/>
                    <a:pt x="257" y="2490"/>
                    <a:pt x="274" y="2490"/>
                  </a:cubicBezTo>
                  <a:cubicBezTo>
                    <a:pt x="396" y="2490"/>
                    <a:pt x="504" y="2403"/>
                    <a:pt x="526" y="2278"/>
                  </a:cubicBezTo>
                  <a:cubicBezTo>
                    <a:pt x="604" y="1782"/>
                    <a:pt x="644" y="1279"/>
                    <a:pt x="646" y="776"/>
                  </a:cubicBezTo>
                  <a:cubicBezTo>
                    <a:pt x="646" y="595"/>
                    <a:pt x="638" y="413"/>
                    <a:pt x="626" y="232"/>
                  </a:cubicBezTo>
                  <a:cubicBezTo>
                    <a:pt x="616" y="101"/>
                    <a:pt x="505" y="0"/>
                    <a:pt x="375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372;p73">
              <a:extLst>
                <a:ext uri="{FF2B5EF4-FFF2-40B4-BE49-F238E27FC236}">
                  <a16:creationId xmlns:a16="http://schemas.microsoft.com/office/drawing/2014/main" id="{445420B1-991C-4509-97F5-EDA49D8B9E48}"/>
                </a:ext>
              </a:extLst>
            </p:cNvPr>
            <p:cNvSpPr/>
            <p:nvPr/>
          </p:nvSpPr>
          <p:spPr>
            <a:xfrm>
              <a:off x="7334775" y="3315150"/>
              <a:ext cx="27850" cy="38100"/>
            </a:xfrm>
            <a:custGeom>
              <a:avLst/>
              <a:gdLst/>
              <a:ahLst/>
              <a:cxnLst/>
              <a:rect l="l" t="t" r="r" b="b"/>
              <a:pathLst>
                <a:path w="1114" h="1524" extrusionOk="0">
                  <a:moveTo>
                    <a:pt x="293" y="1"/>
                  </a:moveTo>
                  <a:cubicBezTo>
                    <a:pt x="265" y="1"/>
                    <a:pt x="236" y="5"/>
                    <a:pt x="209" y="16"/>
                  </a:cubicBezTo>
                  <a:cubicBezTo>
                    <a:pt x="62" y="74"/>
                    <a:pt x="1" y="246"/>
                    <a:pt x="79" y="383"/>
                  </a:cubicBezTo>
                  <a:cubicBezTo>
                    <a:pt x="262" y="698"/>
                    <a:pt x="427" y="1025"/>
                    <a:pt x="573" y="1359"/>
                  </a:cubicBezTo>
                  <a:cubicBezTo>
                    <a:pt x="615" y="1461"/>
                    <a:pt x="714" y="1523"/>
                    <a:pt x="819" y="1523"/>
                  </a:cubicBezTo>
                  <a:cubicBezTo>
                    <a:pt x="848" y="1523"/>
                    <a:pt x="878" y="1518"/>
                    <a:pt x="907" y="1508"/>
                  </a:cubicBezTo>
                  <a:lnTo>
                    <a:pt x="942" y="1495"/>
                  </a:lnTo>
                  <a:cubicBezTo>
                    <a:pt x="1056" y="1457"/>
                    <a:pt x="1114" y="1331"/>
                    <a:pt x="1067" y="1220"/>
                  </a:cubicBezTo>
                  <a:cubicBezTo>
                    <a:pt x="910" y="849"/>
                    <a:pt x="729" y="488"/>
                    <a:pt x="528" y="139"/>
                  </a:cubicBezTo>
                  <a:cubicBezTo>
                    <a:pt x="478" y="54"/>
                    <a:pt x="387" y="1"/>
                    <a:pt x="293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373;p73">
              <a:extLst>
                <a:ext uri="{FF2B5EF4-FFF2-40B4-BE49-F238E27FC236}">
                  <a16:creationId xmlns:a16="http://schemas.microsoft.com/office/drawing/2014/main" id="{81927BED-AA91-4C51-AA3A-B76526832A55}"/>
                </a:ext>
              </a:extLst>
            </p:cNvPr>
            <p:cNvSpPr/>
            <p:nvPr/>
          </p:nvSpPr>
          <p:spPr>
            <a:xfrm>
              <a:off x="7355800" y="3361300"/>
              <a:ext cx="23650" cy="53200"/>
            </a:xfrm>
            <a:custGeom>
              <a:avLst/>
              <a:gdLst/>
              <a:ahLst/>
              <a:cxnLst/>
              <a:rect l="l" t="t" r="r" b="b"/>
              <a:pathLst>
                <a:path w="946" h="2128" extrusionOk="0">
                  <a:moveTo>
                    <a:pt x="288" y="0"/>
                  </a:moveTo>
                  <a:cubicBezTo>
                    <a:pt x="260" y="0"/>
                    <a:pt x="232" y="5"/>
                    <a:pt x="204" y="15"/>
                  </a:cubicBezTo>
                  <a:cubicBezTo>
                    <a:pt x="71" y="61"/>
                    <a:pt x="1" y="205"/>
                    <a:pt x="47" y="338"/>
                  </a:cubicBezTo>
                  <a:cubicBezTo>
                    <a:pt x="215" y="850"/>
                    <a:pt x="342" y="1376"/>
                    <a:pt x="420" y="1909"/>
                  </a:cubicBezTo>
                  <a:cubicBezTo>
                    <a:pt x="438" y="2036"/>
                    <a:pt x="548" y="2128"/>
                    <a:pt x="673" y="2128"/>
                  </a:cubicBezTo>
                  <a:cubicBezTo>
                    <a:pt x="685" y="2128"/>
                    <a:pt x="696" y="2127"/>
                    <a:pt x="708" y="2125"/>
                  </a:cubicBezTo>
                  <a:cubicBezTo>
                    <a:pt x="848" y="2106"/>
                    <a:pt x="945" y="1978"/>
                    <a:pt x="926" y="1839"/>
                  </a:cubicBezTo>
                  <a:lnTo>
                    <a:pt x="925" y="1839"/>
                  </a:lnTo>
                  <a:cubicBezTo>
                    <a:pt x="841" y="1273"/>
                    <a:pt x="708" y="716"/>
                    <a:pt x="529" y="173"/>
                  </a:cubicBezTo>
                  <a:cubicBezTo>
                    <a:pt x="492" y="67"/>
                    <a:pt x="393" y="0"/>
                    <a:pt x="288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74;p73">
              <a:extLst>
                <a:ext uri="{FF2B5EF4-FFF2-40B4-BE49-F238E27FC236}">
                  <a16:creationId xmlns:a16="http://schemas.microsoft.com/office/drawing/2014/main" id="{4014E162-12FB-421C-BE85-FA9218367127}"/>
                </a:ext>
              </a:extLst>
            </p:cNvPr>
            <p:cNvSpPr/>
            <p:nvPr/>
          </p:nvSpPr>
          <p:spPr>
            <a:xfrm>
              <a:off x="7093025" y="4348600"/>
              <a:ext cx="104200" cy="51200"/>
            </a:xfrm>
            <a:custGeom>
              <a:avLst/>
              <a:gdLst/>
              <a:ahLst/>
              <a:cxnLst/>
              <a:rect l="l" t="t" r="r" b="b"/>
              <a:pathLst>
                <a:path w="4168" h="2048" extrusionOk="0">
                  <a:moveTo>
                    <a:pt x="3871" y="0"/>
                  </a:moveTo>
                  <a:cubicBezTo>
                    <a:pt x="3824" y="0"/>
                    <a:pt x="3777" y="13"/>
                    <a:pt x="3735" y="39"/>
                  </a:cubicBezTo>
                  <a:cubicBezTo>
                    <a:pt x="2982" y="492"/>
                    <a:pt x="2170" y="838"/>
                    <a:pt x="1323" y="1067"/>
                  </a:cubicBezTo>
                  <a:lnTo>
                    <a:pt x="1249" y="780"/>
                  </a:lnTo>
                  <a:cubicBezTo>
                    <a:pt x="1235" y="721"/>
                    <a:pt x="1183" y="687"/>
                    <a:pt x="1130" y="687"/>
                  </a:cubicBezTo>
                  <a:cubicBezTo>
                    <a:pt x="1102" y="687"/>
                    <a:pt x="1073" y="696"/>
                    <a:pt x="1049" y="717"/>
                  </a:cubicBezTo>
                  <a:lnTo>
                    <a:pt x="76" y="1560"/>
                  </a:lnTo>
                  <a:cubicBezTo>
                    <a:pt x="0" y="1625"/>
                    <a:pt x="32" y="1750"/>
                    <a:pt x="130" y="1773"/>
                  </a:cubicBezTo>
                  <a:lnTo>
                    <a:pt x="1389" y="2045"/>
                  </a:lnTo>
                  <a:cubicBezTo>
                    <a:pt x="1398" y="2047"/>
                    <a:pt x="1407" y="2048"/>
                    <a:pt x="1416" y="2048"/>
                  </a:cubicBezTo>
                  <a:cubicBezTo>
                    <a:pt x="1493" y="2048"/>
                    <a:pt x="1555" y="1975"/>
                    <a:pt x="1534" y="1894"/>
                  </a:cubicBezTo>
                  <a:lnTo>
                    <a:pt x="1450" y="1561"/>
                  </a:lnTo>
                  <a:cubicBezTo>
                    <a:pt x="2351" y="1318"/>
                    <a:pt x="3214" y="950"/>
                    <a:pt x="4013" y="466"/>
                  </a:cubicBezTo>
                  <a:cubicBezTo>
                    <a:pt x="4132" y="392"/>
                    <a:pt x="4167" y="235"/>
                    <a:pt x="4090" y="119"/>
                  </a:cubicBezTo>
                  <a:cubicBezTo>
                    <a:pt x="4039" y="42"/>
                    <a:pt x="3956" y="0"/>
                    <a:pt x="387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375;p73">
              <a:extLst>
                <a:ext uri="{FF2B5EF4-FFF2-40B4-BE49-F238E27FC236}">
                  <a16:creationId xmlns:a16="http://schemas.microsoft.com/office/drawing/2014/main" id="{282B6D40-1F5A-4D25-AC5F-5220AF8F3300}"/>
                </a:ext>
              </a:extLst>
            </p:cNvPr>
            <p:cNvSpPr/>
            <p:nvPr/>
          </p:nvSpPr>
          <p:spPr>
            <a:xfrm>
              <a:off x="7201150" y="4302925"/>
              <a:ext cx="51100" cy="46100"/>
            </a:xfrm>
            <a:custGeom>
              <a:avLst/>
              <a:gdLst/>
              <a:ahLst/>
              <a:cxnLst/>
              <a:rect l="l" t="t" r="r" b="b"/>
              <a:pathLst>
                <a:path w="2044" h="1844" extrusionOk="0">
                  <a:moveTo>
                    <a:pt x="1760" y="1"/>
                  </a:moveTo>
                  <a:cubicBezTo>
                    <a:pt x="1689" y="1"/>
                    <a:pt x="1619" y="31"/>
                    <a:pt x="1568" y="88"/>
                  </a:cubicBezTo>
                  <a:cubicBezTo>
                    <a:pt x="1456" y="215"/>
                    <a:pt x="1341" y="338"/>
                    <a:pt x="1221" y="458"/>
                  </a:cubicBezTo>
                  <a:cubicBezTo>
                    <a:pt x="885" y="793"/>
                    <a:pt x="524" y="1102"/>
                    <a:pt x="140" y="1380"/>
                  </a:cubicBezTo>
                  <a:cubicBezTo>
                    <a:pt x="29" y="1460"/>
                    <a:pt x="1" y="1612"/>
                    <a:pt x="74" y="1728"/>
                  </a:cubicBezTo>
                  <a:cubicBezTo>
                    <a:pt x="124" y="1803"/>
                    <a:pt x="205" y="1844"/>
                    <a:pt x="288" y="1844"/>
                  </a:cubicBezTo>
                  <a:cubicBezTo>
                    <a:pt x="339" y="1844"/>
                    <a:pt x="391" y="1828"/>
                    <a:pt x="436" y="1797"/>
                  </a:cubicBezTo>
                  <a:cubicBezTo>
                    <a:pt x="843" y="1500"/>
                    <a:pt x="1226" y="1174"/>
                    <a:pt x="1581" y="820"/>
                  </a:cubicBezTo>
                  <a:cubicBezTo>
                    <a:pt x="1711" y="690"/>
                    <a:pt x="1834" y="557"/>
                    <a:pt x="1954" y="421"/>
                  </a:cubicBezTo>
                  <a:cubicBezTo>
                    <a:pt x="2044" y="315"/>
                    <a:pt x="2033" y="155"/>
                    <a:pt x="1927" y="64"/>
                  </a:cubicBezTo>
                  <a:cubicBezTo>
                    <a:pt x="1879" y="22"/>
                    <a:pt x="1819" y="1"/>
                    <a:pt x="176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376;p73">
              <a:extLst>
                <a:ext uri="{FF2B5EF4-FFF2-40B4-BE49-F238E27FC236}">
                  <a16:creationId xmlns:a16="http://schemas.microsoft.com/office/drawing/2014/main" id="{39FAE752-7975-4D3A-A520-22EE889EC592}"/>
                </a:ext>
              </a:extLst>
            </p:cNvPr>
            <p:cNvSpPr/>
            <p:nvPr/>
          </p:nvSpPr>
          <p:spPr>
            <a:xfrm>
              <a:off x="7282950" y="4203000"/>
              <a:ext cx="22950" cy="40225"/>
            </a:xfrm>
            <a:custGeom>
              <a:avLst/>
              <a:gdLst/>
              <a:ahLst/>
              <a:cxnLst/>
              <a:rect l="l" t="t" r="r" b="b"/>
              <a:pathLst>
                <a:path w="918" h="1609" extrusionOk="0">
                  <a:moveTo>
                    <a:pt x="642" y="0"/>
                  </a:moveTo>
                  <a:cubicBezTo>
                    <a:pt x="531" y="0"/>
                    <a:pt x="426" y="74"/>
                    <a:pt x="396" y="189"/>
                  </a:cubicBezTo>
                  <a:cubicBezTo>
                    <a:pt x="301" y="543"/>
                    <a:pt x="187" y="889"/>
                    <a:pt x="53" y="1228"/>
                  </a:cubicBezTo>
                  <a:cubicBezTo>
                    <a:pt x="0" y="1360"/>
                    <a:pt x="58" y="1509"/>
                    <a:pt x="184" y="1571"/>
                  </a:cubicBezTo>
                  <a:lnTo>
                    <a:pt x="218" y="1587"/>
                  </a:lnTo>
                  <a:cubicBezTo>
                    <a:pt x="248" y="1602"/>
                    <a:pt x="280" y="1608"/>
                    <a:pt x="311" y="1608"/>
                  </a:cubicBezTo>
                  <a:cubicBezTo>
                    <a:pt x="392" y="1608"/>
                    <a:pt x="469" y="1561"/>
                    <a:pt x="501" y="1480"/>
                  </a:cubicBezTo>
                  <a:cubicBezTo>
                    <a:pt x="653" y="1107"/>
                    <a:pt x="780" y="724"/>
                    <a:pt x="886" y="333"/>
                  </a:cubicBezTo>
                  <a:cubicBezTo>
                    <a:pt x="918" y="210"/>
                    <a:pt x="862" y="74"/>
                    <a:pt x="746" y="22"/>
                  </a:cubicBezTo>
                  <a:cubicBezTo>
                    <a:pt x="712" y="7"/>
                    <a:pt x="677" y="0"/>
                    <a:pt x="642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377;p73">
              <a:extLst>
                <a:ext uri="{FF2B5EF4-FFF2-40B4-BE49-F238E27FC236}">
                  <a16:creationId xmlns:a16="http://schemas.microsoft.com/office/drawing/2014/main" id="{2B9776CD-26AF-4E9A-89B6-17E4865D32D1}"/>
                </a:ext>
              </a:extLst>
            </p:cNvPr>
            <p:cNvSpPr/>
            <p:nvPr/>
          </p:nvSpPr>
          <p:spPr>
            <a:xfrm>
              <a:off x="7252000" y="4250300"/>
              <a:ext cx="36300" cy="48175"/>
            </a:xfrm>
            <a:custGeom>
              <a:avLst/>
              <a:gdLst/>
              <a:ahLst/>
              <a:cxnLst/>
              <a:rect l="l" t="t" r="r" b="b"/>
              <a:pathLst>
                <a:path w="1452" h="1927" extrusionOk="0">
                  <a:moveTo>
                    <a:pt x="1159" y="1"/>
                  </a:moveTo>
                  <a:cubicBezTo>
                    <a:pt x="1064" y="1"/>
                    <a:pt x="974" y="53"/>
                    <a:pt x="931" y="143"/>
                  </a:cubicBezTo>
                  <a:cubicBezTo>
                    <a:pt x="689" y="625"/>
                    <a:pt x="405" y="1085"/>
                    <a:pt x="85" y="1519"/>
                  </a:cubicBezTo>
                  <a:cubicBezTo>
                    <a:pt x="0" y="1631"/>
                    <a:pt x="21" y="1790"/>
                    <a:pt x="135" y="1874"/>
                  </a:cubicBezTo>
                  <a:cubicBezTo>
                    <a:pt x="181" y="1909"/>
                    <a:pt x="235" y="1926"/>
                    <a:pt x="289" y="1926"/>
                  </a:cubicBezTo>
                  <a:cubicBezTo>
                    <a:pt x="366" y="1926"/>
                    <a:pt x="441" y="1892"/>
                    <a:pt x="492" y="1826"/>
                  </a:cubicBezTo>
                  <a:cubicBezTo>
                    <a:pt x="831" y="1367"/>
                    <a:pt x="1132" y="878"/>
                    <a:pt x="1389" y="368"/>
                  </a:cubicBezTo>
                  <a:cubicBezTo>
                    <a:pt x="1451" y="241"/>
                    <a:pt x="1398" y="87"/>
                    <a:pt x="1270" y="26"/>
                  </a:cubicBezTo>
                  <a:cubicBezTo>
                    <a:pt x="1234" y="9"/>
                    <a:pt x="1196" y="1"/>
                    <a:pt x="115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00959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/>
              <a:t>¿Qué es Python?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CD7E1C-451E-4CF0-9438-1EDF4653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07C0-3D1D-4295-8EE2-5A6E1D65E713}" type="slidenum">
              <a:rPr lang="es-419" smtClean="0"/>
              <a:pPr/>
              <a:t>6</a:t>
            </a:fld>
            <a:endParaRPr lang="es-419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9978E11-3666-4A3A-9FF9-1489EEDCD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2479"/>
            <a:ext cx="10515600" cy="3045236"/>
          </a:xfrm>
        </p:spPr>
        <p:txBody>
          <a:bodyPr>
            <a:normAutofit/>
          </a:bodyPr>
          <a:lstStyle/>
          <a:p>
            <a:r>
              <a:rPr lang="es-CO" dirty="0"/>
              <a:t>Lenguaje de programación de alto nivel.</a:t>
            </a:r>
          </a:p>
          <a:p>
            <a:r>
              <a:rPr lang="es-CO" dirty="0"/>
              <a:t>Multiparadigma.</a:t>
            </a:r>
          </a:p>
          <a:p>
            <a:r>
              <a:rPr lang="es-CO" dirty="0"/>
              <a:t>Multiplataforma.</a:t>
            </a:r>
          </a:p>
          <a:p>
            <a:r>
              <a:rPr lang="es-CO" dirty="0"/>
              <a:t>Interpretado.</a:t>
            </a:r>
          </a:p>
          <a:p>
            <a:r>
              <a:rPr lang="es-CO" dirty="0"/>
              <a:t>Filosofía orientada a legibilidad sencilla.</a:t>
            </a:r>
          </a:p>
          <a:p>
            <a:r>
              <a:rPr lang="es-CO" dirty="0"/>
              <a:t>Open </a:t>
            </a:r>
            <a:r>
              <a:rPr lang="es-CO" dirty="0" err="1"/>
              <a:t>source</a:t>
            </a:r>
            <a:r>
              <a:rPr lang="es-CO" dirty="0"/>
              <a:t>.</a:t>
            </a:r>
          </a:p>
        </p:txBody>
      </p:sp>
      <p:pic>
        <p:nvPicPr>
          <p:cNvPr id="8" name="Imagen 7" descr="Imagen que contiene dibujo&#10;&#10;Descripción generada automáticamente">
            <a:extLst>
              <a:ext uri="{FF2B5EF4-FFF2-40B4-BE49-F238E27FC236}">
                <a16:creationId xmlns:a16="http://schemas.microsoft.com/office/drawing/2014/main" id="{AD1CD5AF-A3C6-4842-9E0A-33D3F49FC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705" y="1300285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25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Tutorial de SciPy | Interactive Chaos">
            <a:extLst>
              <a:ext uri="{FF2B5EF4-FFF2-40B4-BE49-F238E27FC236}">
                <a16:creationId xmlns:a16="http://schemas.microsoft.com/office/drawing/2014/main" id="{C43D9ADC-82CE-40DA-9B53-01BDB348A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42" y="3979136"/>
            <a:ext cx="3909314" cy="195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6F80625-BC4D-4B8B-A3CB-9D58C444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Usos de Python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A13687-0497-4618-9F95-36228A3ED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3045"/>
            <a:ext cx="5257800" cy="3496388"/>
          </a:xfrm>
        </p:spPr>
        <p:txBody>
          <a:bodyPr>
            <a:normAutofit/>
          </a:bodyPr>
          <a:lstStyle/>
          <a:p>
            <a:r>
              <a:rPr lang="es-CO" dirty="0"/>
              <a:t>Scripting.</a:t>
            </a:r>
          </a:p>
          <a:p>
            <a:r>
              <a:rPr lang="es-CO" dirty="0"/>
              <a:t>Computación científica.</a:t>
            </a:r>
          </a:p>
          <a:p>
            <a:r>
              <a:rPr lang="es-CO" dirty="0"/>
              <a:t>Ciencia de los datos.</a:t>
            </a:r>
          </a:p>
          <a:p>
            <a:r>
              <a:rPr lang="es-CO" dirty="0"/>
              <a:t>Inteligencia Artificial.</a:t>
            </a:r>
          </a:p>
          <a:p>
            <a:r>
              <a:rPr lang="es-CO" dirty="0"/>
              <a:t>Desarrollo de software.</a:t>
            </a:r>
          </a:p>
          <a:p>
            <a:r>
              <a:rPr lang="es-CO" dirty="0"/>
              <a:t>Programación web.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0D7257-785A-4792-8D62-BA009D0FF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07C0-3D1D-4295-8EE2-5A6E1D65E713}" type="slidenum">
              <a:rPr lang="es-419" smtClean="0"/>
              <a:pPr/>
              <a:t>7</a:t>
            </a:fld>
            <a:endParaRPr lang="es-419" dirty="0"/>
          </a:p>
        </p:txBody>
      </p:sp>
      <p:pic>
        <p:nvPicPr>
          <p:cNvPr id="1026" name="Picture 2" descr="Scikit-learn - Wikipedia, la enciclopedia libre">
            <a:extLst>
              <a:ext uri="{FF2B5EF4-FFF2-40B4-BE49-F238E27FC236}">
                <a16:creationId xmlns:a16="http://schemas.microsoft.com/office/drawing/2014/main" id="{526E40F4-0E6E-4AAB-B44B-950E18B33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729" y="1717817"/>
            <a:ext cx="3140166" cy="169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89577EF-326C-45E4-93CF-BD45E6E71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315" y="3185955"/>
            <a:ext cx="2986355" cy="127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262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B7A6791-A81E-4A95-98CB-C99479FDD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Información del curso</a:t>
            </a:r>
          </a:p>
        </p:txBody>
      </p:sp>
      <p:sp>
        <p:nvSpPr>
          <p:cNvPr id="4" name="Google Shape;12826;p76">
            <a:extLst>
              <a:ext uri="{FF2B5EF4-FFF2-40B4-BE49-F238E27FC236}">
                <a16:creationId xmlns:a16="http://schemas.microsoft.com/office/drawing/2014/main" id="{A8A07E5E-F84D-44A1-A48F-7368D08DB93C}"/>
              </a:ext>
            </a:extLst>
          </p:cNvPr>
          <p:cNvSpPr/>
          <p:nvPr/>
        </p:nvSpPr>
        <p:spPr>
          <a:xfrm>
            <a:off x="7616230" y="2742297"/>
            <a:ext cx="1107360" cy="907671"/>
          </a:xfrm>
          <a:custGeom>
            <a:avLst/>
            <a:gdLst/>
            <a:ahLst/>
            <a:cxnLst/>
            <a:rect l="l" t="t" r="r" b="b"/>
            <a:pathLst>
              <a:path w="11967" h="9809" extrusionOk="0">
                <a:moveTo>
                  <a:pt x="8309" y="358"/>
                </a:moveTo>
                <a:cubicBezTo>
                  <a:pt x="8940" y="358"/>
                  <a:pt x="9663" y="469"/>
                  <a:pt x="10418" y="796"/>
                </a:cubicBezTo>
                <a:lnTo>
                  <a:pt x="10418" y="7796"/>
                </a:lnTo>
                <a:cubicBezTo>
                  <a:pt x="9723" y="7513"/>
                  <a:pt x="8997" y="7381"/>
                  <a:pt x="8289" y="7381"/>
                </a:cubicBezTo>
                <a:cubicBezTo>
                  <a:pt x="7542" y="7381"/>
                  <a:pt x="6816" y="7527"/>
                  <a:pt x="6168" y="7796"/>
                </a:cubicBezTo>
                <a:lnTo>
                  <a:pt x="6168" y="796"/>
                </a:lnTo>
                <a:cubicBezTo>
                  <a:pt x="6430" y="676"/>
                  <a:pt x="7238" y="358"/>
                  <a:pt x="8309" y="358"/>
                </a:cubicBezTo>
                <a:close/>
                <a:moveTo>
                  <a:pt x="3700" y="358"/>
                </a:moveTo>
                <a:cubicBezTo>
                  <a:pt x="4458" y="358"/>
                  <a:pt x="5191" y="513"/>
                  <a:pt x="5823" y="796"/>
                </a:cubicBezTo>
                <a:cubicBezTo>
                  <a:pt x="5811" y="1677"/>
                  <a:pt x="5811" y="6761"/>
                  <a:pt x="5811" y="7796"/>
                </a:cubicBezTo>
                <a:cubicBezTo>
                  <a:pt x="5418" y="7642"/>
                  <a:pt x="4656" y="7392"/>
                  <a:pt x="3668" y="7392"/>
                </a:cubicBezTo>
                <a:cubicBezTo>
                  <a:pt x="2929" y="7392"/>
                  <a:pt x="2215" y="7523"/>
                  <a:pt x="1548" y="7808"/>
                </a:cubicBezTo>
                <a:lnTo>
                  <a:pt x="1548" y="3867"/>
                </a:lnTo>
                <a:cubicBezTo>
                  <a:pt x="1548" y="3760"/>
                  <a:pt x="1477" y="3689"/>
                  <a:pt x="1370" y="3689"/>
                </a:cubicBezTo>
                <a:cubicBezTo>
                  <a:pt x="1262" y="3689"/>
                  <a:pt x="1191" y="3760"/>
                  <a:pt x="1191" y="3867"/>
                </a:cubicBezTo>
                <a:lnTo>
                  <a:pt x="1191" y="7987"/>
                </a:lnTo>
                <a:cubicBezTo>
                  <a:pt x="1191" y="8118"/>
                  <a:pt x="1298" y="8225"/>
                  <a:pt x="1429" y="8225"/>
                </a:cubicBezTo>
                <a:cubicBezTo>
                  <a:pt x="1465" y="8225"/>
                  <a:pt x="1489" y="8225"/>
                  <a:pt x="1524" y="8213"/>
                </a:cubicBezTo>
                <a:cubicBezTo>
                  <a:pt x="2203" y="7916"/>
                  <a:pt x="2917" y="7761"/>
                  <a:pt x="3656" y="7761"/>
                </a:cubicBezTo>
                <a:cubicBezTo>
                  <a:pt x="4715" y="7761"/>
                  <a:pt x="5537" y="8070"/>
                  <a:pt x="5799" y="8189"/>
                </a:cubicBezTo>
                <a:lnTo>
                  <a:pt x="5799" y="8606"/>
                </a:lnTo>
                <a:lnTo>
                  <a:pt x="417" y="8606"/>
                </a:lnTo>
                <a:cubicBezTo>
                  <a:pt x="381" y="8606"/>
                  <a:pt x="358" y="8582"/>
                  <a:pt x="358" y="8547"/>
                </a:cubicBezTo>
                <a:lnTo>
                  <a:pt x="358" y="1248"/>
                </a:lnTo>
                <a:cubicBezTo>
                  <a:pt x="358" y="1212"/>
                  <a:pt x="381" y="1188"/>
                  <a:pt x="417" y="1188"/>
                </a:cubicBezTo>
                <a:lnTo>
                  <a:pt x="1203" y="1188"/>
                </a:lnTo>
                <a:lnTo>
                  <a:pt x="1203" y="3153"/>
                </a:lnTo>
                <a:cubicBezTo>
                  <a:pt x="1203" y="3248"/>
                  <a:pt x="1274" y="3332"/>
                  <a:pt x="1382" y="3332"/>
                </a:cubicBezTo>
                <a:cubicBezTo>
                  <a:pt x="1489" y="3332"/>
                  <a:pt x="1560" y="3248"/>
                  <a:pt x="1560" y="3153"/>
                </a:cubicBezTo>
                <a:lnTo>
                  <a:pt x="1560" y="796"/>
                </a:lnTo>
                <a:cubicBezTo>
                  <a:pt x="2253" y="495"/>
                  <a:pt x="2987" y="358"/>
                  <a:pt x="3700" y="358"/>
                </a:cubicBezTo>
                <a:close/>
                <a:moveTo>
                  <a:pt x="6608" y="7987"/>
                </a:moveTo>
                <a:lnTo>
                  <a:pt x="6608" y="9249"/>
                </a:lnTo>
                <a:lnTo>
                  <a:pt x="6501" y="9166"/>
                </a:lnTo>
                <a:cubicBezTo>
                  <a:pt x="6471" y="9136"/>
                  <a:pt x="6430" y="9121"/>
                  <a:pt x="6390" y="9121"/>
                </a:cubicBezTo>
                <a:cubicBezTo>
                  <a:pt x="6349" y="9121"/>
                  <a:pt x="6311" y="9136"/>
                  <a:pt x="6287" y="9166"/>
                </a:cubicBezTo>
                <a:lnTo>
                  <a:pt x="6168" y="9261"/>
                </a:lnTo>
                <a:lnTo>
                  <a:pt x="6168" y="8166"/>
                </a:lnTo>
                <a:cubicBezTo>
                  <a:pt x="6251" y="8118"/>
                  <a:pt x="6418" y="8058"/>
                  <a:pt x="6608" y="7987"/>
                </a:cubicBezTo>
                <a:close/>
                <a:moveTo>
                  <a:pt x="8273" y="0"/>
                </a:moveTo>
                <a:cubicBezTo>
                  <a:pt x="7438" y="0"/>
                  <a:pt x="6643" y="178"/>
                  <a:pt x="5989" y="486"/>
                </a:cubicBezTo>
                <a:cubicBezTo>
                  <a:pt x="5715" y="367"/>
                  <a:pt x="4858" y="10"/>
                  <a:pt x="3668" y="10"/>
                </a:cubicBezTo>
                <a:cubicBezTo>
                  <a:pt x="2858" y="10"/>
                  <a:pt x="2072" y="176"/>
                  <a:pt x="1322" y="510"/>
                </a:cubicBezTo>
                <a:cubicBezTo>
                  <a:pt x="1143" y="593"/>
                  <a:pt x="1191" y="796"/>
                  <a:pt x="1191" y="843"/>
                </a:cubicBezTo>
                <a:lnTo>
                  <a:pt x="405" y="843"/>
                </a:lnTo>
                <a:cubicBezTo>
                  <a:pt x="179" y="843"/>
                  <a:pt x="0" y="1022"/>
                  <a:pt x="0" y="1248"/>
                </a:cubicBezTo>
                <a:lnTo>
                  <a:pt x="0" y="8535"/>
                </a:lnTo>
                <a:cubicBezTo>
                  <a:pt x="0" y="8761"/>
                  <a:pt x="179" y="8939"/>
                  <a:pt x="405" y="8939"/>
                </a:cubicBezTo>
                <a:lnTo>
                  <a:pt x="5811" y="8939"/>
                </a:lnTo>
                <a:lnTo>
                  <a:pt x="5811" y="9630"/>
                </a:lnTo>
                <a:cubicBezTo>
                  <a:pt x="5811" y="9740"/>
                  <a:pt x="5889" y="9808"/>
                  <a:pt x="5977" y="9808"/>
                </a:cubicBezTo>
                <a:cubicBezTo>
                  <a:pt x="6013" y="9808"/>
                  <a:pt x="6050" y="9797"/>
                  <a:pt x="6084" y="9773"/>
                </a:cubicBezTo>
                <a:lnTo>
                  <a:pt x="6382" y="9535"/>
                </a:lnTo>
                <a:cubicBezTo>
                  <a:pt x="6656" y="9737"/>
                  <a:pt x="6668" y="9809"/>
                  <a:pt x="6787" y="9809"/>
                </a:cubicBezTo>
                <a:cubicBezTo>
                  <a:pt x="6894" y="9809"/>
                  <a:pt x="6966" y="9737"/>
                  <a:pt x="6966" y="9630"/>
                </a:cubicBezTo>
                <a:lnTo>
                  <a:pt x="6966" y="8939"/>
                </a:lnTo>
                <a:lnTo>
                  <a:pt x="9335" y="8939"/>
                </a:lnTo>
                <a:cubicBezTo>
                  <a:pt x="9442" y="8939"/>
                  <a:pt x="9513" y="8856"/>
                  <a:pt x="9513" y="8761"/>
                </a:cubicBezTo>
                <a:cubicBezTo>
                  <a:pt x="9513" y="8654"/>
                  <a:pt x="9442" y="8582"/>
                  <a:pt x="9335" y="8582"/>
                </a:cubicBezTo>
                <a:lnTo>
                  <a:pt x="6966" y="8582"/>
                </a:lnTo>
                <a:lnTo>
                  <a:pt x="6966" y="7892"/>
                </a:lnTo>
                <a:cubicBezTo>
                  <a:pt x="7400" y="7783"/>
                  <a:pt x="7847" y="7728"/>
                  <a:pt x="8295" y="7728"/>
                </a:cubicBezTo>
                <a:cubicBezTo>
                  <a:pt x="9025" y="7728"/>
                  <a:pt x="9760" y="7875"/>
                  <a:pt x="10454" y="8177"/>
                </a:cubicBezTo>
                <a:cubicBezTo>
                  <a:pt x="10483" y="8192"/>
                  <a:pt x="10514" y="8199"/>
                  <a:pt x="10544" y="8199"/>
                </a:cubicBezTo>
                <a:cubicBezTo>
                  <a:pt x="10662" y="8199"/>
                  <a:pt x="10776" y="8096"/>
                  <a:pt x="10776" y="7963"/>
                </a:cubicBezTo>
                <a:lnTo>
                  <a:pt x="10776" y="1177"/>
                </a:lnTo>
                <a:lnTo>
                  <a:pt x="11561" y="1177"/>
                </a:lnTo>
                <a:cubicBezTo>
                  <a:pt x="11597" y="1177"/>
                  <a:pt x="11621" y="1212"/>
                  <a:pt x="11621" y="1236"/>
                </a:cubicBezTo>
                <a:lnTo>
                  <a:pt x="11621" y="8535"/>
                </a:lnTo>
                <a:cubicBezTo>
                  <a:pt x="11621" y="8570"/>
                  <a:pt x="11597" y="8594"/>
                  <a:pt x="11561" y="8594"/>
                </a:cubicBezTo>
                <a:lnTo>
                  <a:pt x="10049" y="8594"/>
                </a:lnTo>
                <a:cubicBezTo>
                  <a:pt x="9942" y="8594"/>
                  <a:pt x="9871" y="8666"/>
                  <a:pt x="9871" y="8773"/>
                </a:cubicBezTo>
                <a:cubicBezTo>
                  <a:pt x="9871" y="8880"/>
                  <a:pt x="9942" y="8951"/>
                  <a:pt x="10049" y="8951"/>
                </a:cubicBezTo>
                <a:lnTo>
                  <a:pt x="11561" y="8951"/>
                </a:lnTo>
                <a:cubicBezTo>
                  <a:pt x="11788" y="8951"/>
                  <a:pt x="11966" y="8773"/>
                  <a:pt x="11966" y="8547"/>
                </a:cubicBezTo>
                <a:lnTo>
                  <a:pt x="11966" y="1236"/>
                </a:lnTo>
                <a:cubicBezTo>
                  <a:pt x="11954" y="998"/>
                  <a:pt x="11776" y="831"/>
                  <a:pt x="11549" y="831"/>
                </a:cubicBezTo>
                <a:lnTo>
                  <a:pt x="10764" y="831"/>
                </a:lnTo>
                <a:cubicBezTo>
                  <a:pt x="10752" y="784"/>
                  <a:pt x="10811" y="581"/>
                  <a:pt x="10633" y="498"/>
                </a:cubicBezTo>
                <a:cubicBezTo>
                  <a:pt x="9864" y="154"/>
                  <a:pt x="9051" y="0"/>
                  <a:pt x="827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4EAB12-E75E-46FF-B01C-619CF3477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07C0-3D1D-4295-8EE2-5A6E1D65E713}" type="slidenum">
              <a:rPr lang="es-419" smtClean="0"/>
              <a:pPr/>
              <a:t>8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1835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758A-5247-4EEC-8DFD-ABBB63CC8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Sobre el curso…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C8CDBC-0343-491A-A84F-B5389FCB5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Uso de Python 3.x.</a:t>
            </a:r>
          </a:p>
          <a:p>
            <a:r>
              <a:rPr lang="es-CO" dirty="0"/>
              <a:t>Enfoque orientado a la programación general en Python, con pinceladas de computación científica.</a:t>
            </a:r>
          </a:p>
          <a:p>
            <a:r>
              <a:rPr lang="es-CO" dirty="0"/>
              <a:t>Paradigma de programación procedimental.</a:t>
            </a:r>
          </a:p>
          <a:p>
            <a:r>
              <a:rPr lang="es-CO" dirty="0"/>
              <a:t>Paradigma de programación orientado a objetos.</a:t>
            </a:r>
          </a:p>
          <a:p>
            <a:r>
              <a:rPr lang="es-CO" dirty="0"/>
              <a:t>Enfoque en las librerías </a:t>
            </a:r>
            <a:r>
              <a:rPr lang="es-CO" dirty="0" err="1"/>
              <a:t>Numpy</a:t>
            </a:r>
            <a:r>
              <a:rPr lang="es-CO" dirty="0"/>
              <a:t>, Pandas, </a:t>
            </a:r>
            <a:r>
              <a:rPr lang="es-CO" dirty="0" err="1"/>
              <a:t>Matplotlib</a:t>
            </a:r>
            <a:r>
              <a:rPr lang="es-CO" dirty="0"/>
              <a:t> (manejo de números y matrices, manejo de conjuntos de datos, presentación de datos y resultados, respectivamente).</a:t>
            </a:r>
          </a:p>
          <a:p>
            <a:r>
              <a:rPr lang="es-CO" dirty="0"/>
              <a:t>Uso de Jupyter Notebook para el contenido del curso.</a:t>
            </a:r>
          </a:p>
          <a:p>
            <a:pPr marL="0" indent="0">
              <a:buNone/>
            </a:pPr>
            <a:endParaRPr lang="es-CO" dirty="0"/>
          </a:p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528F49-2FCF-4B10-A555-9D64D43D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07C0-3D1D-4295-8EE2-5A6E1D65E713}" type="slidenum">
              <a:rPr lang="es-419" smtClean="0"/>
              <a:pPr/>
              <a:t>9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9460738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2483</TotalTime>
  <Words>348</Words>
  <Application>Microsoft Office PowerPoint</Application>
  <PresentationFormat>Panorámica</PresentationFormat>
  <Paragraphs>76</Paragraphs>
  <Slides>13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Programación en Python</vt:lpstr>
      <vt:lpstr>Agenda</vt:lpstr>
      <vt:lpstr>Presentación</vt:lpstr>
      <vt:lpstr>Presentación</vt:lpstr>
      <vt:lpstr>¿Qué es Python?</vt:lpstr>
      <vt:lpstr>¿Qué es Python?</vt:lpstr>
      <vt:lpstr>Usos de Python</vt:lpstr>
      <vt:lpstr>Información del curso</vt:lpstr>
      <vt:lpstr>Sobre el curso…</vt:lpstr>
      <vt:lpstr>Herramientas principales</vt:lpstr>
      <vt:lpstr>Herramientas</vt:lpstr>
      <vt:lpstr>¿Miniconda?</vt:lpstr>
      <vt:lpstr>¡Manos a la obra!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Douglas Ramirez</dc:creator>
  <cp:lastModifiedBy>Douglas Ramirez</cp:lastModifiedBy>
  <cp:revision>73</cp:revision>
  <dcterms:created xsi:type="dcterms:W3CDTF">2018-05-30T03:01:13Z</dcterms:created>
  <dcterms:modified xsi:type="dcterms:W3CDTF">2021-08-14T00:23:34Z</dcterms:modified>
</cp:coreProperties>
</file>