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58" r:id="rId3"/>
    <p:sldId id="283" r:id="rId4"/>
    <p:sldId id="257" r:id="rId5"/>
    <p:sldId id="259" r:id="rId6"/>
    <p:sldId id="260" r:id="rId7"/>
    <p:sldId id="261" r:id="rId8"/>
    <p:sldId id="262" r:id="rId9"/>
    <p:sldId id="263" r:id="rId10"/>
    <p:sldId id="284" r:id="rId11"/>
    <p:sldId id="285" r:id="rId12"/>
    <p:sldId id="286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3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2B342-2A2D-4D81-8C19-620AAB454779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7357B-20B8-49AD-A596-D187B7BAAC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4760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1E28305-0FDD-4D98-A4B5-A89000440DA3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a-DK" smtClean="0"/>
              <a:t>(c) 2012 Ophir Frieder at al</a:t>
            </a: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968EE0-C4EA-6F43-8579-07A27770DD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235DDB-B257-4EF1-8A03-9DDC564E6CA4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(c) 2012 Ophir Frieder at al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174F47-19EB-B04D-B081-7D05C218F8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EFA9C680-2919-4B29-90A4-6DD0950B8F42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(c) 2012 Ophir Frieder at al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312FCDD7-6FA8-8046-86FA-22935D77FE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79EAF8-2FFD-4329-BCC7-8E0A2E30D774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(c) 2012 Ophir Frieder at al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56014B-A5EA-094E-8CD7-8FAF84F5EE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45CD1B-16DF-4E1E-8922-8999EF8C52E7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8E10E119-9999-DD4C-A46F-C64180C0453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(c) 2012 Ophir Frieder at al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1D78DA-3824-4E2B-A2D4-8675F836203E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2AC0D0-B751-814C-B72E-19F81A58B98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(c) 2012 Ophir Frieder at al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BC4B9B-2179-417E-A137-8360E30EE5F3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53116B5-2435-1245-B2EC-C433EE06DB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(c) 2012 Ophir Frieder at al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C7E590-33FF-4CD5-98BD-29BDC13766AB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(c) 2012 Ophir Frieder at al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AC747-0BF9-3243-A039-0DB9562026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44877E-05A4-4C11-B80D-2B8DCE24AA32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(c) 2012 Ophir Frieder at 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E421C1-3203-C94E-B81B-5CCC031318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m_pencil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775" y="1755775"/>
            <a:ext cx="1614488" cy="2144713"/>
          </a:xfrm>
          <a:prstGeom prst="rect">
            <a:avLst/>
          </a:prstGeom>
          <a:noFill/>
          <a:ln w="50800" cap="sq" cmpd="dbl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09C1F8-6D5E-44B0-9BA8-5FD746B6E25D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(c) 2012 Ophir Frieder at 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9869E-73AE-7341-AC97-5BA81A67AC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fld id="{B1B080D8-25D3-43DC-BF45-272C0C848BF5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B371DD1C-4F8F-D041-9812-567853CB44F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(c) 2012 Ophir Frieder at al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Tw Cen MT" charset="0"/>
              </a:defRPr>
            </a:lvl1pPr>
          </a:lstStyle>
          <a:p>
            <a:fld id="{772408A3-7C64-4FC0-A118-7D5135CAB39F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a-DK" smtClean="0"/>
              <a:t>(c) 2012 Ophir Frieder at al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charset="0"/>
              </a:defRPr>
            </a:lvl1pPr>
          </a:lstStyle>
          <a:p>
            <a:fld id="{ECC7391C-9C89-A641-A108-A7CE5F8F3E9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4" r:id="rId3"/>
    <p:sldLayoutId id="2147483685" r:id="rId4"/>
    <p:sldLayoutId id="2147483686" r:id="rId5"/>
    <p:sldLayoutId id="2147483681" r:id="rId6"/>
    <p:sldLayoutId id="2147483687" r:id="rId7"/>
    <p:sldLayoutId id="2147483688" r:id="rId8"/>
    <p:sldLayoutId id="2147483689" r:id="rId9"/>
    <p:sldLayoutId id="2147483680" r:id="rId10"/>
    <p:sldLayoutId id="2147483690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charset="2"/>
        <a:buChar char=""/>
        <a:defRPr sz="26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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C32D2E"/>
        </a:buClr>
        <a:buSzPct val="75000"/>
        <a:buFont typeface="Wingdings" charset="2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84AA33"/>
        </a:buClr>
        <a:buSzPct val="65000"/>
        <a:buFont typeface="Wingdings" charset="2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500" cap="none">
                <a:solidFill>
                  <a:srgbClr val="2A6D7D"/>
                </a:solidFill>
              </a:rPr>
              <a:t>CHAPTER 2:</a:t>
            </a:r>
            <a:r>
              <a:rPr lang="en-US" sz="5900" cap="none">
                <a:solidFill>
                  <a:srgbClr val="2A6D7D"/>
                </a:solidFill>
              </a:rPr>
              <a:t> </a:t>
            </a:r>
            <a:r>
              <a:rPr lang="en-US" sz="4000" cap="none">
                <a:solidFill>
                  <a:srgbClr val="2A6D7D"/>
                </a:solidFill>
              </a:rPr>
              <a:t/>
            </a:r>
            <a:br>
              <a:rPr lang="en-US" sz="4000" cap="none">
                <a:solidFill>
                  <a:srgbClr val="2A6D7D"/>
                </a:solidFill>
              </a:rPr>
            </a:br>
            <a:r>
              <a:rPr lang="en-US" sz="2700" cap="none">
                <a:solidFill>
                  <a:srgbClr val="2A6D7D"/>
                </a:solidFill>
              </a:rPr>
              <a:t>HOW DOES THE COMPUTER REALLY WORK</a:t>
            </a:r>
            <a:endParaRPr lang="en-US" sz="2700" cap="none"/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r>
              <a:rPr lang="en-US"/>
              <a:t>Introduction to Computer Science Using Ruby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at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>
          <a:xfrm>
            <a:off x="609600" y="273050"/>
            <a:ext cx="8077200" cy="869950"/>
          </a:xfrm>
        </p:spPr>
        <p:txBody>
          <a:bodyPr/>
          <a:lstStyle/>
          <a:p>
            <a:r>
              <a:rPr lang="en-US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r>
              <a:rPr lang="en-US" sz="3500" dirty="0"/>
              <a:t>The </a:t>
            </a:r>
            <a:r>
              <a:rPr lang="en-US" sz="3500" b="1" dirty="0"/>
              <a:t>memory</a:t>
            </a:r>
            <a:r>
              <a:rPr lang="en-US" sz="3500" dirty="0"/>
              <a:t> stores its contents in a </a:t>
            </a:r>
            <a:r>
              <a:rPr lang="en-US" sz="3500" dirty="0" smtClean="0"/>
              <a:t>sequence </a:t>
            </a:r>
            <a:r>
              <a:rPr lang="en-US" sz="3500" dirty="0"/>
              <a:t>of numerical </a:t>
            </a:r>
            <a:r>
              <a:rPr lang="en-US" sz="3500" dirty="0" smtClean="0"/>
              <a:t>digits</a:t>
            </a:r>
          </a:p>
          <a:p>
            <a:r>
              <a:rPr lang="en-US" sz="3500" dirty="0"/>
              <a:t>The number system used is based on </a:t>
            </a:r>
            <a:r>
              <a:rPr lang="en-US" sz="3500" b="1" dirty="0"/>
              <a:t>the radix system </a:t>
            </a:r>
          </a:p>
          <a:p>
            <a:pPr lvl="1"/>
            <a:r>
              <a:rPr lang="en-US" sz="2900" dirty="0"/>
              <a:t>“</a:t>
            </a:r>
            <a:r>
              <a:rPr lang="en-US" sz="2900" b="1" i="1" dirty="0" err="1"/>
              <a:t>r</a:t>
            </a:r>
            <a:r>
              <a:rPr lang="en-US" sz="2900" dirty="0"/>
              <a:t>”</a:t>
            </a:r>
            <a:r>
              <a:rPr lang="en-US" sz="2900" i="1" dirty="0"/>
              <a:t> </a:t>
            </a:r>
            <a:r>
              <a:rPr lang="en-US" sz="2900" dirty="0"/>
              <a:t>symbols, called </a:t>
            </a:r>
            <a:r>
              <a:rPr lang="en-US" sz="2900" b="1" dirty="0"/>
              <a:t>digits</a:t>
            </a:r>
            <a:r>
              <a:rPr lang="en-US" sz="2900" dirty="0"/>
              <a:t>, carry consecutive values from 0 to </a:t>
            </a:r>
            <a:r>
              <a:rPr lang="en-US" sz="2900" i="1" dirty="0" err="1"/>
              <a:t>r</a:t>
            </a:r>
            <a:r>
              <a:rPr lang="en-US" sz="2900" dirty="0"/>
              <a:t> – 1  </a:t>
            </a:r>
            <a:endParaRPr lang="en-US" sz="2900" i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at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Representation: r = 10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84196" y="2094714"/>
          <a:ext cx="6706504" cy="3187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626"/>
                <a:gridCol w="1676626"/>
                <a:gridCol w="1676626"/>
                <a:gridCol w="1676626"/>
              </a:tblGrid>
              <a:tr h="796803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3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 anchor="ctr"/>
                </a:tc>
              </a:tr>
              <a:tr h="796803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3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5</a:t>
                      </a:r>
                      <a:endParaRPr lang="en-US" sz="3000" dirty="0"/>
                    </a:p>
                  </a:txBody>
                  <a:tcPr anchor="ctr"/>
                </a:tc>
              </a:tr>
              <a:tr h="796803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10</a:t>
                      </a:r>
                      <a:r>
                        <a:rPr lang="en-US" sz="3000" baseline="30000" dirty="0" smtClean="0"/>
                        <a:t>3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10</a:t>
                      </a:r>
                      <a:r>
                        <a:rPr lang="en-US" sz="3000" baseline="30000" dirty="0" smtClean="0"/>
                        <a:t>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 smtClean="0"/>
                        <a:t>10</a:t>
                      </a:r>
                      <a:r>
                        <a:rPr lang="en-US" sz="3000" baseline="30000" dirty="0" smtClean="0"/>
                        <a:t>1</a:t>
                      </a:r>
                      <a:endParaRPr lang="en-US" sz="3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10</a:t>
                      </a:r>
                      <a:r>
                        <a:rPr lang="en-US" sz="3000" baseline="30000" dirty="0" smtClean="0"/>
                        <a:t>0</a:t>
                      </a:r>
                      <a:endParaRPr lang="en-US" sz="3000" dirty="0"/>
                    </a:p>
                  </a:txBody>
                  <a:tcPr anchor="ctr"/>
                </a:tc>
              </a:tr>
              <a:tr h="796803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1000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100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10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</a:t>
                      </a:r>
                      <a:endParaRPr lang="en-US" sz="3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at al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Representation: </a:t>
            </a:r>
            <a:r>
              <a:rPr lang="en-US" dirty="0" err="1" smtClean="0"/>
              <a:t>r</a:t>
            </a:r>
            <a:r>
              <a:rPr lang="en-US" dirty="0" smtClean="0"/>
              <a:t> = 3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84196" y="2094714"/>
          <a:ext cx="6706504" cy="3187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626"/>
                <a:gridCol w="1676626"/>
                <a:gridCol w="1676626"/>
                <a:gridCol w="1676626"/>
              </a:tblGrid>
              <a:tr h="796803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3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 anchor="ctr"/>
                </a:tc>
              </a:tr>
              <a:tr h="796803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</a:t>
                      </a:r>
                      <a:endParaRPr lang="en-US" sz="3000" dirty="0"/>
                    </a:p>
                  </a:txBody>
                  <a:tcPr anchor="ctr"/>
                </a:tc>
              </a:tr>
              <a:tr h="796803"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 smtClean="0"/>
                        <a:t>3</a:t>
                      </a:r>
                      <a:r>
                        <a:rPr lang="en-US" sz="3000" baseline="30000" dirty="0" smtClean="0"/>
                        <a:t>3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 smtClean="0"/>
                        <a:t>3</a:t>
                      </a:r>
                      <a:r>
                        <a:rPr lang="en-US" sz="3000" baseline="30000" dirty="0" smtClean="0"/>
                        <a:t>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 smtClean="0"/>
                        <a:t>3</a:t>
                      </a:r>
                      <a:r>
                        <a:rPr lang="en-US" sz="3000" baseline="30000" dirty="0" smtClean="0"/>
                        <a:t>1</a:t>
                      </a:r>
                      <a:endParaRPr lang="en-US" sz="3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 smtClean="0"/>
                        <a:t>3</a:t>
                      </a:r>
                      <a:r>
                        <a:rPr lang="en-US" sz="3000" baseline="30000" dirty="0" smtClean="0"/>
                        <a:t>0</a:t>
                      </a:r>
                      <a:endParaRPr lang="en-US" sz="3000" dirty="0"/>
                    </a:p>
                  </a:txBody>
                  <a:tcPr anchor="ctr"/>
                </a:tc>
              </a:tr>
              <a:tr h="796803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27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3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</a:t>
                      </a:r>
                      <a:endParaRPr lang="en-US" sz="3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at al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/>
              <a:t>Binary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756150"/>
          </a:xfrm>
        </p:spPr>
        <p:txBody>
          <a:bodyPr/>
          <a:lstStyle/>
          <a:p>
            <a:r>
              <a:rPr lang="en-US" dirty="0"/>
              <a:t>Prevalently used in computers </a:t>
            </a:r>
          </a:p>
          <a:p>
            <a:r>
              <a:rPr lang="en-US" dirty="0"/>
              <a:t>Based on </a:t>
            </a:r>
            <a:r>
              <a:rPr lang="en-US" b="1" dirty="0"/>
              <a:t>radix </a:t>
            </a:r>
            <a:r>
              <a:rPr lang="en-US" b="1" dirty="0" smtClean="0"/>
              <a:t>two</a:t>
            </a:r>
            <a:r>
              <a:rPr lang="en-US" dirty="0" smtClean="0"/>
              <a:t>, the </a:t>
            </a:r>
            <a:r>
              <a:rPr lang="en-US" dirty="0"/>
              <a:t>symbols are called </a:t>
            </a:r>
            <a:r>
              <a:rPr lang="en-US" b="1" dirty="0"/>
              <a:t>bits </a:t>
            </a:r>
          </a:p>
          <a:p>
            <a:r>
              <a:rPr lang="en-US" dirty="0"/>
              <a:t>Each </a:t>
            </a:r>
            <a:r>
              <a:rPr lang="en-US" b="1" dirty="0"/>
              <a:t>bit can have </a:t>
            </a:r>
            <a:r>
              <a:rPr lang="en-US" b="1" dirty="0" err="1" smtClean="0"/>
              <a:t>r</a:t>
            </a:r>
            <a:r>
              <a:rPr lang="en-US" b="1" dirty="0" smtClean="0"/>
              <a:t> = 2 </a:t>
            </a:r>
            <a:r>
              <a:rPr lang="en-US" b="1" dirty="0"/>
              <a:t>values</a:t>
            </a:r>
          </a:p>
          <a:p>
            <a:pPr lvl="1"/>
            <a:r>
              <a:rPr lang="en-US" dirty="0"/>
              <a:t>Either 0 or 1</a:t>
            </a:r>
          </a:p>
          <a:p>
            <a:pPr lvl="1">
              <a:buFont typeface="Wingdings 2" charset="2"/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30338" y="3795713"/>
          <a:ext cx="6855258" cy="2560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629"/>
                <a:gridCol w="3427629"/>
              </a:tblGrid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Decimal System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Binary System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726" marB="45726"/>
                </a:tc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26" marB="45726"/>
                </a:tc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10</a:t>
                      </a:r>
                      <a:endParaRPr lang="en-US" sz="1800" b="1" dirty="0"/>
                    </a:p>
                  </a:txBody>
                  <a:tcPr marT="45726" marB="45726"/>
                </a:tc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3</a:t>
                      </a:r>
                      <a:endParaRPr lang="en-US" sz="1800" b="1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11</a:t>
                      </a:r>
                      <a:endParaRPr lang="en-US" sz="1800" b="1" dirty="0"/>
                    </a:p>
                  </a:txBody>
                  <a:tcPr marT="45726" marB="45726"/>
                </a:tc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4</a:t>
                      </a:r>
                      <a:endParaRPr lang="en-US" sz="1800" b="1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100</a:t>
                      </a:r>
                      <a:endParaRPr lang="en-US" sz="1800" b="1" dirty="0"/>
                    </a:p>
                  </a:txBody>
                  <a:tcPr marT="45726" marB="45726"/>
                </a:tc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5</a:t>
                      </a:r>
                      <a:endParaRPr lang="en-US" sz="1800" b="1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101</a:t>
                      </a:r>
                      <a:endParaRPr lang="en-US" sz="1800" b="1" dirty="0"/>
                    </a:p>
                  </a:txBody>
                  <a:tcPr marT="45726" marB="45726"/>
                </a:tc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10</a:t>
                      </a:r>
                      <a:endParaRPr lang="en-US" sz="1800" b="1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1010</a:t>
                      </a:r>
                      <a:endParaRPr lang="en-US" sz="1800" b="1" dirty="0"/>
                    </a:p>
                  </a:txBody>
                  <a:tcPr marT="45726" marB="45726"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477000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da-DK" dirty="0" smtClean="0"/>
              <a:t>(c) 2012 Ophir Frieder at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3000" b="1">
                <a:ea typeface="ＭＳ Ｐゴシック" charset="-128"/>
                <a:cs typeface="ＭＳ Ｐゴシック" charset="-128"/>
              </a:rPr>
              <a:t>Consecutive natural numbers </a:t>
            </a:r>
            <a:r>
              <a:rPr lang="en-US" sz="3000">
                <a:ea typeface="ＭＳ Ｐゴシック" charset="-128"/>
                <a:cs typeface="ＭＳ Ｐゴシック" charset="-128"/>
              </a:rPr>
              <a:t>are used as addresses to access content from the memory</a:t>
            </a:r>
            <a:endParaRPr lang="en-US" sz="3000"/>
          </a:p>
        </p:txBody>
      </p:sp>
      <p:sp>
        <p:nvSpPr>
          <p:cNvPr id="204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/>
              <a:t>Addresses 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>
          <a:xfrm>
            <a:off x="1560513" y="0"/>
            <a:ext cx="7583487" cy="4568825"/>
          </a:xfrm>
        </p:spPr>
      </p:sp>
      <p:grpSp>
        <p:nvGrpSpPr>
          <p:cNvPr id="20485" name="Group 67"/>
          <p:cNvGrpSpPr>
            <a:grpSpLocks/>
          </p:cNvGrpSpPr>
          <p:nvPr/>
        </p:nvGrpSpPr>
        <p:grpSpPr bwMode="auto">
          <a:xfrm>
            <a:off x="1701800" y="2528888"/>
            <a:ext cx="3213100" cy="1201737"/>
            <a:chOff x="862660" y="4666720"/>
            <a:chExt cx="3690290" cy="1201477"/>
          </a:xfrm>
        </p:grpSpPr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862660" y="4666720"/>
              <a:ext cx="3690290" cy="1201477"/>
            </a:xfrm>
            <a:prstGeom prst="rect">
              <a:avLst/>
            </a:prstGeom>
            <a:gradFill rotWithShape="1">
              <a:gsLst>
                <a:gs pos="0">
                  <a:srgbClr val="244C0E"/>
                </a:gs>
                <a:gs pos="50000">
                  <a:srgbClr val="244C0E"/>
                </a:gs>
                <a:gs pos="100000">
                  <a:srgbClr val="0D0D0D"/>
                </a:gs>
              </a:gsLst>
              <a:lin ang="5400000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0495" name="Group 66"/>
            <p:cNvGrpSpPr>
              <a:grpSpLocks/>
            </p:cNvGrpSpPr>
            <p:nvPr/>
          </p:nvGrpSpPr>
          <p:grpSpPr bwMode="auto">
            <a:xfrm>
              <a:off x="1034080" y="4688941"/>
              <a:ext cx="3490300" cy="1174494"/>
              <a:chOff x="1034080" y="4688941"/>
              <a:chExt cx="3490300" cy="1174494"/>
            </a:xfrm>
          </p:grpSpPr>
          <p:sp>
            <p:nvSpPr>
              <p:cNvPr id="67" name="Rectangle 66"/>
              <p:cNvSpPr>
                <a:spLocks noChangeArrowheads="1"/>
              </p:cNvSpPr>
              <p:nvPr/>
            </p:nvSpPr>
            <p:spPr bwMode="auto">
              <a:xfrm>
                <a:off x="1034047" y="5776142"/>
                <a:ext cx="3369395" cy="87294"/>
              </a:xfrm>
              <a:prstGeom prst="rect">
                <a:avLst/>
              </a:prstGeom>
              <a:gradFill rotWithShape="1">
                <a:gsLst>
                  <a:gs pos="0">
                    <a:srgbClr val="984807"/>
                  </a:gs>
                  <a:gs pos="2000">
                    <a:srgbClr val="984807"/>
                  </a:gs>
                  <a:gs pos="75000">
                    <a:srgbClr val="FF9966"/>
                  </a:gs>
                  <a:gs pos="100000">
                    <a:srgbClr val="984807"/>
                  </a:gs>
                </a:gsLst>
                <a:lin ang="20940000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8" name="Oval 67"/>
              <p:cNvSpPr>
                <a:spLocks noChangeAspect="1"/>
              </p:cNvSpPr>
              <p:nvPr/>
            </p:nvSpPr>
            <p:spPr>
              <a:xfrm>
                <a:off x="4445377" y="5758684"/>
                <a:ext cx="78400" cy="87293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17000">
                    <a:schemeClr val="bg1">
                      <a:lumMod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pSp>
            <p:nvGrpSpPr>
              <p:cNvPr id="20498" name="Group 657"/>
              <p:cNvGrpSpPr>
                <a:grpSpLocks/>
              </p:cNvGrpSpPr>
              <p:nvPr/>
            </p:nvGrpSpPr>
            <p:grpSpPr bwMode="auto">
              <a:xfrm>
                <a:off x="4057737" y="4717509"/>
                <a:ext cx="301572" cy="1023716"/>
                <a:chOff x="4224938" y="2269168"/>
                <a:chExt cx="1005203" cy="2668843"/>
              </a:xfrm>
            </p:grpSpPr>
            <p:sp>
              <p:nvSpPr>
                <p:cNvPr id="113" name="Rectangle 112"/>
                <p:cNvSpPr>
                  <a:spLocks noChangeArrowheads="1"/>
                </p:cNvSpPr>
                <p:nvPr/>
              </p:nvSpPr>
              <p:spPr bwMode="auto">
                <a:xfrm>
                  <a:off x="4222553" y="2318821"/>
                  <a:ext cx="1002761" cy="2544711"/>
                </a:xfrm>
                <a:prstGeom prst="rect">
                  <a:avLst/>
                </a:prstGeom>
                <a:gradFill rotWithShape="1">
                  <a:gsLst>
                    <a:gs pos="0">
                      <a:srgbClr val="262626"/>
                    </a:gs>
                    <a:gs pos="10001">
                      <a:srgbClr val="262626"/>
                    </a:gs>
                    <a:gs pos="100000">
                      <a:srgbClr val="404040"/>
                    </a:gs>
                  </a:gsLst>
                  <a:lin ang="0" scaled="1"/>
                </a:gradFill>
                <a:ln w="53975" cap="sq">
                  <a:solidFill>
                    <a:srgbClr val="BFBFBF"/>
                  </a:solidFill>
                  <a:prstDash val="sysDot"/>
                  <a:miter lim="800000"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283326" y="2269168"/>
                  <a:ext cx="862980" cy="266884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20499" name="Group 660"/>
              <p:cNvGrpSpPr>
                <a:grpSpLocks/>
              </p:cNvGrpSpPr>
              <p:nvPr/>
            </p:nvGrpSpPr>
            <p:grpSpPr bwMode="auto">
              <a:xfrm>
                <a:off x="3668868" y="4700052"/>
                <a:ext cx="301572" cy="1042760"/>
                <a:chOff x="4225794" y="2222302"/>
                <a:chExt cx="1005203" cy="2718493"/>
              </a:xfrm>
            </p:grpSpPr>
            <p:sp>
              <p:nvSpPr>
                <p:cNvPr id="111" name="Rectangle 110"/>
                <p:cNvSpPr>
                  <a:spLocks noChangeArrowheads="1"/>
                </p:cNvSpPr>
                <p:nvPr/>
              </p:nvSpPr>
              <p:spPr bwMode="auto">
                <a:xfrm>
                  <a:off x="4225120" y="2276089"/>
                  <a:ext cx="1002757" cy="2590227"/>
                </a:xfrm>
                <a:prstGeom prst="rect">
                  <a:avLst/>
                </a:prstGeom>
                <a:gradFill rotWithShape="1">
                  <a:gsLst>
                    <a:gs pos="0">
                      <a:srgbClr val="262626"/>
                    </a:gs>
                    <a:gs pos="10001">
                      <a:srgbClr val="262626"/>
                    </a:gs>
                    <a:gs pos="100000">
                      <a:srgbClr val="404040"/>
                    </a:gs>
                  </a:gsLst>
                  <a:lin ang="0" scaled="1"/>
                </a:gradFill>
                <a:ln w="53975" cap="sq">
                  <a:solidFill>
                    <a:srgbClr val="BFBFBF"/>
                  </a:solidFill>
                  <a:prstDash val="sysDot"/>
                  <a:miter lim="800000"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285893" y="2222297"/>
                  <a:ext cx="862980" cy="271849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20500" name="Group 663"/>
              <p:cNvGrpSpPr>
                <a:grpSpLocks/>
              </p:cNvGrpSpPr>
              <p:nvPr/>
            </p:nvGrpSpPr>
            <p:grpSpPr bwMode="auto">
              <a:xfrm>
                <a:off x="3295871" y="4693702"/>
                <a:ext cx="301572" cy="1042760"/>
                <a:chOff x="4223092" y="2221225"/>
                <a:chExt cx="1005203" cy="2718493"/>
              </a:xfrm>
            </p:grpSpPr>
            <p:sp>
              <p:nvSpPr>
                <p:cNvPr id="109" name="Rectangle 108"/>
                <p:cNvSpPr>
                  <a:spLocks noChangeArrowheads="1"/>
                </p:cNvSpPr>
                <p:nvPr/>
              </p:nvSpPr>
              <p:spPr bwMode="auto">
                <a:xfrm>
                  <a:off x="4219842" y="2275014"/>
                  <a:ext cx="1008836" cy="2590227"/>
                </a:xfrm>
                <a:prstGeom prst="rect">
                  <a:avLst/>
                </a:prstGeom>
                <a:gradFill rotWithShape="1">
                  <a:gsLst>
                    <a:gs pos="0">
                      <a:srgbClr val="262626"/>
                    </a:gs>
                    <a:gs pos="10001">
                      <a:srgbClr val="262626"/>
                    </a:gs>
                    <a:gs pos="100000">
                      <a:srgbClr val="404040"/>
                    </a:gs>
                  </a:gsLst>
                  <a:lin ang="0" scaled="1"/>
                </a:gradFill>
                <a:ln w="53975" cap="sq">
                  <a:solidFill>
                    <a:srgbClr val="BFBFBF"/>
                  </a:solidFill>
                  <a:prstDash val="sysDot"/>
                  <a:miter lim="800000"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4280615" y="2221222"/>
                  <a:ext cx="869059" cy="271849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20501" name="Group 669"/>
              <p:cNvGrpSpPr>
                <a:grpSpLocks/>
              </p:cNvGrpSpPr>
              <p:nvPr/>
            </p:nvGrpSpPr>
            <p:grpSpPr bwMode="auto">
              <a:xfrm>
                <a:off x="2918113" y="4712747"/>
                <a:ext cx="301572" cy="1023714"/>
                <a:chOff x="4223345" y="2269525"/>
                <a:chExt cx="1005203" cy="2668840"/>
              </a:xfrm>
            </p:grpSpPr>
            <p:sp>
              <p:nvSpPr>
                <p:cNvPr id="107" name="Rectangle 106"/>
                <p:cNvSpPr>
                  <a:spLocks noChangeArrowheads="1"/>
                </p:cNvSpPr>
                <p:nvPr/>
              </p:nvSpPr>
              <p:spPr bwMode="auto">
                <a:xfrm>
                  <a:off x="4221236" y="2319178"/>
                  <a:ext cx="1008836" cy="2544715"/>
                </a:xfrm>
                <a:prstGeom prst="rect">
                  <a:avLst/>
                </a:prstGeom>
                <a:gradFill rotWithShape="1">
                  <a:gsLst>
                    <a:gs pos="0">
                      <a:srgbClr val="262626"/>
                    </a:gs>
                    <a:gs pos="10001">
                      <a:srgbClr val="262626"/>
                    </a:gs>
                    <a:gs pos="100000">
                      <a:srgbClr val="404040"/>
                    </a:gs>
                  </a:gsLst>
                  <a:lin ang="0" scaled="1"/>
                </a:gradFill>
                <a:ln w="53975" cap="sq">
                  <a:solidFill>
                    <a:srgbClr val="BFBFBF"/>
                  </a:solidFill>
                  <a:prstDash val="sysDot"/>
                  <a:miter lim="800000"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4282009" y="2269525"/>
                  <a:ext cx="869056" cy="26688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20502" name="Group 672"/>
              <p:cNvGrpSpPr>
                <a:grpSpLocks/>
              </p:cNvGrpSpPr>
              <p:nvPr/>
            </p:nvGrpSpPr>
            <p:grpSpPr bwMode="auto">
              <a:xfrm>
                <a:off x="2240369" y="4712747"/>
                <a:ext cx="301572" cy="1023714"/>
                <a:chOff x="4222595" y="2269525"/>
                <a:chExt cx="1005203" cy="2668840"/>
              </a:xfrm>
            </p:grpSpPr>
            <p:sp>
              <p:nvSpPr>
                <p:cNvPr id="105" name="Rectangle 104"/>
                <p:cNvSpPr>
                  <a:spLocks noChangeArrowheads="1"/>
                </p:cNvSpPr>
                <p:nvPr/>
              </p:nvSpPr>
              <p:spPr bwMode="auto">
                <a:xfrm>
                  <a:off x="4224861" y="2319178"/>
                  <a:ext cx="1002761" cy="2544715"/>
                </a:xfrm>
                <a:prstGeom prst="rect">
                  <a:avLst/>
                </a:prstGeom>
                <a:gradFill rotWithShape="1">
                  <a:gsLst>
                    <a:gs pos="0">
                      <a:srgbClr val="262626"/>
                    </a:gs>
                    <a:gs pos="10001">
                      <a:srgbClr val="262626"/>
                    </a:gs>
                    <a:gs pos="100000">
                      <a:srgbClr val="404040"/>
                    </a:gs>
                  </a:gsLst>
                  <a:lin ang="0" scaled="1"/>
                </a:gradFill>
                <a:ln w="53975" cap="sq">
                  <a:solidFill>
                    <a:srgbClr val="BFBFBF"/>
                  </a:solidFill>
                  <a:prstDash val="sysDot"/>
                  <a:miter lim="800000"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4285635" y="2269525"/>
                  <a:ext cx="862980" cy="26688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20503" name="Group 675"/>
              <p:cNvGrpSpPr>
                <a:grpSpLocks/>
              </p:cNvGrpSpPr>
              <p:nvPr/>
            </p:nvGrpSpPr>
            <p:grpSpPr bwMode="auto">
              <a:xfrm>
                <a:off x="1873721" y="4712747"/>
                <a:ext cx="301572" cy="1023714"/>
                <a:chOff x="4280193" y="2269525"/>
                <a:chExt cx="1005203" cy="2668840"/>
              </a:xfrm>
            </p:grpSpPr>
            <p:sp>
              <p:nvSpPr>
                <p:cNvPr id="103" name="Rectangle 102"/>
                <p:cNvSpPr>
                  <a:spLocks noChangeArrowheads="1"/>
                </p:cNvSpPr>
                <p:nvPr/>
              </p:nvSpPr>
              <p:spPr bwMode="auto">
                <a:xfrm>
                  <a:off x="4276954" y="2319178"/>
                  <a:ext cx="1008836" cy="2544715"/>
                </a:xfrm>
                <a:prstGeom prst="rect">
                  <a:avLst/>
                </a:prstGeom>
                <a:gradFill rotWithShape="1">
                  <a:gsLst>
                    <a:gs pos="0">
                      <a:srgbClr val="262626"/>
                    </a:gs>
                    <a:gs pos="10001">
                      <a:srgbClr val="262626"/>
                    </a:gs>
                    <a:gs pos="100000">
                      <a:srgbClr val="404040"/>
                    </a:gs>
                  </a:gsLst>
                  <a:lin ang="0" scaled="1"/>
                </a:gradFill>
                <a:ln w="53975" cap="sq">
                  <a:solidFill>
                    <a:srgbClr val="BFBFBF"/>
                  </a:solidFill>
                  <a:prstDash val="sysDot"/>
                  <a:miter lim="800000"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4337728" y="2269525"/>
                  <a:ext cx="875135" cy="26688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20504" name="Group 678"/>
              <p:cNvGrpSpPr>
                <a:grpSpLocks/>
              </p:cNvGrpSpPr>
              <p:nvPr/>
            </p:nvGrpSpPr>
            <p:grpSpPr bwMode="auto">
              <a:xfrm>
                <a:off x="1473740" y="4706401"/>
                <a:ext cx="301572" cy="1025302"/>
                <a:chOff x="4225191" y="2268452"/>
                <a:chExt cx="1005203" cy="2672979"/>
              </a:xfrm>
            </p:grpSpPr>
            <p:sp>
              <p:nvSpPr>
                <p:cNvPr id="101" name="Rectangle 100"/>
                <p:cNvSpPr>
                  <a:spLocks noChangeArrowheads="1"/>
                </p:cNvSpPr>
                <p:nvPr/>
              </p:nvSpPr>
              <p:spPr bwMode="auto">
                <a:xfrm>
                  <a:off x="4224238" y="2318097"/>
                  <a:ext cx="1002757" cy="2548849"/>
                </a:xfrm>
                <a:prstGeom prst="rect">
                  <a:avLst/>
                </a:prstGeom>
                <a:gradFill rotWithShape="1">
                  <a:gsLst>
                    <a:gs pos="0">
                      <a:srgbClr val="262626"/>
                    </a:gs>
                    <a:gs pos="10001">
                      <a:srgbClr val="262626"/>
                    </a:gs>
                    <a:gs pos="100000">
                      <a:srgbClr val="404040"/>
                    </a:gs>
                  </a:gsLst>
                  <a:lin ang="0" scaled="1"/>
                </a:gradFill>
                <a:ln w="53975" cap="sq">
                  <a:solidFill>
                    <a:srgbClr val="BFBFBF"/>
                  </a:solidFill>
                  <a:prstDash val="sysDot"/>
                  <a:miter lim="800000"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4285011" y="2268444"/>
                  <a:ext cx="862980" cy="267298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20505" name="Group 681"/>
              <p:cNvGrpSpPr>
                <a:grpSpLocks/>
              </p:cNvGrpSpPr>
              <p:nvPr/>
            </p:nvGrpSpPr>
            <p:grpSpPr bwMode="auto">
              <a:xfrm>
                <a:off x="1118202" y="4688941"/>
                <a:ext cx="301572" cy="1042761"/>
                <a:chOff x="4280689" y="2221582"/>
                <a:chExt cx="1005203" cy="2718496"/>
              </a:xfrm>
            </p:grpSpPr>
            <p:sp>
              <p:nvSpPr>
                <p:cNvPr id="99" name="Rectangle 98"/>
                <p:cNvSpPr>
                  <a:spLocks noChangeArrowheads="1"/>
                </p:cNvSpPr>
                <p:nvPr/>
              </p:nvSpPr>
              <p:spPr bwMode="auto">
                <a:xfrm>
                  <a:off x="4279740" y="2275369"/>
                  <a:ext cx="1008836" cy="2590227"/>
                </a:xfrm>
                <a:prstGeom prst="rect">
                  <a:avLst/>
                </a:prstGeom>
                <a:gradFill rotWithShape="1">
                  <a:gsLst>
                    <a:gs pos="0">
                      <a:srgbClr val="262626"/>
                    </a:gs>
                    <a:gs pos="10001">
                      <a:srgbClr val="262626"/>
                    </a:gs>
                    <a:gs pos="100000">
                      <a:srgbClr val="404040"/>
                    </a:gs>
                  </a:gsLst>
                  <a:lin ang="0" scaled="1"/>
                </a:gradFill>
                <a:ln w="53975" cap="sq">
                  <a:solidFill>
                    <a:srgbClr val="BFBFBF"/>
                  </a:solidFill>
                  <a:prstDash val="sysDot"/>
                  <a:miter lim="800000"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4340513" y="2221579"/>
                  <a:ext cx="875135" cy="271849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77" name="Straight Connector 76"/>
              <p:cNvCxnSpPr/>
              <p:nvPr/>
            </p:nvCxnSpPr>
            <p:spPr>
              <a:xfrm rot="5400000">
                <a:off x="2101731" y="5227483"/>
                <a:ext cx="994520" cy="769"/>
              </a:xfrm>
              <a:prstGeom prst="line">
                <a:avLst/>
              </a:prstGeom>
              <a:ln w="38100" cmpd="sng">
                <a:gradFill flip="none" rotWithShape="1">
                  <a:gsLst>
                    <a:gs pos="33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500000" scaled="0"/>
                  <a:tileRect/>
                </a:gra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2373186" y="5202181"/>
                <a:ext cx="994520" cy="769"/>
              </a:xfrm>
              <a:prstGeom prst="line">
                <a:avLst/>
              </a:prstGeom>
              <a:ln w="38100" cmpd="sng">
                <a:gradFill flip="none" rotWithShape="1">
                  <a:gsLst>
                    <a:gs pos="33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500000" scaled="0"/>
                  <a:tileRect/>
                </a:gra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Freeform 78"/>
              <p:cNvSpPr>
                <a:spLocks/>
              </p:cNvSpPr>
              <p:nvPr/>
            </p:nvSpPr>
            <p:spPr bwMode="auto">
              <a:xfrm>
                <a:off x="2714947" y="4820675"/>
                <a:ext cx="141263" cy="104752"/>
              </a:xfrm>
              <a:custGeom>
                <a:avLst/>
                <a:gdLst>
                  <a:gd name="T0" fmla="*/ 33219 w 291303"/>
                  <a:gd name="T1" fmla="*/ 2136 h 186896"/>
                  <a:gd name="T2" fmla="*/ 21261 w 291303"/>
                  <a:gd name="T3" fmla="*/ 85 h 186896"/>
                  <a:gd name="T4" fmla="*/ 13288 w 291303"/>
                  <a:gd name="T5" fmla="*/ 28804 h 186896"/>
                  <a:gd name="T6" fmla="*/ 13288 w 291303"/>
                  <a:gd name="T7" fmla="*/ 28804 h 186896"/>
                  <a:gd name="T8" fmla="*/ 0 w 291303"/>
                  <a:gd name="T9" fmla="*/ 32907 h 186896"/>
                  <a:gd name="T10" fmla="*/ 0 w 291303"/>
                  <a:gd name="T11" fmla="*/ 32907 h 186896"/>
                  <a:gd name="T12" fmla="*/ 0 w 291303"/>
                  <a:gd name="T13" fmla="*/ 32907 h 1868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91303"/>
                  <a:gd name="T22" fmla="*/ 0 h 186896"/>
                  <a:gd name="T23" fmla="*/ 291303 w 291303"/>
                  <a:gd name="T24" fmla="*/ 186896 h 1868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91303" h="186896">
                    <a:moveTo>
                      <a:pt x="291303" y="12133"/>
                    </a:moveTo>
                    <a:cubicBezTo>
                      <a:pt x="194232" y="0"/>
                      <a:pt x="229400" y="482"/>
                      <a:pt x="186434" y="482"/>
                    </a:cubicBezTo>
                    <a:lnTo>
                      <a:pt x="116521" y="163594"/>
                    </a:lnTo>
                    <a:lnTo>
                      <a:pt x="0" y="186896"/>
                    </a:lnTo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79"/>
              <p:cNvSpPr>
                <a:spLocks/>
              </p:cNvSpPr>
              <p:nvPr/>
            </p:nvSpPr>
            <p:spPr bwMode="auto">
              <a:xfrm>
                <a:off x="2721296" y="4854005"/>
                <a:ext cx="139676" cy="103166"/>
              </a:xfrm>
              <a:custGeom>
                <a:avLst/>
                <a:gdLst>
                  <a:gd name="T0" fmla="*/ 32113 w 291303"/>
                  <a:gd name="T1" fmla="*/ 2041 h 186896"/>
                  <a:gd name="T2" fmla="*/ 20552 w 291303"/>
                  <a:gd name="T3" fmla="*/ 81 h 186896"/>
                  <a:gd name="T4" fmla="*/ 12845 w 291303"/>
                  <a:gd name="T5" fmla="*/ 27515 h 186896"/>
                  <a:gd name="T6" fmla="*/ 12845 w 291303"/>
                  <a:gd name="T7" fmla="*/ 27515 h 186896"/>
                  <a:gd name="T8" fmla="*/ 0 w 291303"/>
                  <a:gd name="T9" fmla="*/ 31435 h 186896"/>
                  <a:gd name="T10" fmla="*/ 0 w 291303"/>
                  <a:gd name="T11" fmla="*/ 31435 h 186896"/>
                  <a:gd name="T12" fmla="*/ 0 w 291303"/>
                  <a:gd name="T13" fmla="*/ 31435 h 1868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91303"/>
                  <a:gd name="T22" fmla="*/ 0 h 186896"/>
                  <a:gd name="T23" fmla="*/ 291303 w 291303"/>
                  <a:gd name="T24" fmla="*/ 186896 h 1868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91303" h="186896">
                    <a:moveTo>
                      <a:pt x="291303" y="12133"/>
                    </a:moveTo>
                    <a:cubicBezTo>
                      <a:pt x="194232" y="0"/>
                      <a:pt x="229400" y="482"/>
                      <a:pt x="186434" y="482"/>
                    </a:cubicBezTo>
                    <a:lnTo>
                      <a:pt x="116521" y="163594"/>
                    </a:lnTo>
                    <a:lnTo>
                      <a:pt x="0" y="186896"/>
                    </a:lnTo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80"/>
              <p:cNvSpPr>
                <a:spLocks/>
              </p:cNvSpPr>
              <p:nvPr/>
            </p:nvSpPr>
            <p:spPr bwMode="auto">
              <a:xfrm>
                <a:off x="2721296" y="4893684"/>
                <a:ext cx="139676" cy="103165"/>
              </a:xfrm>
              <a:custGeom>
                <a:avLst/>
                <a:gdLst>
                  <a:gd name="T0" fmla="*/ 32113 w 291303"/>
                  <a:gd name="T1" fmla="*/ 2041 h 186896"/>
                  <a:gd name="T2" fmla="*/ 20552 w 291303"/>
                  <a:gd name="T3" fmla="*/ 81 h 186896"/>
                  <a:gd name="T4" fmla="*/ 12845 w 291303"/>
                  <a:gd name="T5" fmla="*/ 27515 h 186896"/>
                  <a:gd name="T6" fmla="*/ 12845 w 291303"/>
                  <a:gd name="T7" fmla="*/ 27515 h 186896"/>
                  <a:gd name="T8" fmla="*/ 0 w 291303"/>
                  <a:gd name="T9" fmla="*/ 31434 h 186896"/>
                  <a:gd name="T10" fmla="*/ 0 w 291303"/>
                  <a:gd name="T11" fmla="*/ 31434 h 186896"/>
                  <a:gd name="T12" fmla="*/ 0 w 291303"/>
                  <a:gd name="T13" fmla="*/ 31434 h 1868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91303"/>
                  <a:gd name="T22" fmla="*/ 0 h 186896"/>
                  <a:gd name="T23" fmla="*/ 291303 w 291303"/>
                  <a:gd name="T24" fmla="*/ 186896 h 1868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91303" h="186896">
                    <a:moveTo>
                      <a:pt x="291303" y="12133"/>
                    </a:moveTo>
                    <a:cubicBezTo>
                      <a:pt x="194232" y="0"/>
                      <a:pt x="229400" y="482"/>
                      <a:pt x="186434" y="482"/>
                    </a:cubicBezTo>
                    <a:lnTo>
                      <a:pt x="116521" y="163594"/>
                    </a:lnTo>
                    <a:lnTo>
                      <a:pt x="0" y="186896"/>
                    </a:lnTo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81"/>
              <p:cNvSpPr>
                <a:spLocks/>
              </p:cNvSpPr>
              <p:nvPr/>
            </p:nvSpPr>
            <p:spPr bwMode="auto">
              <a:xfrm>
                <a:off x="2622888" y="5014308"/>
                <a:ext cx="90472" cy="220614"/>
              </a:xfrm>
              <a:custGeom>
                <a:avLst/>
                <a:gdLst>
                  <a:gd name="T0" fmla="*/ 0 w 186434"/>
                  <a:gd name="T1" fmla="*/ 0 h 396130"/>
                  <a:gd name="T2" fmla="*/ 21306 w 186434"/>
                  <a:gd name="T3" fmla="*/ 68426 h 396130"/>
                  <a:gd name="T4" fmla="*/ 0 60000 65536"/>
                  <a:gd name="T5" fmla="*/ 0 60000 65536"/>
                  <a:gd name="T6" fmla="*/ 0 w 186434"/>
                  <a:gd name="T7" fmla="*/ 0 h 396130"/>
                  <a:gd name="T8" fmla="*/ 186434 w 186434"/>
                  <a:gd name="T9" fmla="*/ 396130 h 39613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6434" h="396130">
                    <a:moveTo>
                      <a:pt x="0" y="0"/>
                    </a:moveTo>
                    <a:lnTo>
                      <a:pt x="186434" y="396130"/>
                    </a:lnTo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82"/>
              <p:cNvSpPr>
                <a:spLocks/>
              </p:cNvSpPr>
              <p:nvPr/>
            </p:nvSpPr>
            <p:spPr bwMode="auto">
              <a:xfrm>
                <a:off x="2878432" y="5757096"/>
                <a:ext cx="823768" cy="0"/>
              </a:xfrm>
              <a:custGeom>
                <a:avLst/>
                <a:gdLst>
                  <a:gd name="T0" fmla="*/ 0 w 1701209"/>
                  <a:gd name="T1" fmla="*/ 193152 w 1701209"/>
                  <a:gd name="T2" fmla="*/ 193152 w 1701209"/>
                  <a:gd name="T3" fmla="*/ 0 60000 65536"/>
                  <a:gd name="T4" fmla="*/ 0 60000 65536"/>
                  <a:gd name="T5" fmla="*/ 0 60000 65536"/>
                  <a:gd name="T6" fmla="*/ 0 w 1701209"/>
                  <a:gd name="T7" fmla="*/ 1701209 w 1701209"/>
                </a:gdLst>
                <a:ahLst/>
                <a:cxnLst>
                  <a:cxn ang="T3">
                    <a:pos x="T0" y="0"/>
                  </a:cxn>
                  <a:cxn ang="T4">
                    <a:pos x="T1" y="0"/>
                  </a:cxn>
                  <a:cxn ang="T5">
                    <a:pos x="T2" y="0"/>
                  </a:cxn>
                </a:cxnLst>
                <a:rect l="T6" t="0" r="T7" b="0"/>
                <a:pathLst>
                  <a:path w="1701209">
                    <a:moveTo>
                      <a:pt x="0" y="0"/>
                    </a:moveTo>
                    <a:lnTo>
                      <a:pt x="1701209" y="0"/>
                    </a:lnTo>
                  </a:path>
                </a:pathLst>
              </a:custGeom>
              <a:noFill/>
              <a:ln w="15875" cap="flat" cmpd="sng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83"/>
              <p:cNvSpPr>
                <a:spLocks/>
              </p:cNvSpPr>
              <p:nvPr/>
            </p:nvSpPr>
            <p:spPr bwMode="auto">
              <a:xfrm>
                <a:off x="1845150" y="5757096"/>
                <a:ext cx="755518" cy="0"/>
              </a:xfrm>
              <a:custGeom>
                <a:avLst/>
                <a:gdLst>
                  <a:gd name="T0" fmla="*/ 176895 w 1561384"/>
                  <a:gd name="T1" fmla="*/ 0 w 1561384"/>
                  <a:gd name="T2" fmla="*/ 0 w 1561384"/>
                  <a:gd name="T3" fmla="*/ 0 60000 65536"/>
                  <a:gd name="T4" fmla="*/ 0 60000 65536"/>
                  <a:gd name="T5" fmla="*/ 0 60000 65536"/>
                  <a:gd name="T6" fmla="*/ 0 w 1561384"/>
                  <a:gd name="T7" fmla="*/ 1561384 w 1561384"/>
                </a:gdLst>
                <a:ahLst/>
                <a:cxnLst>
                  <a:cxn ang="T3">
                    <a:pos x="T0" y="0"/>
                  </a:cxn>
                  <a:cxn ang="T4">
                    <a:pos x="T1" y="0"/>
                  </a:cxn>
                  <a:cxn ang="T5">
                    <a:pos x="T2" y="0"/>
                  </a:cxn>
                </a:cxnLst>
                <a:rect l="T6" t="0" r="T7" b="0"/>
                <a:pathLst>
                  <a:path w="1561384">
                    <a:moveTo>
                      <a:pt x="1561384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 cap="flat" cmpd="sng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84"/>
              <p:cNvSpPr>
                <a:spLocks/>
              </p:cNvSpPr>
              <p:nvPr/>
            </p:nvSpPr>
            <p:spPr bwMode="auto">
              <a:xfrm>
                <a:off x="2595906" y="5628536"/>
                <a:ext cx="123803" cy="128560"/>
              </a:xfrm>
              <a:custGeom>
                <a:avLst/>
                <a:gdLst>
                  <a:gd name="T0" fmla="*/ 0 w 256347"/>
                  <a:gd name="T1" fmla="*/ 39133 h 233017"/>
                  <a:gd name="T2" fmla="*/ 11813 w 256347"/>
                  <a:gd name="T3" fmla="*/ 39133 h 233017"/>
                  <a:gd name="T4" fmla="*/ 18376 w 256347"/>
                  <a:gd name="T5" fmla="*/ 3913 h 233017"/>
                  <a:gd name="T6" fmla="*/ 28876 w 256347"/>
                  <a:gd name="T7" fmla="*/ 0 h 2330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56347"/>
                  <a:gd name="T13" fmla="*/ 0 h 233017"/>
                  <a:gd name="T14" fmla="*/ 256347 w 256347"/>
                  <a:gd name="T15" fmla="*/ 233017 h 2330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56347" h="233017">
                    <a:moveTo>
                      <a:pt x="0" y="233017"/>
                    </a:moveTo>
                    <a:lnTo>
                      <a:pt x="104869" y="233017"/>
                    </a:lnTo>
                    <a:lnTo>
                      <a:pt x="163130" y="23302"/>
                    </a:lnTo>
                    <a:lnTo>
                      <a:pt x="256347" y="0"/>
                    </a:lnTo>
                  </a:path>
                </a:pathLst>
              </a:custGeom>
              <a:noFill/>
              <a:ln w="15875" cap="flat" cmpd="sng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85"/>
              <p:cNvSpPr>
                <a:spLocks/>
              </p:cNvSpPr>
              <p:nvPr/>
            </p:nvSpPr>
            <p:spPr bwMode="auto">
              <a:xfrm>
                <a:off x="2622888" y="5569812"/>
                <a:ext cx="79361" cy="142844"/>
              </a:xfrm>
              <a:custGeom>
                <a:avLst/>
                <a:gdLst>
                  <a:gd name="T0" fmla="*/ 0 w 163129"/>
                  <a:gd name="T1" fmla="*/ 44364 h 256319"/>
                  <a:gd name="T2" fmla="*/ 6708 w 163129"/>
                  <a:gd name="T3" fmla="*/ 10082 h 256319"/>
                  <a:gd name="T4" fmla="*/ 18783 w 163129"/>
                  <a:gd name="T5" fmla="*/ 0 h 256319"/>
                  <a:gd name="T6" fmla="*/ 18783 w 163129"/>
                  <a:gd name="T7" fmla="*/ 0 h 2563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3129"/>
                  <a:gd name="T13" fmla="*/ 0 h 256319"/>
                  <a:gd name="T14" fmla="*/ 163129 w 163129"/>
                  <a:gd name="T15" fmla="*/ 256319 h 2563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3129" h="256319">
                    <a:moveTo>
                      <a:pt x="0" y="256319"/>
                    </a:moveTo>
                    <a:lnTo>
                      <a:pt x="58260" y="58254"/>
                    </a:lnTo>
                    <a:lnTo>
                      <a:pt x="163129" y="0"/>
                    </a:lnTo>
                  </a:path>
                </a:pathLst>
              </a:custGeom>
              <a:noFill/>
              <a:ln w="15875" cap="flat" cmpd="sng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86"/>
              <p:cNvSpPr>
                <a:spLocks/>
              </p:cNvSpPr>
              <p:nvPr/>
            </p:nvSpPr>
            <p:spPr bwMode="auto">
              <a:xfrm>
                <a:off x="2792722" y="5131757"/>
                <a:ext cx="50791" cy="69835"/>
              </a:xfrm>
              <a:custGeom>
                <a:avLst/>
                <a:gdLst>
                  <a:gd name="T0" fmla="*/ 11914 w 104869"/>
                  <a:gd name="T1" fmla="*/ 0 h 128160"/>
                  <a:gd name="T2" fmla="*/ 5295 w 104869"/>
                  <a:gd name="T3" fmla="*/ 1885 h 128160"/>
                  <a:gd name="T4" fmla="*/ 0 w 104869"/>
                  <a:gd name="T5" fmla="*/ 20735 h 128160"/>
                  <a:gd name="T6" fmla="*/ 0 60000 65536"/>
                  <a:gd name="T7" fmla="*/ 0 60000 65536"/>
                  <a:gd name="T8" fmla="*/ 0 60000 65536"/>
                  <a:gd name="T9" fmla="*/ 0 w 104869"/>
                  <a:gd name="T10" fmla="*/ 0 h 128160"/>
                  <a:gd name="T11" fmla="*/ 104869 w 104869"/>
                  <a:gd name="T12" fmla="*/ 128160 h 1281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4869" h="128160">
                    <a:moveTo>
                      <a:pt x="104869" y="0"/>
                    </a:moveTo>
                    <a:lnTo>
                      <a:pt x="46609" y="11651"/>
                    </a:lnTo>
                    <a:lnTo>
                      <a:pt x="0" y="128160"/>
                    </a:lnTo>
                  </a:path>
                </a:pathLst>
              </a:custGeom>
              <a:noFill/>
              <a:ln w="15875" cap="flat" cmpd="sng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87"/>
              <p:cNvSpPr>
                <a:spLocks/>
              </p:cNvSpPr>
              <p:nvPr/>
            </p:nvSpPr>
            <p:spPr bwMode="auto">
              <a:xfrm>
                <a:off x="2799070" y="5569812"/>
                <a:ext cx="79361" cy="187284"/>
              </a:xfrm>
              <a:custGeom>
                <a:avLst/>
                <a:gdLst>
                  <a:gd name="T0" fmla="*/ 6708 w 163130"/>
                  <a:gd name="T1" fmla="*/ 0 h 337875"/>
                  <a:gd name="T2" fmla="*/ 0 w 163130"/>
                  <a:gd name="T3" fmla="*/ 11905 h 337875"/>
                  <a:gd name="T4" fmla="*/ 0 w 163130"/>
                  <a:gd name="T5" fmla="*/ 29764 h 337875"/>
                  <a:gd name="T6" fmla="*/ 8049 w 163130"/>
                  <a:gd name="T7" fmla="*/ 29764 h 337875"/>
                  <a:gd name="T8" fmla="*/ 18782 w 163130"/>
                  <a:gd name="T9" fmla="*/ 57542 h 337875"/>
                  <a:gd name="T10" fmla="*/ 18782 w 163130"/>
                  <a:gd name="T11" fmla="*/ 57542 h 337875"/>
                  <a:gd name="T12" fmla="*/ 18782 w 163130"/>
                  <a:gd name="T13" fmla="*/ 57542 h 3378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3130"/>
                  <a:gd name="T22" fmla="*/ 0 h 337875"/>
                  <a:gd name="T23" fmla="*/ 163130 w 163130"/>
                  <a:gd name="T24" fmla="*/ 337875 h 3378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3130" h="337875">
                    <a:moveTo>
                      <a:pt x="58261" y="0"/>
                    </a:moveTo>
                    <a:lnTo>
                      <a:pt x="0" y="69905"/>
                    </a:lnTo>
                    <a:lnTo>
                      <a:pt x="0" y="174763"/>
                    </a:lnTo>
                    <a:lnTo>
                      <a:pt x="69913" y="174763"/>
                    </a:lnTo>
                    <a:lnTo>
                      <a:pt x="163130" y="337875"/>
                    </a:lnTo>
                  </a:path>
                </a:pathLst>
              </a:custGeom>
              <a:noFill/>
              <a:ln w="15875" cap="flat" cmpd="sng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Oval 88"/>
              <p:cNvSpPr>
                <a:spLocks noChangeAspect="1"/>
              </p:cNvSpPr>
              <p:nvPr/>
            </p:nvSpPr>
            <p:spPr bwMode="auto">
              <a:xfrm>
                <a:off x="2631227" y="4898445"/>
                <a:ext cx="14586" cy="1904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0" name="Oval 89"/>
              <p:cNvSpPr>
                <a:spLocks noChangeArrowheads="1"/>
              </p:cNvSpPr>
              <p:nvPr/>
            </p:nvSpPr>
            <p:spPr bwMode="auto">
              <a:xfrm>
                <a:off x="2709628" y="4919077"/>
                <a:ext cx="21879" cy="2539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1" name="Oval 90"/>
              <p:cNvSpPr>
                <a:spLocks noChangeArrowheads="1"/>
              </p:cNvSpPr>
              <p:nvPr/>
            </p:nvSpPr>
            <p:spPr bwMode="auto">
              <a:xfrm>
                <a:off x="2704158" y="4950820"/>
                <a:ext cx="21879" cy="2539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2" name="Oval 91"/>
              <p:cNvSpPr>
                <a:spLocks noChangeArrowheads="1"/>
              </p:cNvSpPr>
              <p:nvPr/>
            </p:nvSpPr>
            <p:spPr bwMode="auto">
              <a:xfrm>
                <a:off x="2715098" y="4982564"/>
                <a:ext cx="21879" cy="2539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3" name="Oval 92"/>
              <p:cNvSpPr>
                <a:spLocks noChangeArrowheads="1"/>
              </p:cNvSpPr>
              <p:nvPr/>
            </p:nvSpPr>
            <p:spPr bwMode="auto">
              <a:xfrm>
                <a:off x="2704158" y="5209527"/>
                <a:ext cx="21879" cy="2539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4" name="Oval 93"/>
              <p:cNvSpPr>
                <a:spLocks noChangeArrowheads="1"/>
              </p:cNvSpPr>
              <p:nvPr/>
            </p:nvSpPr>
            <p:spPr bwMode="auto">
              <a:xfrm>
                <a:off x="2782559" y="5196830"/>
                <a:ext cx="21879" cy="2539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5" name="Oval 94"/>
              <p:cNvSpPr>
                <a:spLocks noChangeArrowheads="1"/>
              </p:cNvSpPr>
              <p:nvPr/>
            </p:nvSpPr>
            <p:spPr bwMode="auto">
              <a:xfrm>
                <a:off x="2698689" y="5557114"/>
                <a:ext cx="21879" cy="2539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6" name="Oval 95"/>
              <p:cNvSpPr>
                <a:spLocks noChangeArrowheads="1"/>
              </p:cNvSpPr>
              <p:nvPr/>
            </p:nvSpPr>
            <p:spPr bwMode="auto">
              <a:xfrm>
                <a:off x="2704158" y="5615840"/>
                <a:ext cx="21879" cy="2539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7" name="Oval 96"/>
              <p:cNvSpPr>
                <a:spLocks noChangeArrowheads="1"/>
              </p:cNvSpPr>
              <p:nvPr/>
            </p:nvSpPr>
            <p:spPr bwMode="auto">
              <a:xfrm>
                <a:off x="2822671" y="5550766"/>
                <a:ext cx="21879" cy="2539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 bwMode="auto">
              <a:xfrm>
                <a:off x="2631227" y="4860353"/>
                <a:ext cx="14586" cy="1904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0486" name="TextBox 2"/>
          <p:cNvSpPr txBox="1">
            <a:spLocks noChangeArrowheads="1"/>
          </p:cNvSpPr>
          <p:nvPr/>
        </p:nvSpPr>
        <p:spPr bwMode="auto">
          <a:xfrm>
            <a:off x="1584325" y="2130425"/>
            <a:ext cx="3624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w Cen MT" charset="0"/>
              </a:rPr>
              <a:t>Memory</a:t>
            </a:r>
            <a:r>
              <a:rPr lang="en-US">
                <a:latin typeface="Tw Cen MT" charset="0"/>
              </a:rPr>
              <a:t> </a:t>
            </a:r>
          </a:p>
        </p:txBody>
      </p:sp>
      <p:grpSp>
        <p:nvGrpSpPr>
          <p:cNvPr id="15" name="Group 3"/>
          <p:cNvGrpSpPr>
            <a:grpSpLocks/>
          </p:cNvGrpSpPr>
          <p:nvPr/>
        </p:nvGrpSpPr>
        <p:grpSpPr bwMode="auto">
          <a:xfrm>
            <a:off x="5092700" y="1060450"/>
            <a:ext cx="3916363" cy="2352675"/>
            <a:chOff x="4088951" y="2369788"/>
            <a:chExt cx="3302440" cy="2378164"/>
          </a:xfrm>
        </p:grpSpPr>
        <p:sp>
          <p:nvSpPr>
            <p:cNvPr id="117" name="Isosceles Triangle 116"/>
            <p:cNvSpPr>
              <a:spLocks noChangeArrowheads="1"/>
            </p:cNvSpPr>
            <p:nvPr/>
          </p:nvSpPr>
          <p:spPr bwMode="auto">
            <a:xfrm>
              <a:off x="4088951" y="3046971"/>
              <a:ext cx="1982535" cy="1700981"/>
            </a:xfrm>
            <a:prstGeom prst="triangle">
              <a:avLst>
                <a:gd name="adj" fmla="val 4375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8" name="Oval 117"/>
            <p:cNvSpPr>
              <a:spLocks noChangeArrowheads="1"/>
            </p:cNvSpPr>
            <p:nvPr/>
          </p:nvSpPr>
          <p:spPr bwMode="auto">
            <a:xfrm>
              <a:off x="4819852" y="2369788"/>
              <a:ext cx="2571539" cy="237816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50" b="1" dirty="0">
                  <a:solidFill>
                    <a:srgbClr val="008000"/>
                  </a:solidFill>
                  <a:latin typeface="Courier New"/>
                  <a:ea typeface="+mn-ea"/>
                  <a:cs typeface="Courier New"/>
                </a:rPr>
                <a:t>Data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900" b="1" dirty="0">
                  <a:solidFill>
                    <a:srgbClr val="008000"/>
                  </a:solidFill>
                  <a:latin typeface="Courier New"/>
                  <a:ea typeface="+mn-ea"/>
                  <a:cs typeface="Courier New"/>
                </a:rPr>
                <a:t>1011010101010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900" b="1" dirty="0">
                  <a:solidFill>
                    <a:srgbClr val="008000"/>
                  </a:solidFill>
                  <a:latin typeface="Courier New"/>
                  <a:ea typeface="+mn-ea"/>
                  <a:cs typeface="Courier New"/>
                </a:rPr>
                <a:t>1010101101010</a:t>
              </a:r>
            </a:p>
          </p:txBody>
        </p:sp>
      </p:grpSp>
      <p:grpSp>
        <p:nvGrpSpPr>
          <p:cNvPr id="16" name="Group 8"/>
          <p:cNvGrpSpPr>
            <a:grpSpLocks/>
          </p:cNvGrpSpPr>
          <p:nvPr/>
        </p:nvGrpSpPr>
        <p:grpSpPr bwMode="auto">
          <a:xfrm>
            <a:off x="1870075" y="1052513"/>
            <a:ext cx="2854325" cy="976312"/>
            <a:chOff x="1254565" y="1672872"/>
            <a:chExt cx="3299042" cy="975842"/>
          </a:xfrm>
        </p:grpSpPr>
        <p:sp>
          <p:nvSpPr>
            <p:cNvPr id="120" name="Rectangle 6"/>
            <p:cNvSpPr>
              <a:spLocks noChangeArrowheads="1"/>
            </p:cNvSpPr>
            <p:nvPr/>
          </p:nvSpPr>
          <p:spPr bwMode="auto">
            <a:xfrm>
              <a:off x="1254565" y="2029887"/>
              <a:ext cx="3299042" cy="618827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latin typeface="+mn-lt"/>
                  <a:ea typeface="+mn-ea"/>
                  <a:cs typeface="+mn-cs"/>
                </a:rPr>
                <a:t>1110110101001010101</a:t>
              </a:r>
            </a:p>
          </p:txBody>
        </p:sp>
        <p:sp>
          <p:nvSpPr>
            <p:cNvPr id="20491" name="TextBox 7"/>
            <p:cNvSpPr txBox="1">
              <a:spLocks noChangeArrowheads="1"/>
            </p:cNvSpPr>
            <p:nvPr/>
          </p:nvSpPr>
          <p:spPr bwMode="auto">
            <a:xfrm>
              <a:off x="1254565" y="1672872"/>
              <a:ext cx="3299042" cy="399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>
                  <a:latin typeface="Tw Cen MT" charset="0"/>
                </a:rPr>
                <a:t>Address</a:t>
              </a:r>
            </a:p>
          </p:txBody>
        </p:sp>
      </p:grpSp>
      <p:cxnSp>
        <p:nvCxnSpPr>
          <p:cNvPr id="122" name="Straight Arrow Connector 121"/>
          <p:cNvCxnSpPr>
            <a:cxnSpLocks noChangeShapeType="1"/>
          </p:cNvCxnSpPr>
          <p:nvPr/>
        </p:nvCxnSpPr>
        <p:spPr bwMode="auto">
          <a:xfrm>
            <a:off x="4745038" y="1527175"/>
            <a:ext cx="1214437" cy="203200"/>
          </a:xfrm>
          <a:prstGeom prst="straightConnector1">
            <a:avLst/>
          </a:prstGeom>
          <a:noFill/>
          <a:ln w="41275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1600200" y="6461760"/>
            <a:ext cx="4572000" cy="365125"/>
          </a:xfrm>
        </p:spPr>
        <p:txBody>
          <a:bodyPr/>
          <a:lstStyle/>
          <a:p>
            <a:pPr>
              <a:defRPr/>
            </a:pPr>
            <a:r>
              <a:rPr lang="da-DK" dirty="0" smtClean="0"/>
              <a:t>(c) 2012 Ophir Frieder at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/>
              <a:t>Addresses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1300" y="1600200"/>
            <a:ext cx="8153400" cy="4495800"/>
          </a:xfrm>
        </p:spPr>
        <p:txBody>
          <a:bodyPr wrap="none"/>
          <a:lstStyle/>
          <a:p>
            <a:r>
              <a:rPr lang="en-US" sz="3300"/>
              <a:t>Refer to cells that hold eight bits, called </a:t>
            </a:r>
            <a:r>
              <a:rPr lang="en-US" sz="3300" b="1"/>
              <a:t>bytes</a:t>
            </a:r>
          </a:p>
          <a:p>
            <a:pPr lvl="1"/>
            <a:r>
              <a:rPr lang="en-US" sz="3000"/>
              <a:t>Can be grouped into larger strings </a:t>
            </a:r>
          </a:p>
          <a:p>
            <a:pPr lvl="1"/>
            <a:r>
              <a:rPr lang="en-US" sz="3000"/>
              <a:t>Can be accessed in an arbitrary order </a:t>
            </a:r>
          </a:p>
          <a:p>
            <a:pPr lvl="2"/>
            <a:r>
              <a:rPr lang="en-US" sz="2500"/>
              <a:t>Referred to as </a:t>
            </a:r>
            <a:r>
              <a:rPr lang="en-US" sz="2500" b="1"/>
              <a:t>Random Access Memories</a:t>
            </a:r>
            <a:r>
              <a:rPr lang="en-US" sz="2500"/>
              <a:t>, or </a:t>
            </a:r>
            <a:r>
              <a:rPr lang="en-US" sz="2500" b="1"/>
              <a:t>RAM</a:t>
            </a:r>
            <a:r>
              <a:rPr lang="en-US" sz="2500"/>
              <a:t> </a:t>
            </a:r>
          </a:p>
        </p:txBody>
      </p:sp>
      <p:grpSp>
        <p:nvGrpSpPr>
          <p:cNvPr id="4" name="Group 18"/>
          <p:cNvGrpSpPr/>
          <p:nvPr/>
        </p:nvGrpSpPr>
        <p:grpSpPr>
          <a:xfrm>
            <a:off x="4388834" y="4656945"/>
            <a:ext cx="1593922" cy="1036633"/>
            <a:chOff x="1568006" y="3861472"/>
            <a:chExt cx="1904932" cy="1228607"/>
          </a:xfrm>
          <a:gradFill flip="none" rotWithShape="1">
            <a:gsLst>
              <a:gs pos="40000">
                <a:schemeClr val="accent2">
                  <a:lumMod val="75000"/>
                </a:schemeClr>
              </a:gs>
              <a:gs pos="100000">
                <a:srgbClr val="FFFFFF"/>
              </a:gs>
            </a:gsLst>
            <a:lin ang="4740000" scaled="0"/>
            <a:tileRect/>
          </a:gradFill>
          <a:effectLst/>
        </p:grpSpPr>
        <p:sp>
          <p:nvSpPr>
            <p:cNvPr id="6" name="Isosceles Triangle 5"/>
            <p:cNvSpPr/>
            <p:nvPr/>
          </p:nvSpPr>
          <p:spPr>
            <a:xfrm>
              <a:off x="1568006" y="3861472"/>
              <a:ext cx="1904932" cy="414655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91973" y="4260770"/>
              <a:ext cx="1269955" cy="82930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schemeClr val="tx1"/>
                  </a:solidFill>
                </a:rPr>
                <a:t>Bart’s House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2730500" y="3879850"/>
            <a:ext cx="3835400" cy="3889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34088" y="4254500"/>
            <a:ext cx="531812" cy="19954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43200" y="5822950"/>
            <a:ext cx="3303588" cy="4270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43200" y="5221288"/>
            <a:ext cx="1581150" cy="6143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30500" y="4262438"/>
            <a:ext cx="1581150" cy="5826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14" name="TextBox 24"/>
          <p:cNvSpPr txBox="1">
            <a:spLocks noChangeArrowheads="1"/>
          </p:cNvSpPr>
          <p:nvPr/>
        </p:nvSpPr>
        <p:spPr bwMode="auto">
          <a:xfrm>
            <a:off x="4324350" y="4268788"/>
            <a:ext cx="1658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Tw Cen MT" charset="0"/>
              </a:rPr>
              <a:t>Address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477000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da-DK" dirty="0" smtClean="0"/>
              <a:t>(c) 2012 Ophir Frieder at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Scales of Magnitude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000" dirty="0"/>
              <a:t>Mass storage devices are colloquially measured using units based on the </a:t>
            </a:r>
            <a:r>
              <a:rPr lang="en-US" sz="3000" b="1" dirty="0" smtClean="0"/>
              <a:t>powers </a:t>
            </a:r>
            <a:r>
              <a:rPr lang="en-US" sz="3000" b="1" dirty="0"/>
              <a:t>of 10 </a:t>
            </a:r>
          </a:p>
          <a:p>
            <a:r>
              <a:rPr lang="en-US" sz="3000" dirty="0"/>
              <a:t>Customary to “equate” </a:t>
            </a:r>
            <a:r>
              <a:rPr lang="en-US" altLang="ja-JP" sz="3000" b="1" dirty="0">
                <a:ea typeface="ＭＳ Ｐゴシック" charset="-128"/>
                <a:cs typeface="ＭＳ Ｐゴシック" charset="-128"/>
              </a:rPr>
              <a:t>2</a:t>
            </a:r>
            <a:r>
              <a:rPr lang="en-US" altLang="ja-JP" sz="3000" b="1" baseline="30000" dirty="0">
                <a:ea typeface="ＭＳ Ｐゴシック" charset="-128"/>
                <a:cs typeface="ＭＳ Ｐゴシック" charset="-128"/>
              </a:rPr>
              <a:t>10</a:t>
            </a:r>
            <a:r>
              <a:rPr lang="en-US" altLang="ja-JP" sz="3000" dirty="0">
                <a:ea typeface="ＭＳ Ｐゴシック" charset="-128"/>
                <a:cs typeface="ＭＳ Ｐゴシック" charset="-128"/>
              </a:rPr>
              <a:t> to </a:t>
            </a:r>
            <a:r>
              <a:rPr lang="en-US" altLang="ja-JP" sz="3000" b="1" dirty="0">
                <a:ea typeface="ＭＳ Ｐゴシック" charset="-128"/>
                <a:cs typeface="ＭＳ Ｐゴシック" charset="-128"/>
              </a:rPr>
              <a:t>10</a:t>
            </a:r>
            <a:r>
              <a:rPr lang="en-US" altLang="ja-JP" sz="3000" b="1" baseline="30000" dirty="0">
                <a:ea typeface="ＭＳ Ｐゴシック" charset="-128"/>
                <a:cs typeface="ＭＳ Ｐゴシック" charset="-128"/>
              </a:rPr>
              <a:t>3</a:t>
            </a:r>
            <a:r>
              <a:rPr lang="en-US" altLang="ja-JP" sz="3000" dirty="0">
                <a:ea typeface="ＭＳ Ｐゴシック" charset="-128"/>
                <a:cs typeface="ＭＳ Ｐゴシック" charset="-128"/>
              </a:rPr>
              <a:t>, or </a:t>
            </a:r>
            <a:r>
              <a:rPr lang="en-US" altLang="ja-JP" sz="3000" b="1" dirty="0" smtClean="0">
                <a:ea typeface="ＭＳ Ｐゴシック" charset="-128"/>
                <a:cs typeface="ＭＳ Ｐゴシック" charset="-128"/>
              </a:rPr>
              <a:t>1k</a:t>
            </a:r>
            <a:r>
              <a:rPr lang="en-US" altLang="ja-JP" sz="3000" dirty="0" smtClean="0">
                <a:ea typeface="ＭＳ Ｐゴシック" charset="-128"/>
                <a:cs typeface="ＭＳ Ｐゴシック" charset="-128"/>
              </a:rPr>
              <a:t>, </a:t>
            </a:r>
            <a:r>
              <a:rPr lang="en-US" altLang="ja-JP" sz="3000" dirty="0">
                <a:ea typeface="ＭＳ Ｐゴシック" charset="-128"/>
                <a:cs typeface="ＭＳ Ｐゴシック" charset="-128"/>
              </a:rPr>
              <a:t>because </a:t>
            </a:r>
            <a:r>
              <a:rPr lang="en-US" sz="3000" dirty="0">
                <a:ea typeface="ＭＳ Ｐゴシック" charset="-128"/>
                <a:cs typeface="ＭＳ Ｐゴシック" charset="-128"/>
              </a:rPr>
              <a:t>2</a:t>
            </a:r>
            <a:r>
              <a:rPr lang="en-US" sz="3000" baseline="30000" dirty="0">
                <a:ea typeface="ＭＳ Ｐゴシック" charset="-128"/>
                <a:cs typeface="ＭＳ Ｐゴシック" charset="-128"/>
              </a:rPr>
              <a:t>10 </a:t>
            </a:r>
            <a:r>
              <a:rPr lang="en-US" sz="3000" dirty="0">
                <a:ea typeface="ＭＳ Ｐゴシック" charset="-128"/>
                <a:cs typeface="ＭＳ Ｐゴシック" charset="-128"/>
              </a:rPr>
              <a:t>= 1024, which is close to 1000</a:t>
            </a:r>
          </a:p>
          <a:p>
            <a:pPr marL="319088" lvl="1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r>
              <a:rPr lang="en-US" sz="3000" dirty="0"/>
              <a:t>As the sizes increase, the disparity increases dramatically 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at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Scales of Magnitude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/>
              <a:t>In 2005, a standard was defined for quantities expressed as </a:t>
            </a:r>
            <a:r>
              <a:rPr lang="en-US" sz="3200" b="1"/>
              <a:t>powers of 2</a:t>
            </a:r>
          </a:p>
          <a:p>
            <a:r>
              <a:rPr lang="en-US" sz="3200"/>
              <a:t>Precise numbers for</a:t>
            </a:r>
            <a:r>
              <a:rPr lang="en-US" sz="3200">
                <a:ea typeface="ＭＳ Ｐゴシック" charset="-128"/>
                <a:cs typeface="ＭＳ Ｐゴシック" charset="-128"/>
              </a:rPr>
              <a:t> sizes can be stated using </a:t>
            </a:r>
            <a:r>
              <a:rPr lang="en-US" sz="3200" b="1">
                <a:ea typeface="ＭＳ Ｐゴシック" charset="-128"/>
                <a:cs typeface="ＭＳ Ｐゴシック" charset="-128"/>
              </a:rPr>
              <a:t>multiples of powers of 2</a:t>
            </a:r>
            <a:r>
              <a:rPr lang="en-US" sz="3200">
                <a:ea typeface="ＭＳ Ｐゴシック" charset="-128"/>
                <a:cs typeface="ＭＳ Ｐゴシック" charset="-128"/>
              </a:rPr>
              <a:t>, in steps of exponents that are </a:t>
            </a:r>
            <a:r>
              <a:rPr lang="en-US" sz="3200" b="1">
                <a:ea typeface="ＭＳ Ｐゴシック" charset="-128"/>
                <a:cs typeface="ＭＳ Ｐゴシック" charset="-128"/>
              </a:rPr>
              <a:t>multiples of 10</a:t>
            </a:r>
            <a:endParaRPr lang="en-US" sz="3200" b="1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at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3000"/>
              <a:t>Table 2.1: Unit Names and Their Sizes </a:t>
            </a:r>
          </a:p>
        </p:txBody>
      </p:sp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/>
              <a:t>Scales of Magnitudes </a:t>
            </a:r>
          </a:p>
        </p:txBody>
      </p:sp>
      <p:graphicFrame>
        <p:nvGraphicFramePr>
          <p:cNvPr id="5" name="Group 40"/>
          <p:cNvGraphicFramePr>
            <a:graphicFrameLocks noGrp="1"/>
          </p:cNvGraphicFramePr>
          <p:nvPr>
            <p:ph type="pic" idx="1"/>
          </p:nvPr>
        </p:nvGraphicFramePr>
        <p:xfrm>
          <a:off x="1987550" y="247650"/>
          <a:ext cx="6788150" cy="4078288"/>
        </p:xfrm>
        <a:graphic>
          <a:graphicData uri="http://schemas.openxmlformats.org/drawingml/2006/table">
            <a:tbl>
              <a:tblPr/>
              <a:tblGrid>
                <a:gridCol w="2263775"/>
                <a:gridCol w="2262188"/>
                <a:gridCol w="2262187"/>
              </a:tblGrid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Units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Actual Size (bytes)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Other Names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Megabyte (MB)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1,000,000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Million , 10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6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-128"/>
                        <a:cs typeface="Tw Cen MT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Mebibyte (MiB)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1,048,576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2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20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-128"/>
                        <a:cs typeface="Tw Cen MT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Gigabyte (GB)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1,000,000,000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Billion, 10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9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-128"/>
                        <a:cs typeface="Tw Cen MT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Gibibyte (GiB)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1,073,741,824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2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30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-128"/>
                        <a:cs typeface="Tw Cen MT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Terabyte (TB)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1,000,000,000,000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Trillion,10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12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-128"/>
                        <a:cs typeface="Tw Cen MT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Tebibyte (TiB)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1,099,511,627,776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2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40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-128"/>
                        <a:cs typeface="Tw Cen MT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at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/>
              <a:t>Instruction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3500"/>
              <a:t>Instructions are executed in </a:t>
            </a:r>
            <a:r>
              <a:rPr lang="en-US" sz="3500" b="1"/>
              <a:t>timed phases </a:t>
            </a:r>
          </a:p>
          <a:p>
            <a:r>
              <a:rPr lang="en-US" sz="3500"/>
              <a:t>Phases may be overlapped</a:t>
            </a:r>
          </a:p>
          <a:p>
            <a:r>
              <a:rPr lang="en-US" sz="3500"/>
              <a:t>Each instruction is controlled by a timing mechanism, called a </a:t>
            </a:r>
            <a:r>
              <a:rPr lang="en-US" sz="3500" b="1"/>
              <a:t>clock</a:t>
            </a:r>
          </a:p>
          <a:p>
            <a:pPr lvl="1"/>
            <a:r>
              <a:rPr lang="en-US" sz="3200">
                <a:cs typeface="ＭＳ Ｐゴシック" charset="-128"/>
              </a:rPr>
              <a:t>Clocks operate according to a </a:t>
            </a:r>
            <a:r>
              <a:rPr lang="en-US" sz="3200" b="1">
                <a:cs typeface="ＭＳ Ｐゴシック" charset="-128"/>
              </a:rPr>
              <a:t>periodicity</a:t>
            </a:r>
          </a:p>
          <a:p>
            <a:pPr lvl="2"/>
            <a:r>
              <a:rPr lang="en-US" sz="2600"/>
              <a:t>This periodicity defines the time step of the phases</a:t>
            </a:r>
          </a:p>
          <a:p>
            <a:pPr lvl="2"/>
            <a:r>
              <a:rPr lang="en-US" sz="2600"/>
              <a:t>Some instructions require multiple time steps</a:t>
            </a:r>
            <a:r>
              <a:rPr lang="en-US" sz="2600" b="1"/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at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2563"/>
            <a:ext cx="8534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Basic Nomenclature &amp; Components of a Computer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088"/>
            <a:ext cx="3886200" cy="4572000"/>
          </a:xfrm>
        </p:spPr>
        <p:txBody>
          <a:bodyPr/>
          <a:lstStyle/>
          <a:p>
            <a:r>
              <a:rPr lang="en-US"/>
              <a:t>A </a:t>
            </a:r>
            <a:r>
              <a:rPr lang="en-US" b="1"/>
              <a:t>computer system </a:t>
            </a:r>
            <a:r>
              <a:rPr lang="en-US"/>
              <a:t>has: </a:t>
            </a:r>
          </a:p>
          <a:p>
            <a:pPr lvl="1"/>
            <a:r>
              <a:rPr lang="en-US"/>
              <a:t>A main computer </a:t>
            </a:r>
          </a:p>
          <a:p>
            <a:pPr lvl="1"/>
            <a:r>
              <a:rPr lang="en-US"/>
              <a:t>A set of peripheral devices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45050" y="1589088"/>
            <a:ext cx="3886200" cy="4572000"/>
          </a:xfrm>
        </p:spPr>
        <p:txBody>
          <a:bodyPr/>
          <a:lstStyle/>
          <a:p>
            <a:r>
              <a:rPr lang="en-US"/>
              <a:t>A </a:t>
            </a:r>
            <a:r>
              <a:rPr lang="en-US" b="1"/>
              <a:t>digital computer </a:t>
            </a:r>
            <a:r>
              <a:rPr lang="en-US"/>
              <a:t>has three main parts:</a:t>
            </a:r>
          </a:p>
          <a:p>
            <a:pPr lvl="1"/>
            <a:r>
              <a:rPr lang="en-US"/>
              <a:t>Central Processing </a:t>
            </a:r>
            <a:br>
              <a:rPr lang="en-US"/>
            </a:br>
            <a:r>
              <a:rPr lang="en-US"/>
              <a:t>Unit(s), or CPU(s) </a:t>
            </a:r>
          </a:p>
          <a:p>
            <a:pPr lvl="1"/>
            <a:r>
              <a:rPr lang="en-US"/>
              <a:t>Memory Unit(s)</a:t>
            </a:r>
          </a:p>
          <a:p>
            <a:pPr lvl="1"/>
            <a:r>
              <a:rPr lang="en-US"/>
              <a:t>Input/Output Unit(s)  </a:t>
            </a:r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at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371600"/>
          </a:xfrm>
        </p:spPr>
        <p:txBody>
          <a:bodyPr/>
          <a:lstStyle/>
          <a:p>
            <a:r>
              <a:rPr lang="en-US" sz="2700" dirty="0">
                <a:ea typeface="ＭＳ Ｐゴシック" charset="-128"/>
                <a:cs typeface="Tw Cen MT" charset="0"/>
              </a:rPr>
              <a:t>Most </a:t>
            </a:r>
            <a:r>
              <a:rPr lang="en-US" sz="2700" dirty="0" smtClean="0">
                <a:ea typeface="ＭＳ Ｐゴシック" charset="-128"/>
                <a:cs typeface="Tw Cen MT" charset="0"/>
              </a:rPr>
              <a:t>2013 </a:t>
            </a:r>
            <a:r>
              <a:rPr lang="en-US" sz="2700" dirty="0">
                <a:ea typeface="ＭＳ Ｐゴシック" charset="-128"/>
                <a:cs typeface="Tw Cen MT" charset="0"/>
              </a:rPr>
              <a:t>computers operate on a clock that is between 2 GHz and </a:t>
            </a:r>
            <a:r>
              <a:rPr lang="en-US" sz="2700" dirty="0" smtClean="0">
                <a:ea typeface="ＭＳ Ｐゴシック" charset="-128"/>
                <a:cs typeface="Tw Cen MT" charset="0"/>
              </a:rPr>
              <a:t>10 </a:t>
            </a:r>
            <a:r>
              <a:rPr lang="en-US" sz="2700" dirty="0">
                <a:ea typeface="ＭＳ Ｐゴシック" charset="-128"/>
                <a:cs typeface="Tw Cen MT" charset="0"/>
              </a:rPr>
              <a:t>THz </a:t>
            </a:r>
          </a:p>
          <a:p>
            <a:r>
              <a:rPr lang="en-US" sz="1800" dirty="0">
                <a:ea typeface="ＭＳ Ｐゴシック" charset="-128"/>
                <a:cs typeface="Tw Cen MT" charset="0"/>
              </a:rPr>
              <a:t>(Table 2.2 : Scales of Time and Frequency)</a:t>
            </a:r>
          </a:p>
        </p:txBody>
      </p:sp>
      <p:sp>
        <p:nvSpPr>
          <p:cNvPr id="266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/>
              <a:t>Instruction Execution </a:t>
            </a:r>
          </a:p>
        </p:txBody>
      </p:sp>
      <p:graphicFrame>
        <p:nvGraphicFramePr>
          <p:cNvPr id="5" name="Group 40"/>
          <p:cNvGraphicFramePr>
            <a:graphicFrameLocks noGrp="1"/>
          </p:cNvGraphicFramePr>
          <p:nvPr>
            <p:ph type="pic" idx="1"/>
          </p:nvPr>
        </p:nvGraphicFramePr>
        <p:xfrm>
          <a:off x="1792288" y="742950"/>
          <a:ext cx="7107237" cy="3151189"/>
        </p:xfrm>
        <a:graphic>
          <a:graphicData uri="http://schemas.openxmlformats.org/drawingml/2006/table">
            <a:tbl>
              <a:tblPr/>
              <a:tblGrid>
                <a:gridCol w="2370137"/>
                <a:gridCol w="2368550"/>
                <a:gridCol w="236855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Units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Fraction of a Second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Second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Hertz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Microsecond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10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-6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-128"/>
                        <a:cs typeface="Tw Cen MT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μ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Megahertz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10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6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-128"/>
                        <a:cs typeface="Tw Cen MT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MHz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Nanosecond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10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-9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-128"/>
                        <a:cs typeface="Tw Cen MT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nsec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Gigahertz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10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9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-128"/>
                        <a:cs typeface="Tw Cen MT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-128"/>
                          <a:cs typeface="Tw Cen MT" charset="0"/>
                        </a:rPr>
                        <a:t>GHz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389120" y="6446520"/>
            <a:ext cx="4572000" cy="365125"/>
          </a:xfrm>
        </p:spPr>
        <p:txBody>
          <a:bodyPr/>
          <a:lstStyle/>
          <a:p>
            <a:pPr>
              <a:defRPr/>
            </a:pPr>
            <a:r>
              <a:rPr lang="da-DK" dirty="0" smtClean="0"/>
              <a:t>(c) 2012 Ophir Frieder at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860925"/>
          </a:xfrm>
        </p:spPr>
        <p:txBody>
          <a:bodyPr>
            <a:normAutofit/>
          </a:bodyPr>
          <a:lstStyle/>
          <a:p>
            <a:r>
              <a:rPr lang="en-US" sz="3000">
                <a:ea typeface="ＭＳ Ｐゴシック" charset="-128"/>
                <a:cs typeface="ＭＳ Ｐゴシック" charset="-128"/>
              </a:rPr>
              <a:t>Actual computer speeds are measured by </a:t>
            </a:r>
            <a:r>
              <a:rPr lang="en-US" sz="3000" b="1">
                <a:ea typeface="ＭＳ Ｐゴシック" charset="-128"/>
                <a:cs typeface="ＭＳ Ｐゴシック" charset="-128"/>
              </a:rPr>
              <a:t>instruction rate</a:t>
            </a:r>
          </a:p>
          <a:p>
            <a:pPr lvl="1"/>
            <a:r>
              <a:rPr lang="en-US" sz="2700"/>
              <a:t>Expressed in:</a:t>
            </a:r>
          </a:p>
          <a:p>
            <a:pPr lvl="2"/>
            <a:r>
              <a:rPr lang="en-US" sz="2700" b="1">
                <a:cs typeface="ＭＳ Ｐゴシック" charset="-128"/>
              </a:rPr>
              <a:t>MIPS</a:t>
            </a:r>
            <a:r>
              <a:rPr lang="en-US" sz="2700">
                <a:cs typeface="ＭＳ Ｐゴシック" charset="-128"/>
              </a:rPr>
              <a:t> (Million Instructions Per Second).</a:t>
            </a:r>
          </a:p>
          <a:p>
            <a:pPr lvl="2"/>
            <a:r>
              <a:rPr lang="en-US" sz="2700" b="1">
                <a:cs typeface="ＭＳ Ｐゴシック" charset="-128"/>
              </a:rPr>
              <a:t>GIPS</a:t>
            </a:r>
            <a:r>
              <a:rPr lang="en-US" sz="2700">
                <a:cs typeface="ＭＳ Ｐゴシック" charset="-128"/>
              </a:rPr>
              <a:t> (Billion Instructions Per Second).</a:t>
            </a:r>
          </a:p>
          <a:p>
            <a:pPr lvl="2"/>
            <a:r>
              <a:rPr lang="en-US" sz="2700" b="1">
                <a:cs typeface="ＭＳ Ｐゴシック" charset="-128"/>
              </a:rPr>
              <a:t>FLOPS</a:t>
            </a:r>
            <a:r>
              <a:rPr lang="en-US" sz="2700">
                <a:cs typeface="ＭＳ Ｐゴシック" charset="-128"/>
              </a:rPr>
              <a:t> (Floating Point Operations Per Second).</a:t>
            </a:r>
          </a:p>
          <a:p>
            <a:pPr lvl="2"/>
            <a:r>
              <a:rPr lang="en-US" sz="2700" b="1">
                <a:cs typeface="ＭＳ Ｐゴシック" charset="-128"/>
              </a:rPr>
              <a:t>TREPS</a:t>
            </a:r>
            <a:r>
              <a:rPr lang="en-US" sz="2700">
                <a:cs typeface="ＭＳ Ｐゴシック" charset="-128"/>
              </a:rPr>
              <a:t> (Trillion “Edges” Per Second – </a:t>
            </a:r>
            <a:r>
              <a:rPr lang="en-US" sz="2700" i="1">
                <a:cs typeface="ＭＳ Ｐゴシック" charset="-128"/>
              </a:rPr>
              <a:t>new 2011 measure</a:t>
            </a:r>
            <a:r>
              <a:rPr lang="en-US" sz="2700">
                <a:cs typeface="ＭＳ Ｐゴシック" charset="-128"/>
              </a:rPr>
              <a:t>)</a:t>
            </a:r>
          </a:p>
          <a:p>
            <a:endParaRPr lang="en-US" sz="27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at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dirty="0"/>
              <a:t>Bit </a:t>
            </a:r>
            <a:r>
              <a:rPr lang="en-US" dirty="0" smtClean="0"/>
              <a:t>Sequences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3200" dirty="0">
                <a:ea typeface="ＭＳ Ｐゴシック" charset="-128"/>
                <a:cs typeface="ＭＳ Ｐゴシック" charset="-128"/>
              </a:rPr>
              <a:t>The interpretation of a bit </a:t>
            </a:r>
            <a:r>
              <a:rPr lang="en-US" sz="3200" dirty="0" smtClean="0">
                <a:ea typeface="ＭＳ Ｐゴシック" charset="-128"/>
                <a:cs typeface="ＭＳ Ｐゴシック" charset="-128"/>
              </a:rPr>
              <a:t>sequence’</a:t>
            </a:r>
            <a:r>
              <a:rPr lang="en-US" altLang="ja-JP" sz="3200" dirty="0" smtClean="0">
                <a:ea typeface="ＭＳ Ｐゴシック" charset="-128"/>
                <a:cs typeface="ＭＳ Ｐゴシック" charset="-128"/>
              </a:rPr>
              <a:t>s </a:t>
            </a:r>
            <a:r>
              <a:rPr lang="en-US" altLang="ja-JP" sz="3200" dirty="0">
                <a:ea typeface="ＭＳ Ｐゴシック" charset="-128"/>
                <a:cs typeface="ＭＳ Ｐゴシック" charset="-128"/>
              </a:rPr>
              <a:t>meaning depends on </a:t>
            </a:r>
            <a:r>
              <a:rPr lang="en-US" altLang="ja-JP" sz="3200" b="1" dirty="0">
                <a:ea typeface="ＭＳ Ｐゴシック" charset="-128"/>
                <a:cs typeface="ＭＳ Ｐゴシック" charset="-128"/>
              </a:rPr>
              <a:t>the usage of the </a:t>
            </a:r>
            <a:r>
              <a:rPr lang="en-US" altLang="ja-JP" sz="3200" b="1" dirty="0" smtClean="0">
                <a:ea typeface="ＭＳ Ｐゴシック" charset="-128"/>
                <a:cs typeface="ＭＳ Ｐゴシック" charset="-128"/>
              </a:rPr>
              <a:t>sequence</a:t>
            </a:r>
          </a:p>
          <a:p>
            <a:r>
              <a:rPr lang="en-US" sz="3200" dirty="0">
                <a:ea typeface="ＭＳ Ｐゴシック" charset="-128"/>
                <a:cs typeface="ＭＳ Ｐゴシック" charset="-128"/>
              </a:rPr>
              <a:t>A bit </a:t>
            </a:r>
            <a:r>
              <a:rPr lang="en-US" sz="3200" dirty="0" smtClean="0">
                <a:ea typeface="ＭＳ Ｐゴシック" charset="-128"/>
                <a:cs typeface="ＭＳ Ｐゴシック" charset="-128"/>
              </a:rPr>
              <a:t>sequence </a:t>
            </a:r>
            <a:r>
              <a:rPr lang="en-US" sz="3200" dirty="0">
                <a:ea typeface="ＭＳ Ｐゴシック" charset="-128"/>
                <a:cs typeface="ＭＳ Ｐゴシック" charset="-128"/>
              </a:rPr>
              <a:t>can be interpreted as an</a:t>
            </a:r>
            <a:r>
              <a:rPr lang="en-US" sz="3200" b="1" dirty="0">
                <a:ea typeface="ＭＳ Ｐゴシック" charset="-128"/>
                <a:cs typeface="ＭＳ Ｐゴシック" charset="-128"/>
              </a:rPr>
              <a:t> instruction </a:t>
            </a:r>
            <a:r>
              <a:rPr lang="en-US" sz="3200" dirty="0">
                <a:ea typeface="ＭＳ Ｐゴシック" charset="-128"/>
                <a:cs typeface="ＭＳ Ｐゴシック" charset="-128"/>
              </a:rPr>
              <a:t>(numerical, logical, </a:t>
            </a:r>
            <a:r>
              <a:rPr lang="en-US" sz="3200" dirty="0" smtClean="0">
                <a:ea typeface="ＭＳ Ｐゴシック" charset="-128"/>
                <a:cs typeface="ＭＳ Ｐゴシック" charset="-128"/>
              </a:rPr>
              <a:t>control or </a:t>
            </a:r>
            <a:r>
              <a:rPr lang="en-US" sz="3200" dirty="0">
                <a:ea typeface="ＭＳ Ｐゴシック" charset="-128"/>
                <a:cs typeface="ＭＳ Ｐゴシック" charset="-128"/>
              </a:rPr>
              <a:t>program flow)  </a:t>
            </a:r>
          </a:p>
          <a:p>
            <a:r>
              <a:rPr lang="en-US" sz="3200" dirty="0">
                <a:ea typeface="ＭＳ Ｐゴシック" charset="-128"/>
                <a:cs typeface="ＭＳ Ｐゴシック" charset="-128"/>
              </a:rPr>
              <a:t>Bit </a:t>
            </a:r>
            <a:r>
              <a:rPr lang="en-US" sz="3200" dirty="0" smtClean="0">
                <a:ea typeface="ＭＳ Ｐゴシック" charset="-128"/>
                <a:cs typeface="ＭＳ Ｐゴシック" charset="-128"/>
              </a:rPr>
              <a:t>sequences </a:t>
            </a:r>
            <a:r>
              <a:rPr lang="en-US" sz="3200" dirty="0">
                <a:ea typeface="ＭＳ Ｐゴシック" charset="-128"/>
                <a:cs typeface="ＭＳ Ｐゴシック" charset="-128"/>
              </a:rPr>
              <a:t>can also represent </a:t>
            </a:r>
            <a:r>
              <a:rPr lang="en-US" sz="3200" b="1" dirty="0">
                <a:ea typeface="ＭＳ Ｐゴシック" charset="-128"/>
                <a:cs typeface="ＭＳ Ｐゴシック" charset="-128"/>
              </a:rPr>
              <a:t>data </a:t>
            </a:r>
            <a:r>
              <a:rPr lang="en-US" sz="3200" dirty="0">
                <a:ea typeface="ＭＳ Ｐゴシック" charset="-128"/>
                <a:cs typeface="ＭＳ Ｐゴシック" charset="-128"/>
              </a:rPr>
              <a:t>(integer, float or real, character)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at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</a:t>
            </a:r>
            <a:r>
              <a:rPr lang="en-US" dirty="0" smtClean="0"/>
              <a:t>(Hardware)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/>
              <a:t>Represents a numerical value in radix two</a:t>
            </a:r>
          </a:p>
          <a:p>
            <a:r>
              <a:rPr lang="en-US">
                <a:ea typeface="ＭＳ Ｐゴシック" charset="-128"/>
                <a:cs typeface="ＭＳ Ｐゴシック" charset="-128"/>
              </a:rPr>
              <a:t>Limited by the </a:t>
            </a:r>
            <a:r>
              <a:rPr lang="en-US" b="1">
                <a:ea typeface="ＭＳ Ｐゴシック" charset="-128"/>
                <a:cs typeface="ＭＳ Ｐゴシック" charset="-128"/>
              </a:rPr>
              <a:t>length</a:t>
            </a:r>
            <a:r>
              <a:rPr lang="en-US">
                <a:ea typeface="ＭＳ Ｐゴシック" charset="-128"/>
                <a:cs typeface="ＭＳ Ｐゴシック" charset="-128"/>
              </a:rPr>
              <a:t> of its string representation</a:t>
            </a:r>
          </a:p>
          <a:p>
            <a:pPr lvl="1"/>
            <a:r>
              <a:rPr lang="en-US">
                <a:cs typeface="ＭＳ Ｐゴシック" charset="-128"/>
              </a:rPr>
              <a:t>Regular: 4 bytes </a:t>
            </a:r>
          </a:p>
          <a:p>
            <a:pPr lvl="1"/>
            <a:r>
              <a:rPr lang="en-US">
                <a:cs typeface="ＭＳ Ｐゴシック" charset="-128"/>
              </a:rPr>
              <a:t>Long: 8 bytes 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Numbers represented in scientific form, as x</a:t>
            </a:r>
            <a:r>
              <a:rPr lang="en-US">
                <a:latin typeface="Wingdings" charset="2"/>
              </a:rPr>
              <a:t></a:t>
            </a:r>
            <a:r>
              <a:rPr lang="en-US" i="1"/>
              <a:t>2</a:t>
            </a:r>
            <a:r>
              <a:rPr lang="en-US" i="1" baseline="30000"/>
              <a:t>y</a:t>
            </a:r>
            <a:endParaRPr lang="en-US"/>
          </a:p>
        </p:txBody>
      </p:sp>
      <p:sp>
        <p:nvSpPr>
          <p:cNvPr id="29701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39763"/>
          </a:xfrm>
        </p:spPr>
        <p:txBody>
          <a:bodyPr/>
          <a:lstStyle/>
          <a:p>
            <a:r>
              <a:rPr lang="en-US" sz="3000"/>
              <a:t>Integer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39763"/>
          </a:xfrm>
        </p:spPr>
        <p:txBody>
          <a:bodyPr>
            <a:normAutofit/>
          </a:bodyPr>
          <a:lstStyle/>
          <a:p>
            <a:r>
              <a:rPr lang="en-US" sz="3000"/>
              <a:t>Floating or Real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at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z="2800" dirty="0"/>
              <a:t>One </a:t>
            </a:r>
            <a:r>
              <a:rPr lang="en-US" sz="2800" dirty="0" smtClean="0"/>
              <a:t>to four </a:t>
            </a:r>
            <a:r>
              <a:rPr lang="en-US" sz="2800" dirty="0"/>
              <a:t>bytes </a:t>
            </a:r>
          </a:p>
          <a:p>
            <a:r>
              <a:rPr lang="en-US" sz="2800" dirty="0"/>
              <a:t>Can come as a single character or as a part of a</a:t>
            </a:r>
            <a:r>
              <a:rPr lang="en-US" sz="2800" dirty="0" smtClean="0"/>
              <a:t> string </a:t>
            </a:r>
            <a:r>
              <a:rPr lang="en-US" sz="2800" dirty="0"/>
              <a:t>of characters</a:t>
            </a:r>
          </a:p>
          <a:p>
            <a:r>
              <a:rPr lang="en-US" sz="2800" dirty="0"/>
              <a:t>The character</a:t>
            </a:r>
            <a:r>
              <a:rPr lang="en-US" sz="2800" dirty="0" smtClean="0"/>
              <a:t> </a:t>
            </a:r>
            <a:r>
              <a:rPr lang="en-US" sz="2800" dirty="0" smtClean="0">
                <a:ea typeface="ＭＳ Ｐゴシック" charset="-128"/>
                <a:cs typeface="Tw Cen MT" charset="0"/>
              </a:rPr>
              <a:t>“9”</a:t>
            </a:r>
            <a:r>
              <a:rPr lang="en-US" altLang="ja-JP" sz="2800" dirty="0" smtClean="0">
                <a:cs typeface="Tw Cen MT" charset="0"/>
              </a:rPr>
              <a:t> </a:t>
            </a:r>
            <a:r>
              <a:rPr lang="en-US" altLang="ja-JP" sz="2800" dirty="0">
                <a:cs typeface="Tw Cen MT" charset="0"/>
              </a:rPr>
              <a:t>is stored differently than the integer 9</a:t>
            </a:r>
            <a:endParaRPr lang="en-US" sz="2800" dirty="0"/>
          </a:p>
        </p:txBody>
      </p:sp>
      <p:sp>
        <p:nvSpPr>
          <p:cNvPr id="30724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39763"/>
          </a:xfrm>
        </p:spPr>
        <p:txBody>
          <a:bodyPr/>
          <a:lstStyle/>
          <a:p>
            <a:r>
              <a:rPr lang="en-US" sz="3000"/>
              <a:t>Character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at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/>
              <a:t>Interpreter Process &amp; Ruby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dirty="0"/>
              <a:t>Programming languages express algorithms using </a:t>
            </a:r>
            <a:r>
              <a:rPr lang="en-US" b="1" dirty="0"/>
              <a:t>sequences of statements </a:t>
            </a:r>
          </a:p>
          <a:p>
            <a:pPr lvl="1"/>
            <a:r>
              <a:rPr lang="en-US" dirty="0"/>
              <a:t>Cannot be executed by a computer because they are not written in binary digits 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Two common methods that computers use to execute programming languages’</a:t>
            </a:r>
            <a:r>
              <a:rPr lang="en-US" altLang="ja-JP" dirty="0">
                <a:ea typeface="ＭＳ Ｐゴシック" charset="-128"/>
                <a:cs typeface="ＭＳ Ｐゴシック" charset="-128"/>
              </a:rPr>
              <a:t> instructions: </a:t>
            </a:r>
            <a:r>
              <a:rPr lang="en-US" altLang="ja-JP" b="1" dirty="0">
                <a:ea typeface="ＭＳ Ｐゴシック" charset="-128"/>
                <a:cs typeface="ＭＳ Ｐゴシック" charset="-128"/>
              </a:rPr>
              <a:t>compilation </a:t>
            </a:r>
            <a:r>
              <a:rPr lang="en-US" altLang="ja-JP" dirty="0">
                <a:ea typeface="ＭＳ Ｐゴシック" charset="-128"/>
                <a:cs typeface="ＭＳ Ｐゴシック" charset="-128"/>
              </a:rPr>
              <a:t>and</a:t>
            </a:r>
            <a:r>
              <a:rPr lang="en-US" altLang="ja-JP" b="1" dirty="0">
                <a:ea typeface="ＭＳ Ｐゴシック" charset="-128"/>
                <a:cs typeface="ＭＳ Ｐゴシック" charset="-128"/>
              </a:rPr>
              <a:t> interpretation </a:t>
            </a:r>
          </a:p>
          <a:p>
            <a:pPr lvl="1"/>
            <a:r>
              <a:rPr lang="en-US" dirty="0"/>
              <a:t>Mix – partial compilation to an intermediate code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at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A </a:t>
            </a:r>
            <a:r>
              <a:rPr lang="en-US" b="1"/>
              <a:t>compiler</a:t>
            </a:r>
            <a:r>
              <a:rPr lang="en-US"/>
              <a:t> is a program that performs  compilations </a:t>
            </a:r>
          </a:p>
          <a:p>
            <a:pPr>
              <a:lnSpc>
                <a:spcPct val="90000"/>
              </a:lnSpc>
            </a:pPr>
            <a:r>
              <a:rPr lang="en-US">
                <a:ea typeface="ＭＳ Ｐゴシック" charset="-128"/>
                <a:cs typeface="ＭＳ Ｐゴシック" charset="-128"/>
              </a:rPr>
              <a:t>Compilation is a process which </a:t>
            </a:r>
            <a:r>
              <a:rPr lang="en-US" b="1">
                <a:ea typeface="ＭＳ Ｐゴシック" charset="-128"/>
                <a:cs typeface="ＭＳ Ｐゴシック" charset="-128"/>
              </a:rPr>
              <a:t>analyzes </a:t>
            </a:r>
            <a:r>
              <a:rPr lang="en-US">
                <a:ea typeface="ＭＳ Ｐゴシック" charset="-128"/>
                <a:cs typeface="ＭＳ Ｐゴシック" charset="-128"/>
              </a:rPr>
              <a:t>and</a:t>
            </a:r>
            <a:r>
              <a:rPr lang="en-US" b="1">
                <a:ea typeface="ＭＳ Ｐゴシック" charset="-128"/>
                <a:cs typeface="ＭＳ Ｐゴシック" charset="-128"/>
              </a:rPr>
              <a:t> translates</a:t>
            </a:r>
            <a:r>
              <a:rPr lang="en-US">
                <a:ea typeface="ＭＳ Ｐゴシック" charset="-128"/>
                <a:cs typeface="ＭＳ Ｐゴシック" charset="-128"/>
              </a:rPr>
              <a:t> a program into computer instructions</a:t>
            </a:r>
          </a:p>
          <a:p>
            <a:pPr lvl="1">
              <a:lnSpc>
                <a:spcPct val="90000"/>
              </a:lnSpc>
            </a:pPr>
            <a:r>
              <a:rPr lang="en-US">
                <a:cs typeface="ＭＳ Ｐゴシック" charset="-128"/>
              </a:rPr>
              <a:t>Translates programs statement by statement </a:t>
            </a:r>
          </a:p>
          <a:p>
            <a:pPr lvl="1">
              <a:lnSpc>
                <a:spcPct val="90000"/>
              </a:lnSpc>
            </a:pPr>
            <a:r>
              <a:rPr lang="en-US">
                <a:cs typeface="ＭＳ Ｐゴシック" charset="-128"/>
              </a:rPr>
              <a:t>Does not execute code </a:t>
            </a:r>
          </a:p>
          <a:p>
            <a:pPr lvl="1">
              <a:lnSpc>
                <a:spcPct val="90000"/>
              </a:lnSpc>
            </a:pPr>
            <a:r>
              <a:rPr lang="en-US"/>
              <a:t>Stores executable code expressed by bits in a file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at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Interpretation is a process that </a:t>
            </a:r>
            <a:r>
              <a:rPr lang="en-US" b="1">
                <a:ea typeface="ＭＳ Ｐゴシック" charset="-128"/>
                <a:cs typeface="ＭＳ Ｐゴシック" charset="-128"/>
              </a:rPr>
              <a:t>analyzes</a:t>
            </a:r>
            <a:r>
              <a:rPr lang="en-US">
                <a:ea typeface="ＭＳ Ｐゴシック" charset="-128"/>
                <a:cs typeface="ＭＳ Ｐゴシック" charset="-128"/>
              </a:rPr>
              <a:t> and </a:t>
            </a:r>
            <a:r>
              <a:rPr lang="en-US" b="1">
                <a:ea typeface="ＭＳ Ｐゴシック" charset="-128"/>
                <a:cs typeface="ＭＳ Ｐゴシック" charset="-128"/>
              </a:rPr>
              <a:t>executes</a:t>
            </a:r>
            <a:r>
              <a:rPr lang="en-US">
                <a:ea typeface="ＭＳ Ｐゴシック" charset="-128"/>
                <a:cs typeface="ＭＳ Ｐゴシック" charset="-128"/>
              </a:rPr>
              <a:t> each statement as it is encountered</a:t>
            </a:r>
          </a:p>
          <a:p>
            <a:r>
              <a:rPr lang="en-US">
                <a:ea typeface="ＭＳ Ｐゴシック" charset="-128"/>
                <a:cs typeface="ＭＳ Ｐゴシック" charset="-128"/>
              </a:rPr>
              <a:t>Does not produce instruction for the computer </a:t>
            </a:r>
          </a:p>
          <a:p>
            <a:r>
              <a:rPr lang="en-US">
                <a:ea typeface="ＭＳ Ｐゴシック" charset="-128"/>
                <a:cs typeface="ＭＳ Ｐゴシック" charset="-128"/>
              </a:rPr>
              <a:t>Two main ways to do interpretation: </a:t>
            </a:r>
            <a:r>
              <a:rPr lang="en-US" b="1">
                <a:ea typeface="ＭＳ Ｐゴシック" charset="-128"/>
                <a:cs typeface="ＭＳ Ｐゴシック" charset="-128"/>
              </a:rPr>
              <a:t>interactive mode </a:t>
            </a:r>
            <a:r>
              <a:rPr lang="en-US">
                <a:ea typeface="ＭＳ Ｐゴシック" charset="-128"/>
                <a:cs typeface="ＭＳ Ｐゴシック" charset="-128"/>
              </a:rPr>
              <a:t>and </a:t>
            </a:r>
            <a:r>
              <a:rPr lang="en-US" b="1">
                <a:ea typeface="ＭＳ Ｐゴシック" charset="-128"/>
                <a:cs typeface="ＭＳ Ｐゴシック" charset="-128"/>
              </a:rPr>
              <a:t>batch mode </a:t>
            </a:r>
            <a:endParaRPr lang="en-US" b="1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at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/>
              <a:t>The interpreter executes each statement after the user enters it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The entire program is prepared and stored in one file</a:t>
            </a:r>
          </a:p>
          <a:p>
            <a:r>
              <a:rPr lang="en-US"/>
              <a:t>It becomes </a:t>
            </a:r>
            <a:r>
              <a:rPr lang="en-US" b="1"/>
              <a:t>input</a:t>
            </a:r>
            <a:r>
              <a:rPr lang="en-US"/>
              <a:t> for the interpreter that analyzes and executes each statement</a:t>
            </a:r>
          </a:p>
        </p:txBody>
      </p:sp>
      <p:sp>
        <p:nvSpPr>
          <p:cNvPr id="34821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39763"/>
          </a:xfrm>
        </p:spPr>
        <p:txBody>
          <a:bodyPr/>
          <a:lstStyle/>
          <a:p>
            <a:r>
              <a:rPr lang="en-US" sz="3000"/>
              <a:t>Interactive Mode	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39763"/>
          </a:xfrm>
        </p:spPr>
        <p:txBody>
          <a:bodyPr>
            <a:normAutofit/>
          </a:bodyPr>
          <a:lstStyle/>
          <a:p>
            <a:r>
              <a:rPr lang="en-US" sz="3000"/>
              <a:t>Batch Mode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at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A computer system includes a </a:t>
            </a:r>
            <a:r>
              <a:rPr lang="en-US" b="1">
                <a:ea typeface="ＭＳ Ｐゴシック" charset="-128"/>
                <a:cs typeface="ＭＳ Ｐゴシック" charset="-128"/>
              </a:rPr>
              <a:t>computer</a:t>
            </a:r>
            <a:r>
              <a:rPr lang="en-US">
                <a:ea typeface="ＭＳ Ｐゴシック" charset="-128"/>
                <a:cs typeface="ＭＳ Ｐゴシック" charset="-128"/>
              </a:rPr>
              <a:t> and </a:t>
            </a:r>
            <a:r>
              <a:rPr lang="en-US" b="1">
                <a:ea typeface="ＭＳ Ｐゴシック" charset="-128"/>
                <a:cs typeface="ＭＳ Ｐゴシック" charset="-128"/>
              </a:rPr>
              <a:t>peripheral devices </a:t>
            </a:r>
            <a:r>
              <a:rPr lang="en-US">
                <a:ea typeface="ＭＳ Ｐゴシック" charset="-128"/>
                <a:cs typeface="ＭＳ Ｐゴシック" charset="-128"/>
              </a:rPr>
              <a:t>of various types</a:t>
            </a:r>
          </a:p>
          <a:p>
            <a:pPr lvl="1"/>
            <a:r>
              <a:rPr lang="en-US">
                <a:cs typeface="ＭＳ Ｐゴシック" charset="-128"/>
              </a:rPr>
              <a:t>Peripheral devices are divided into user and computer interface, communication, and mass memory devices</a:t>
            </a:r>
          </a:p>
          <a:p>
            <a:r>
              <a:rPr lang="en-US">
                <a:ea typeface="ＭＳ Ｐゴシック" charset="-128"/>
                <a:cs typeface="ＭＳ Ｐゴシック" charset="-128"/>
              </a:rPr>
              <a:t>A computer consists of a single or several </a:t>
            </a:r>
            <a:r>
              <a:rPr lang="en-US" b="1">
                <a:ea typeface="ＭＳ Ｐゴシック" charset="-128"/>
                <a:cs typeface="ＭＳ Ｐゴシック" charset="-128"/>
              </a:rPr>
              <a:t>Central Processing Unit(s)</a:t>
            </a:r>
            <a:r>
              <a:rPr lang="en-US">
                <a:ea typeface="ＭＳ Ｐゴシック" charset="-128"/>
                <a:cs typeface="ＭＳ Ｐゴシック" charset="-128"/>
              </a:rPr>
              <a:t> </a:t>
            </a:r>
          </a:p>
          <a:p>
            <a:r>
              <a:rPr lang="en-US">
                <a:ea typeface="ＭＳ Ｐゴシック" charset="-128"/>
                <a:cs typeface="ＭＳ Ｐゴシック" charset="-128"/>
              </a:rPr>
              <a:t>The </a:t>
            </a:r>
            <a:r>
              <a:rPr lang="en-US" b="1">
                <a:ea typeface="ＭＳ Ｐゴシック" charset="-128"/>
                <a:cs typeface="ＭＳ Ｐゴシック" charset="-128"/>
              </a:rPr>
              <a:t>von Neumann model </a:t>
            </a:r>
            <a:r>
              <a:rPr lang="en-US">
                <a:ea typeface="ＭＳ Ｐゴシック" charset="-128"/>
                <a:cs typeface="ＭＳ Ｐゴシック" charset="-128"/>
              </a:rPr>
              <a:t>of computing is the prevalent model for the architecture of computers</a:t>
            </a:r>
          </a:p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at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>
          <a:xfrm>
            <a:off x="533400" y="273050"/>
            <a:ext cx="8153400" cy="869950"/>
          </a:xfrm>
        </p:spPr>
        <p:txBody>
          <a:bodyPr/>
          <a:lstStyle/>
          <a:p>
            <a:r>
              <a:rPr lang="en-US"/>
              <a:t>Peripheral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" y="1571625"/>
            <a:ext cx="8077200" cy="3581400"/>
          </a:xfrm>
        </p:spPr>
        <p:txBody>
          <a:bodyPr/>
          <a:lstStyle/>
          <a:p>
            <a:r>
              <a:rPr lang="en-US" sz="3500"/>
              <a:t>Complement the computer to create a computer system </a:t>
            </a:r>
          </a:p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09600" y="3454400"/>
            <a:ext cx="8342313" cy="3403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Input</a:t>
            </a:r>
            <a:r>
              <a:rPr lang="en-US" dirty="0"/>
              <a:t>:</a:t>
            </a:r>
            <a:r>
              <a:rPr lang="en-US" dirty="0" smtClean="0"/>
              <a:t> transfers </a:t>
            </a:r>
            <a:r>
              <a:rPr lang="en-US" dirty="0"/>
              <a:t>information from outside to the computer </a:t>
            </a:r>
            <a:endParaRPr lang="en-US" sz="2700" dirty="0"/>
          </a:p>
          <a:p>
            <a:pPr>
              <a:lnSpc>
                <a:spcPct val="90000"/>
              </a:lnSpc>
            </a:pPr>
            <a:r>
              <a:rPr lang="en-US" b="1" dirty="0"/>
              <a:t>Output</a:t>
            </a:r>
            <a:r>
              <a:rPr lang="en-US" dirty="0"/>
              <a:t>:</a:t>
            </a:r>
            <a:r>
              <a:rPr lang="en-US" dirty="0" smtClean="0"/>
              <a:t> transfers </a:t>
            </a:r>
            <a:r>
              <a:rPr lang="en-US" dirty="0"/>
              <a:t>information from the computer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dirty="0"/>
              <a:t>    to the outside </a:t>
            </a:r>
            <a:endParaRPr lang="en-US" sz="2700" dirty="0"/>
          </a:p>
          <a:p>
            <a:pPr>
              <a:lnSpc>
                <a:spcPct val="90000"/>
              </a:lnSpc>
            </a:pPr>
            <a:r>
              <a:rPr lang="en-US" b="1" dirty="0"/>
              <a:t>Input/Output (I/O)</a:t>
            </a:r>
            <a:r>
              <a:rPr lang="en-US" dirty="0"/>
              <a:t>:</a:t>
            </a:r>
            <a:r>
              <a:rPr lang="en-US" dirty="0" smtClean="0"/>
              <a:t> bi-directional </a:t>
            </a:r>
            <a:r>
              <a:rPr lang="en-US" dirty="0"/>
              <a:t>data transfer</a:t>
            </a:r>
            <a:endParaRPr lang="en-US" sz="27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09600" y="2828925"/>
            <a:ext cx="8342313" cy="641350"/>
          </a:xfrm>
          <a:solidFill>
            <a:schemeClr val="accent4"/>
          </a:solidFill>
        </p:spPr>
        <p:txBody>
          <a:bodyPr anchor="ctr">
            <a:normAutofit/>
          </a:bodyPr>
          <a:lstStyle/>
          <a:p>
            <a:pPr marL="0" indent="0">
              <a:buFontTx/>
              <a:buNone/>
            </a:pPr>
            <a:r>
              <a:rPr lang="en-US" sz="3000" b="1">
                <a:solidFill>
                  <a:srgbClr val="FFFFFF"/>
                </a:solidFill>
              </a:rPr>
              <a:t>Three types: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at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5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506095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The </a:t>
            </a:r>
            <a:r>
              <a:rPr lang="en-US" b="1" dirty="0">
                <a:ea typeface="ＭＳ Ｐゴシック" charset="-128"/>
                <a:cs typeface="ＭＳ Ｐゴシック" charset="-128"/>
              </a:rPr>
              <a:t>memory</a:t>
            </a:r>
            <a:r>
              <a:rPr lang="en-US" dirty="0">
                <a:ea typeface="ＭＳ Ｐゴシック" charset="-128"/>
                <a:cs typeface="ＭＳ Ｐゴシック" charset="-128"/>
              </a:rPr>
              <a:t> stores its contents in a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sequence </a:t>
            </a:r>
            <a:r>
              <a:rPr lang="en-US" dirty="0">
                <a:ea typeface="ＭＳ Ｐゴシック" charset="-128"/>
                <a:cs typeface="ＭＳ Ｐゴシック" charset="-128"/>
              </a:rPr>
              <a:t>of numerical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digits expressed in binary.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The computer uses strings of numbers, or </a:t>
            </a:r>
            <a:r>
              <a:rPr lang="en-US" b="1" dirty="0">
                <a:ea typeface="ＭＳ Ｐゴシック" charset="-128"/>
                <a:cs typeface="ＭＳ Ｐゴシック" charset="-128"/>
              </a:rPr>
              <a:t>addresses</a:t>
            </a:r>
            <a:r>
              <a:rPr lang="en-US" dirty="0">
                <a:ea typeface="ＭＳ Ｐゴシック" charset="-128"/>
                <a:cs typeface="ＭＳ Ｐゴシック" charset="-128"/>
              </a:rPr>
              <a:t>, to access contents in the memory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Instructions are executed in </a:t>
            </a:r>
            <a:r>
              <a:rPr lang="en-US" b="1" dirty="0">
                <a:ea typeface="ＭＳ Ｐゴシック" charset="-128"/>
                <a:cs typeface="ＭＳ Ｐゴシック" charset="-128"/>
              </a:rPr>
              <a:t>time phases</a:t>
            </a:r>
            <a:r>
              <a:rPr lang="en-US" dirty="0">
                <a:ea typeface="ＭＳ Ｐゴシック" charset="-128"/>
                <a:cs typeface="ＭＳ Ｐゴシック" charset="-128"/>
              </a:rPr>
              <a:t> and controlled by a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clock (or several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colcks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)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All data are stored in </a:t>
            </a:r>
            <a:r>
              <a:rPr lang="en-US" b="1" dirty="0">
                <a:ea typeface="ＭＳ Ｐゴシック" charset="-128"/>
                <a:cs typeface="ＭＳ Ｐゴシック" charset="-128"/>
              </a:rPr>
              <a:t>binary form</a:t>
            </a:r>
            <a:r>
              <a:rPr lang="en-US" dirty="0">
                <a:ea typeface="ＭＳ Ｐゴシック" charset="-128"/>
                <a:cs typeface="ＭＳ Ｐゴシック" charset="-128"/>
              </a:rPr>
              <a:t>, but their interpretation depends on their usage</a:t>
            </a: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Programs </a:t>
            </a:r>
            <a:r>
              <a:rPr lang="en-US" dirty="0">
                <a:ea typeface="ＭＳ Ｐゴシック" charset="-128"/>
                <a:cs typeface="ＭＳ Ｐゴシック" charset="-128"/>
              </a:rPr>
              <a:t>are either </a:t>
            </a:r>
            <a:r>
              <a:rPr lang="en-US" b="1" dirty="0">
                <a:ea typeface="ＭＳ Ｐゴシック" charset="-128"/>
                <a:cs typeface="ＭＳ Ｐゴシック" charset="-128"/>
              </a:rPr>
              <a:t>compiled</a:t>
            </a:r>
            <a:r>
              <a:rPr lang="en-US" dirty="0">
                <a:ea typeface="ＭＳ Ｐゴシック" charset="-128"/>
                <a:cs typeface="ＭＳ Ｐゴシック" charset="-128"/>
              </a:rPr>
              <a:t> or </a:t>
            </a:r>
            <a:r>
              <a:rPr lang="en-US" b="1" dirty="0">
                <a:ea typeface="ＭＳ Ｐゴシック" charset="-128"/>
                <a:cs typeface="ＭＳ Ｐゴシック" charset="-128"/>
              </a:rPr>
              <a:t>interpreted</a:t>
            </a:r>
            <a:endParaRPr lang="en-US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at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Peripheral Devices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Input</a:t>
            </a:r>
            <a:r>
              <a:rPr lang="en-US" dirty="0"/>
              <a:t>:</a:t>
            </a:r>
            <a:r>
              <a:rPr lang="en-US" dirty="0" smtClean="0"/>
              <a:t> provides </a:t>
            </a:r>
            <a:r>
              <a:rPr lang="en-US" dirty="0"/>
              <a:t>information to the computer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Keyboards, touch screens, microphones, various sensors for light and other forms of energy, read only memories of various types (CD/DVD etc)</a:t>
            </a:r>
          </a:p>
          <a:p>
            <a:pPr>
              <a:lnSpc>
                <a:spcPct val="90000"/>
              </a:lnSpc>
            </a:pPr>
            <a:r>
              <a:rPr lang="en-US" b="1" dirty="0"/>
              <a:t>Output</a:t>
            </a:r>
            <a:r>
              <a:rPr lang="en-US" dirty="0"/>
              <a:t>:</a:t>
            </a:r>
            <a:r>
              <a:rPr lang="en-US" dirty="0" smtClean="0"/>
              <a:t> sends </a:t>
            </a:r>
            <a:r>
              <a:rPr lang="en-US" dirty="0"/>
              <a:t>information from the computer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Printers, screens, light &amp; audio devices, various signaling devices, archival devices of various types (CD/DVD etc) </a:t>
            </a:r>
          </a:p>
          <a:p>
            <a:pPr>
              <a:lnSpc>
                <a:spcPct val="90000"/>
              </a:lnSpc>
            </a:pPr>
            <a:r>
              <a:rPr lang="en-US" b="1" dirty="0"/>
              <a:t>Input/Output (I/O)</a:t>
            </a:r>
            <a:r>
              <a:rPr lang="en-US" dirty="0"/>
              <a:t>:</a:t>
            </a:r>
            <a:r>
              <a:rPr lang="en-US" dirty="0" smtClean="0"/>
              <a:t> bi-directional 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Disks, tapes, memory cards, CD/DVD RW drives, mass memories, communication devices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at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/>
              <a:t>Von Neumann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3500"/>
              <a:t>Almost all computers are based on this model of computing </a:t>
            </a:r>
          </a:p>
          <a:p>
            <a:r>
              <a:rPr lang="en-US" sz="3500"/>
              <a:t>The memory holds the instructions that comprise the </a:t>
            </a:r>
            <a:r>
              <a:rPr lang="en-US" sz="3500" b="1"/>
              <a:t>computer program </a:t>
            </a:r>
            <a:r>
              <a:rPr lang="en-US" sz="3500"/>
              <a:t>and all the necessary data values </a:t>
            </a:r>
          </a:p>
          <a:p>
            <a:r>
              <a:rPr lang="en-US" sz="3500"/>
              <a:t>A control unit fetches the instructions and causes their execution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at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3500"/>
              <a:t>The control unit fetches data from memory to the CPU</a:t>
            </a:r>
          </a:p>
        </p:txBody>
      </p:sp>
      <p:sp>
        <p:nvSpPr>
          <p:cNvPr id="143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/>
              <a:t>Von Neumann Model 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>
          <a:xfrm>
            <a:off x="1560513" y="0"/>
            <a:ext cx="7583487" cy="4568825"/>
          </a:xfrm>
        </p:spPr>
      </p:sp>
      <p:grpSp>
        <p:nvGrpSpPr>
          <p:cNvPr id="14341" name="Group 669"/>
          <p:cNvGrpSpPr>
            <a:grpSpLocks/>
          </p:cNvGrpSpPr>
          <p:nvPr/>
        </p:nvGrpSpPr>
        <p:grpSpPr bwMode="auto">
          <a:xfrm>
            <a:off x="4481513" y="2973388"/>
            <a:ext cx="1624012" cy="1447800"/>
            <a:chOff x="2058017" y="2003125"/>
            <a:chExt cx="3315043" cy="2905552"/>
          </a:xfrm>
        </p:grpSpPr>
        <p:sp>
          <p:nvSpPr>
            <p:cNvPr id="6" name="Round Single Corner Rectangle 670"/>
            <p:cNvSpPr>
              <a:spLocks/>
            </p:cNvSpPr>
            <p:nvPr/>
          </p:nvSpPr>
          <p:spPr bwMode="auto">
            <a:xfrm rot="-5400000">
              <a:off x="2262762" y="1798379"/>
              <a:ext cx="2905552" cy="3315043"/>
            </a:xfrm>
            <a:custGeom>
              <a:avLst/>
              <a:gdLst>
                <a:gd name="T0" fmla="*/ 0 w 2905552"/>
                <a:gd name="T1" fmla="*/ 0 h 3315043"/>
                <a:gd name="T2" fmla="*/ 2610145 w 2905552"/>
                <a:gd name="T3" fmla="*/ 0 h 3315043"/>
                <a:gd name="T4" fmla="*/ 2905552 w 2905552"/>
                <a:gd name="T5" fmla="*/ 295407 h 3315043"/>
                <a:gd name="T6" fmla="*/ 2905552 w 2905552"/>
                <a:gd name="T7" fmla="*/ 3315043 h 3315043"/>
                <a:gd name="T8" fmla="*/ 0 w 2905552"/>
                <a:gd name="T9" fmla="*/ 3315043 h 3315043"/>
                <a:gd name="T10" fmla="*/ 0 w 2905552"/>
                <a:gd name="T11" fmla="*/ 0 h 33150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05552"/>
                <a:gd name="T19" fmla="*/ 0 h 3315043"/>
                <a:gd name="T20" fmla="*/ 2905552 w 2905552"/>
                <a:gd name="T21" fmla="*/ 3315043 h 33150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05552" h="3315043">
                  <a:moveTo>
                    <a:pt x="0" y="0"/>
                  </a:moveTo>
                  <a:lnTo>
                    <a:pt x="2610145" y="0"/>
                  </a:lnTo>
                  <a:cubicBezTo>
                    <a:pt x="2773294" y="0"/>
                    <a:pt x="2905552" y="132258"/>
                    <a:pt x="2905552" y="295407"/>
                  </a:cubicBezTo>
                  <a:lnTo>
                    <a:pt x="2905552" y="3315043"/>
                  </a:lnTo>
                  <a:lnTo>
                    <a:pt x="0" y="33150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4C0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</a:endParaRPr>
            </a:p>
            <a:p>
              <a:pPr algn="ctr"/>
              <a:endParaRPr 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7" name="Round Single Corner Rectangle 6"/>
            <p:cNvSpPr/>
            <p:nvPr/>
          </p:nvSpPr>
          <p:spPr>
            <a:xfrm rot="16200000">
              <a:off x="2840002" y="2332509"/>
              <a:ext cx="2010312" cy="2122534"/>
            </a:xfrm>
            <a:prstGeom prst="round1Rect">
              <a:avLst>
                <a:gd name="adj" fmla="val 10167"/>
              </a:avLst>
            </a:prstGeom>
            <a:solidFill>
              <a:srgbClr val="244C0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  <a:p>
              <a:pPr algn="ctr"/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356144" y="2038169"/>
              <a:ext cx="87493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245967" y="2127375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116346" y="2216580"/>
              <a:ext cx="87493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463080" y="2117818"/>
              <a:ext cx="87495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553814" y="2038169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362625" y="2200652"/>
              <a:ext cx="90734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236244" y="2289857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116346" y="2369504"/>
              <a:ext cx="87493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741764" y="2038169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644549" y="2127375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553814" y="2226139"/>
              <a:ext cx="87495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453359" y="2315344"/>
              <a:ext cx="87493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343182" y="2388619"/>
              <a:ext cx="87493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236244" y="2471453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106624" y="2541543"/>
              <a:ext cx="87495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932955" y="2038169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842221" y="2127375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741764" y="2216580"/>
              <a:ext cx="87495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660752" y="2315344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560295" y="2404550"/>
              <a:ext cx="87495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2450118" y="2477825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343182" y="2547915"/>
              <a:ext cx="87493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2233005" y="2630749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113105" y="2694467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3098220" y="2034984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3026929" y="2140118"/>
              <a:ext cx="87495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2955638" y="2222952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2884347" y="2318529"/>
              <a:ext cx="87495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2576499" y="2563846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2466322" y="2633936"/>
              <a:ext cx="87493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2356144" y="2732698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2242725" y="2802788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2113105" y="2876065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2570018" y="2729513"/>
              <a:ext cx="87493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2463080" y="2828275"/>
              <a:ext cx="87495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362625" y="2920668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242725" y="2974827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2119586" y="3051289"/>
              <a:ext cx="87495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2579738" y="2927040"/>
              <a:ext cx="87495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2463080" y="3019430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2343182" y="3083148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2242725" y="3153238"/>
              <a:ext cx="87495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2242725" y="3178726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2119586" y="3232887"/>
              <a:ext cx="87495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2570018" y="3083148"/>
              <a:ext cx="87493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2459841" y="3169169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2356144" y="3252003"/>
              <a:ext cx="87493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2242725" y="3325278"/>
              <a:ext cx="87495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2119586" y="3401739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2570018" y="3232887"/>
              <a:ext cx="87493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2469561" y="3325278"/>
              <a:ext cx="87495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2369106" y="3414483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2252448" y="3503689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129308" y="3576966"/>
              <a:ext cx="87493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2570018" y="3401739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2469561" y="3494132"/>
              <a:ext cx="87495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2365865" y="3586522"/>
              <a:ext cx="87495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2252448" y="3672543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2129308" y="3745818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566776" y="3580151"/>
              <a:ext cx="87495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476042" y="3678915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375587" y="3761749"/>
              <a:ext cx="87493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2262168" y="3844582"/>
              <a:ext cx="87495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2129308" y="3930601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2570018" y="3761749"/>
              <a:ext cx="87493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2476042" y="3863698"/>
              <a:ext cx="87495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2375587" y="3959275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2262168" y="4032550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2129308" y="4105827"/>
              <a:ext cx="87493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2573257" y="3981576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2482523" y="4064409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2378827" y="4137686"/>
              <a:ext cx="87495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2265410" y="4214148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2132548" y="4287423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2573257" y="4147243"/>
              <a:ext cx="87495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2485765" y="4236449"/>
              <a:ext cx="87493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2369106" y="4325654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2255687" y="4408488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2132548" y="4481765"/>
              <a:ext cx="87495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2592700" y="4341585"/>
              <a:ext cx="87495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2482523" y="4427603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2369106" y="4491321"/>
              <a:ext cx="87493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2265410" y="4577342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2135789" y="4644245"/>
              <a:ext cx="87493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2566776" y="4504065"/>
              <a:ext cx="87495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2479284" y="4590086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2391789" y="4682476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2249206" y="4701592"/>
              <a:ext cx="87495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2135789" y="4784425"/>
              <a:ext cx="87493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3276450" y="2038169"/>
              <a:ext cx="87493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3214879" y="2140118"/>
              <a:ext cx="87495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9" name="Rectangle 98"/>
            <p:cNvSpPr>
              <a:spLocks noChangeArrowheads="1"/>
            </p:cNvSpPr>
            <p:nvPr/>
          </p:nvSpPr>
          <p:spPr bwMode="auto">
            <a:xfrm>
              <a:off x="3124145" y="2226139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3052853" y="2328088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3467639" y="2022240"/>
              <a:ext cx="87495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3383385" y="2127375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3315336" y="2222952"/>
              <a:ext cx="87493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3224601" y="2324901"/>
              <a:ext cx="87493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3655589" y="2028612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3574577" y="2130561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3490323" y="2232511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3409310" y="2324901"/>
              <a:ext cx="87495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3850019" y="2028612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3759285" y="2111446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3665311" y="2222952"/>
              <a:ext cx="87493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auto">
            <a:xfrm>
              <a:off x="3574577" y="2324901"/>
              <a:ext cx="87493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037969" y="2022240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auto">
            <a:xfrm>
              <a:off x="3956957" y="2124190"/>
              <a:ext cx="87493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3866223" y="2207023"/>
              <a:ext cx="87493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auto">
            <a:xfrm>
              <a:off x="3781970" y="2318529"/>
              <a:ext cx="87493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auto">
            <a:xfrm>
              <a:off x="4206476" y="2025425"/>
              <a:ext cx="87495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auto">
            <a:xfrm>
              <a:off x="4135184" y="2127375"/>
              <a:ext cx="87495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auto">
            <a:xfrm>
              <a:off x="4063893" y="2219767"/>
              <a:ext cx="87495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auto">
            <a:xfrm>
              <a:off x="3969919" y="2315344"/>
              <a:ext cx="90734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auto">
            <a:xfrm>
              <a:off x="2780650" y="2398178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auto">
            <a:xfrm>
              <a:off x="2680195" y="2484197"/>
              <a:ext cx="87493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auto">
            <a:xfrm>
              <a:off x="4387944" y="2019054"/>
              <a:ext cx="87495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auto">
            <a:xfrm>
              <a:off x="4303691" y="2121003"/>
              <a:ext cx="87495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auto">
            <a:xfrm>
              <a:off x="4222679" y="2216580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auto">
            <a:xfrm>
              <a:off x="4138426" y="2318529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7" name="Rectangle 126"/>
            <p:cNvSpPr>
              <a:spLocks noChangeArrowheads="1"/>
            </p:cNvSpPr>
            <p:nvPr/>
          </p:nvSpPr>
          <p:spPr bwMode="auto">
            <a:xfrm>
              <a:off x="4559692" y="2019054"/>
              <a:ext cx="87493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8" name="Rectangle 127"/>
            <p:cNvSpPr>
              <a:spLocks noChangeArrowheads="1"/>
            </p:cNvSpPr>
            <p:nvPr/>
          </p:nvSpPr>
          <p:spPr bwMode="auto">
            <a:xfrm>
              <a:off x="4468958" y="2114631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4400906" y="2210208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auto">
            <a:xfrm>
              <a:off x="4329615" y="2312157"/>
              <a:ext cx="87495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auto">
            <a:xfrm>
              <a:off x="4750882" y="2015869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auto">
            <a:xfrm>
              <a:off x="4647185" y="2117818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auto">
            <a:xfrm>
              <a:off x="4585617" y="2219767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auto">
            <a:xfrm>
              <a:off x="4491641" y="2312157"/>
              <a:ext cx="90734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auto">
            <a:xfrm>
              <a:off x="4919388" y="2019054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auto">
            <a:xfrm>
              <a:off x="4841616" y="2114631"/>
              <a:ext cx="87495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auto">
            <a:xfrm>
              <a:off x="4757363" y="2207023"/>
              <a:ext cx="87495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4676351" y="2318529"/>
              <a:ext cx="87493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auto">
            <a:xfrm>
              <a:off x="5097617" y="2022240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auto">
            <a:xfrm>
              <a:off x="5013364" y="2105074"/>
              <a:ext cx="90734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auto">
            <a:xfrm>
              <a:off x="4942073" y="2207023"/>
              <a:ext cx="87493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2" name="Rectangle 141"/>
            <p:cNvSpPr>
              <a:spLocks noChangeArrowheads="1"/>
            </p:cNvSpPr>
            <p:nvPr/>
          </p:nvSpPr>
          <p:spPr bwMode="auto">
            <a:xfrm>
              <a:off x="4851339" y="2308973"/>
              <a:ext cx="87493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auto">
            <a:xfrm>
              <a:off x="5272605" y="2022240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5201314" y="2114631"/>
              <a:ext cx="87493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auto">
            <a:xfrm>
              <a:off x="5117061" y="2207023"/>
              <a:ext cx="87493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5036047" y="2308973"/>
              <a:ext cx="87495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7" name="Rectangle 146"/>
            <p:cNvSpPr>
              <a:spLocks noChangeArrowheads="1"/>
            </p:cNvSpPr>
            <p:nvPr/>
          </p:nvSpPr>
          <p:spPr bwMode="auto">
            <a:xfrm>
              <a:off x="5272605" y="2216580"/>
              <a:ext cx="87493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8" name="Rectangle 147"/>
            <p:cNvSpPr>
              <a:spLocks noChangeArrowheads="1"/>
            </p:cNvSpPr>
            <p:nvPr/>
          </p:nvSpPr>
          <p:spPr bwMode="auto">
            <a:xfrm>
              <a:off x="5188352" y="2308973"/>
              <a:ext cx="87493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auto">
            <a:xfrm>
              <a:off x="4942073" y="2414107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auto">
            <a:xfrm>
              <a:off x="5117061" y="2414107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1" name="Rectangle 150"/>
            <p:cNvSpPr>
              <a:spLocks noChangeArrowheads="1"/>
            </p:cNvSpPr>
            <p:nvPr/>
          </p:nvSpPr>
          <p:spPr bwMode="auto">
            <a:xfrm>
              <a:off x="5272605" y="2404550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2" name="Rectangle 151"/>
            <p:cNvSpPr>
              <a:spLocks noChangeArrowheads="1"/>
            </p:cNvSpPr>
            <p:nvPr/>
          </p:nvSpPr>
          <p:spPr bwMode="auto">
            <a:xfrm>
              <a:off x="5204553" y="2509684"/>
              <a:ext cx="87495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3" name="Rectangle 152"/>
            <p:cNvSpPr>
              <a:spLocks noChangeArrowheads="1"/>
            </p:cNvSpPr>
            <p:nvPr/>
          </p:nvSpPr>
          <p:spPr bwMode="auto">
            <a:xfrm>
              <a:off x="5029566" y="2509684"/>
              <a:ext cx="87495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4" name="Rectangle 153"/>
            <p:cNvSpPr>
              <a:spLocks noChangeArrowheads="1"/>
            </p:cNvSpPr>
            <p:nvPr/>
          </p:nvSpPr>
          <p:spPr bwMode="auto">
            <a:xfrm>
              <a:off x="4844858" y="2509684"/>
              <a:ext cx="87493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5" name="Rectangle 154"/>
            <p:cNvSpPr>
              <a:spLocks noChangeArrowheads="1"/>
            </p:cNvSpPr>
            <p:nvPr/>
          </p:nvSpPr>
          <p:spPr bwMode="auto">
            <a:xfrm>
              <a:off x="5266124" y="2611633"/>
              <a:ext cx="87493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6" name="Rectangle 155"/>
            <p:cNvSpPr>
              <a:spLocks noChangeArrowheads="1"/>
            </p:cNvSpPr>
            <p:nvPr/>
          </p:nvSpPr>
          <p:spPr bwMode="auto">
            <a:xfrm>
              <a:off x="5110580" y="2602077"/>
              <a:ext cx="87493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7" name="Rectangle 156"/>
            <p:cNvSpPr>
              <a:spLocks noChangeArrowheads="1"/>
            </p:cNvSpPr>
            <p:nvPr/>
          </p:nvSpPr>
          <p:spPr bwMode="auto">
            <a:xfrm>
              <a:off x="4948554" y="2602077"/>
              <a:ext cx="87493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8" name="Rectangle 157"/>
            <p:cNvSpPr>
              <a:spLocks noChangeArrowheads="1"/>
            </p:cNvSpPr>
            <p:nvPr/>
          </p:nvSpPr>
          <p:spPr bwMode="auto">
            <a:xfrm>
              <a:off x="5194833" y="2704026"/>
              <a:ext cx="87493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9" name="Rectangle 158"/>
            <p:cNvSpPr>
              <a:spLocks noChangeArrowheads="1"/>
            </p:cNvSpPr>
            <p:nvPr/>
          </p:nvSpPr>
          <p:spPr bwMode="auto">
            <a:xfrm>
              <a:off x="5029566" y="2704026"/>
              <a:ext cx="87495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0" name="Rectangle 159"/>
            <p:cNvSpPr>
              <a:spLocks noChangeArrowheads="1"/>
            </p:cNvSpPr>
            <p:nvPr/>
          </p:nvSpPr>
          <p:spPr bwMode="auto">
            <a:xfrm>
              <a:off x="4854578" y="2704026"/>
              <a:ext cx="87495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1" name="Rectangle 160"/>
            <p:cNvSpPr>
              <a:spLocks noChangeArrowheads="1"/>
            </p:cNvSpPr>
            <p:nvPr/>
          </p:nvSpPr>
          <p:spPr bwMode="auto">
            <a:xfrm>
              <a:off x="5266124" y="2809160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2" name="Rectangle 161"/>
            <p:cNvSpPr>
              <a:spLocks noChangeArrowheads="1"/>
            </p:cNvSpPr>
            <p:nvPr/>
          </p:nvSpPr>
          <p:spPr bwMode="auto">
            <a:xfrm>
              <a:off x="5100857" y="2799603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3" name="Rectangle 162"/>
            <p:cNvSpPr>
              <a:spLocks noChangeArrowheads="1"/>
            </p:cNvSpPr>
            <p:nvPr/>
          </p:nvSpPr>
          <p:spPr bwMode="auto">
            <a:xfrm>
              <a:off x="4951793" y="2802788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4" name="Rectangle 163"/>
            <p:cNvSpPr>
              <a:spLocks noChangeArrowheads="1"/>
            </p:cNvSpPr>
            <p:nvPr/>
          </p:nvSpPr>
          <p:spPr bwMode="auto">
            <a:xfrm>
              <a:off x="4857820" y="2904737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5" name="Rectangle 164"/>
            <p:cNvSpPr>
              <a:spLocks noChangeArrowheads="1"/>
            </p:cNvSpPr>
            <p:nvPr/>
          </p:nvSpPr>
          <p:spPr bwMode="auto">
            <a:xfrm>
              <a:off x="5188352" y="2904737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" name="Rectangle 165"/>
            <p:cNvSpPr>
              <a:spLocks noChangeArrowheads="1"/>
            </p:cNvSpPr>
            <p:nvPr/>
          </p:nvSpPr>
          <p:spPr bwMode="auto">
            <a:xfrm>
              <a:off x="5032807" y="2904737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7" name="Rectangle 166"/>
            <p:cNvSpPr>
              <a:spLocks noChangeArrowheads="1"/>
            </p:cNvSpPr>
            <p:nvPr/>
          </p:nvSpPr>
          <p:spPr bwMode="auto">
            <a:xfrm>
              <a:off x="5269364" y="3006686"/>
              <a:ext cx="87495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8" name="Rectangle 167"/>
            <p:cNvSpPr>
              <a:spLocks noChangeArrowheads="1"/>
            </p:cNvSpPr>
            <p:nvPr/>
          </p:nvSpPr>
          <p:spPr bwMode="auto">
            <a:xfrm>
              <a:off x="5117061" y="3006686"/>
              <a:ext cx="87493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9" name="Rectangle 168"/>
            <p:cNvSpPr>
              <a:spLocks noChangeArrowheads="1"/>
            </p:cNvSpPr>
            <p:nvPr/>
          </p:nvSpPr>
          <p:spPr bwMode="auto">
            <a:xfrm>
              <a:off x="4951793" y="3006686"/>
              <a:ext cx="87495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0" name="Rectangle 169"/>
            <p:cNvSpPr>
              <a:spLocks noChangeArrowheads="1"/>
            </p:cNvSpPr>
            <p:nvPr/>
          </p:nvSpPr>
          <p:spPr bwMode="auto">
            <a:xfrm>
              <a:off x="5198072" y="3108636"/>
              <a:ext cx="87495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1" name="Rectangle 170"/>
            <p:cNvSpPr>
              <a:spLocks noChangeArrowheads="1"/>
            </p:cNvSpPr>
            <p:nvPr/>
          </p:nvSpPr>
          <p:spPr bwMode="auto">
            <a:xfrm>
              <a:off x="5032807" y="3099079"/>
              <a:ext cx="87493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2" name="Rectangle 171"/>
            <p:cNvSpPr>
              <a:spLocks noChangeArrowheads="1"/>
            </p:cNvSpPr>
            <p:nvPr/>
          </p:nvSpPr>
          <p:spPr bwMode="auto">
            <a:xfrm>
              <a:off x="4848097" y="3108636"/>
              <a:ext cx="87495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3" name="Rectangle 172"/>
            <p:cNvSpPr>
              <a:spLocks noChangeArrowheads="1"/>
            </p:cNvSpPr>
            <p:nvPr/>
          </p:nvSpPr>
          <p:spPr bwMode="auto">
            <a:xfrm>
              <a:off x="5269364" y="3201028"/>
              <a:ext cx="87495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4" name="Rectangle 173"/>
            <p:cNvSpPr>
              <a:spLocks noChangeArrowheads="1"/>
            </p:cNvSpPr>
            <p:nvPr/>
          </p:nvSpPr>
          <p:spPr bwMode="auto">
            <a:xfrm>
              <a:off x="5104099" y="3201028"/>
              <a:ext cx="87493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5" name="Rectangle 174"/>
            <p:cNvSpPr>
              <a:spLocks noChangeArrowheads="1"/>
            </p:cNvSpPr>
            <p:nvPr/>
          </p:nvSpPr>
          <p:spPr bwMode="auto">
            <a:xfrm>
              <a:off x="4951793" y="3201028"/>
              <a:ext cx="87495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6" name="Rectangle 175"/>
            <p:cNvSpPr>
              <a:spLocks noChangeArrowheads="1"/>
            </p:cNvSpPr>
            <p:nvPr/>
          </p:nvSpPr>
          <p:spPr bwMode="auto">
            <a:xfrm>
              <a:off x="5207795" y="3296605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7" name="Rectangle 176"/>
            <p:cNvSpPr>
              <a:spLocks noChangeArrowheads="1"/>
            </p:cNvSpPr>
            <p:nvPr/>
          </p:nvSpPr>
          <p:spPr bwMode="auto">
            <a:xfrm>
              <a:off x="5042528" y="3306162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8" name="Rectangle 177"/>
            <p:cNvSpPr>
              <a:spLocks noChangeArrowheads="1"/>
            </p:cNvSpPr>
            <p:nvPr/>
          </p:nvSpPr>
          <p:spPr bwMode="auto">
            <a:xfrm>
              <a:off x="4857820" y="3296605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9" name="Rectangle 178"/>
            <p:cNvSpPr>
              <a:spLocks noChangeArrowheads="1"/>
            </p:cNvSpPr>
            <p:nvPr/>
          </p:nvSpPr>
          <p:spPr bwMode="auto">
            <a:xfrm>
              <a:off x="5259643" y="3398555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0" name="Rectangle 179"/>
            <p:cNvSpPr>
              <a:spLocks noChangeArrowheads="1"/>
            </p:cNvSpPr>
            <p:nvPr/>
          </p:nvSpPr>
          <p:spPr bwMode="auto">
            <a:xfrm>
              <a:off x="5117061" y="3398555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1" name="Rectangle 180"/>
            <p:cNvSpPr>
              <a:spLocks noChangeArrowheads="1"/>
            </p:cNvSpPr>
            <p:nvPr/>
          </p:nvSpPr>
          <p:spPr bwMode="auto">
            <a:xfrm>
              <a:off x="4951793" y="3398555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2" name="Rectangle 181"/>
            <p:cNvSpPr>
              <a:spLocks noChangeArrowheads="1"/>
            </p:cNvSpPr>
            <p:nvPr/>
          </p:nvSpPr>
          <p:spPr bwMode="auto">
            <a:xfrm>
              <a:off x="4857820" y="3481388"/>
              <a:ext cx="87493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3" name="Rectangle 182"/>
            <p:cNvSpPr>
              <a:spLocks noChangeArrowheads="1"/>
            </p:cNvSpPr>
            <p:nvPr/>
          </p:nvSpPr>
          <p:spPr bwMode="auto">
            <a:xfrm>
              <a:off x="5036047" y="3484573"/>
              <a:ext cx="87495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4" name="Rectangle 183"/>
            <p:cNvSpPr>
              <a:spLocks noChangeArrowheads="1"/>
            </p:cNvSpPr>
            <p:nvPr/>
          </p:nvSpPr>
          <p:spPr bwMode="auto">
            <a:xfrm>
              <a:off x="5191591" y="3475016"/>
              <a:ext cx="87495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5" name="Rectangle 184"/>
            <p:cNvSpPr>
              <a:spLocks noChangeArrowheads="1"/>
            </p:cNvSpPr>
            <p:nvPr/>
          </p:nvSpPr>
          <p:spPr bwMode="auto">
            <a:xfrm>
              <a:off x="5262883" y="3586522"/>
              <a:ext cx="87495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6" name="Rectangle 185"/>
            <p:cNvSpPr>
              <a:spLocks noChangeArrowheads="1"/>
            </p:cNvSpPr>
            <p:nvPr/>
          </p:nvSpPr>
          <p:spPr bwMode="auto">
            <a:xfrm>
              <a:off x="5104099" y="3583337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7" name="Rectangle 186"/>
            <p:cNvSpPr>
              <a:spLocks noChangeArrowheads="1"/>
            </p:cNvSpPr>
            <p:nvPr/>
          </p:nvSpPr>
          <p:spPr bwMode="auto">
            <a:xfrm>
              <a:off x="4948554" y="3592894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8" name="Rectangle 187"/>
            <p:cNvSpPr>
              <a:spLocks noChangeArrowheads="1"/>
            </p:cNvSpPr>
            <p:nvPr/>
          </p:nvSpPr>
          <p:spPr bwMode="auto">
            <a:xfrm>
              <a:off x="5194833" y="3685287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9" name="Rectangle 188"/>
            <p:cNvSpPr>
              <a:spLocks noChangeArrowheads="1"/>
            </p:cNvSpPr>
            <p:nvPr/>
          </p:nvSpPr>
          <p:spPr bwMode="auto">
            <a:xfrm>
              <a:off x="5032807" y="3694843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0" name="Rectangle 189"/>
            <p:cNvSpPr>
              <a:spLocks noChangeArrowheads="1"/>
            </p:cNvSpPr>
            <p:nvPr/>
          </p:nvSpPr>
          <p:spPr bwMode="auto">
            <a:xfrm>
              <a:off x="4857820" y="3694843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1" name="Rectangle 190"/>
            <p:cNvSpPr>
              <a:spLocks noChangeArrowheads="1"/>
            </p:cNvSpPr>
            <p:nvPr/>
          </p:nvSpPr>
          <p:spPr bwMode="auto">
            <a:xfrm>
              <a:off x="5266124" y="3787236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2" name="Rectangle 191"/>
            <p:cNvSpPr>
              <a:spLocks noChangeArrowheads="1"/>
            </p:cNvSpPr>
            <p:nvPr/>
          </p:nvSpPr>
          <p:spPr bwMode="auto">
            <a:xfrm>
              <a:off x="5123542" y="3787236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3" name="Rectangle 192"/>
            <p:cNvSpPr>
              <a:spLocks noChangeArrowheads="1"/>
            </p:cNvSpPr>
            <p:nvPr/>
          </p:nvSpPr>
          <p:spPr bwMode="auto">
            <a:xfrm>
              <a:off x="4958274" y="3787236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4" name="Rectangle 193"/>
            <p:cNvSpPr>
              <a:spLocks noChangeArrowheads="1"/>
            </p:cNvSpPr>
            <p:nvPr/>
          </p:nvSpPr>
          <p:spPr bwMode="auto">
            <a:xfrm>
              <a:off x="5217515" y="3879626"/>
              <a:ext cx="87495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5" name="Rectangle 194"/>
            <p:cNvSpPr>
              <a:spLocks noChangeArrowheads="1"/>
            </p:cNvSpPr>
            <p:nvPr/>
          </p:nvSpPr>
          <p:spPr bwMode="auto">
            <a:xfrm>
              <a:off x="5052250" y="3889185"/>
              <a:ext cx="87493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6" name="Rectangle 195"/>
            <p:cNvSpPr>
              <a:spLocks noChangeArrowheads="1"/>
            </p:cNvSpPr>
            <p:nvPr/>
          </p:nvSpPr>
          <p:spPr bwMode="auto">
            <a:xfrm>
              <a:off x="4857820" y="3889185"/>
              <a:ext cx="87493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7" name="Rectangle 196"/>
            <p:cNvSpPr>
              <a:spLocks noChangeArrowheads="1"/>
            </p:cNvSpPr>
            <p:nvPr/>
          </p:nvSpPr>
          <p:spPr bwMode="auto">
            <a:xfrm>
              <a:off x="5279086" y="3981576"/>
              <a:ext cx="87493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8" name="Rectangle 197"/>
            <p:cNvSpPr>
              <a:spLocks noChangeArrowheads="1"/>
            </p:cNvSpPr>
            <p:nvPr/>
          </p:nvSpPr>
          <p:spPr bwMode="auto">
            <a:xfrm>
              <a:off x="5133262" y="3981576"/>
              <a:ext cx="87495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9" name="Rectangle 198"/>
            <p:cNvSpPr>
              <a:spLocks noChangeArrowheads="1"/>
            </p:cNvSpPr>
            <p:nvPr/>
          </p:nvSpPr>
          <p:spPr bwMode="auto">
            <a:xfrm>
              <a:off x="4951793" y="3991134"/>
              <a:ext cx="87495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0" name="Rectangle 199"/>
            <p:cNvSpPr>
              <a:spLocks noChangeArrowheads="1"/>
            </p:cNvSpPr>
            <p:nvPr/>
          </p:nvSpPr>
          <p:spPr bwMode="auto">
            <a:xfrm>
              <a:off x="5201314" y="4073968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1" name="Rectangle 200"/>
            <p:cNvSpPr>
              <a:spLocks noChangeArrowheads="1"/>
            </p:cNvSpPr>
            <p:nvPr/>
          </p:nvSpPr>
          <p:spPr bwMode="auto">
            <a:xfrm>
              <a:off x="5042528" y="4073968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2" name="Rectangle 201"/>
            <p:cNvSpPr>
              <a:spLocks noChangeArrowheads="1"/>
            </p:cNvSpPr>
            <p:nvPr/>
          </p:nvSpPr>
          <p:spPr bwMode="auto">
            <a:xfrm>
              <a:off x="4864301" y="4064409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3" name="Rectangle 202"/>
            <p:cNvSpPr>
              <a:spLocks noChangeArrowheads="1"/>
            </p:cNvSpPr>
            <p:nvPr/>
          </p:nvSpPr>
          <p:spPr bwMode="auto">
            <a:xfrm>
              <a:off x="5120300" y="4169545"/>
              <a:ext cx="87495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4" name="Rectangle 203"/>
            <p:cNvSpPr>
              <a:spLocks noChangeArrowheads="1"/>
            </p:cNvSpPr>
            <p:nvPr/>
          </p:nvSpPr>
          <p:spPr bwMode="auto">
            <a:xfrm>
              <a:off x="4961516" y="4159987"/>
              <a:ext cx="87493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5" name="Rectangle 204"/>
            <p:cNvSpPr>
              <a:spLocks noChangeArrowheads="1"/>
            </p:cNvSpPr>
            <p:nvPr/>
          </p:nvSpPr>
          <p:spPr bwMode="auto">
            <a:xfrm>
              <a:off x="4870782" y="4242820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6" name="Rectangle 205"/>
            <p:cNvSpPr>
              <a:spLocks noChangeArrowheads="1"/>
            </p:cNvSpPr>
            <p:nvPr/>
          </p:nvSpPr>
          <p:spPr bwMode="auto">
            <a:xfrm>
              <a:off x="5269364" y="4169545"/>
              <a:ext cx="87495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7" name="Rectangle 206"/>
            <p:cNvSpPr>
              <a:spLocks noChangeArrowheads="1"/>
            </p:cNvSpPr>
            <p:nvPr/>
          </p:nvSpPr>
          <p:spPr bwMode="auto">
            <a:xfrm>
              <a:off x="5188352" y="4258751"/>
              <a:ext cx="87493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8" name="Rectangle 207"/>
            <p:cNvSpPr>
              <a:spLocks noChangeArrowheads="1"/>
            </p:cNvSpPr>
            <p:nvPr/>
          </p:nvSpPr>
          <p:spPr bwMode="auto">
            <a:xfrm>
              <a:off x="5036047" y="4249192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9" name="Rectangle 208"/>
            <p:cNvSpPr>
              <a:spLocks noChangeArrowheads="1"/>
            </p:cNvSpPr>
            <p:nvPr/>
          </p:nvSpPr>
          <p:spPr bwMode="auto">
            <a:xfrm>
              <a:off x="5269364" y="4351141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0" name="Rectangle 209"/>
            <p:cNvSpPr>
              <a:spLocks noChangeArrowheads="1"/>
            </p:cNvSpPr>
            <p:nvPr/>
          </p:nvSpPr>
          <p:spPr bwMode="auto">
            <a:xfrm>
              <a:off x="5110580" y="4351141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1" name="Rectangle 210"/>
            <p:cNvSpPr>
              <a:spLocks noChangeArrowheads="1"/>
            </p:cNvSpPr>
            <p:nvPr/>
          </p:nvSpPr>
          <p:spPr bwMode="auto">
            <a:xfrm>
              <a:off x="4961516" y="4332026"/>
              <a:ext cx="87493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2" name="Rectangle 211"/>
            <p:cNvSpPr>
              <a:spLocks noChangeArrowheads="1"/>
            </p:cNvSpPr>
            <p:nvPr/>
          </p:nvSpPr>
          <p:spPr bwMode="auto">
            <a:xfrm>
              <a:off x="5198072" y="4430790"/>
              <a:ext cx="87495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3" name="Rectangle 212"/>
            <p:cNvSpPr>
              <a:spLocks noChangeArrowheads="1"/>
            </p:cNvSpPr>
            <p:nvPr/>
          </p:nvSpPr>
          <p:spPr bwMode="auto">
            <a:xfrm>
              <a:off x="5029566" y="4421231"/>
              <a:ext cx="87495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4" name="Rectangle 213"/>
            <p:cNvSpPr>
              <a:spLocks noChangeArrowheads="1"/>
            </p:cNvSpPr>
            <p:nvPr/>
          </p:nvSpPr>
          <p:spPr bwMode="auto">
            <a:xfrm>
              <a:off x="4870782" y="4421231"/>
              <a:ext cx="87493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5" name="Rectangle 214"/>
            <p:cNvSpPr>
              <a:spLocks noChangeArrowheads="1"/>
            </p:cNvSpPr>
            <p:nvPr/>
          </p:nvSpPr>
          <p:spPr bwMode="auto">
            <a:xfrm>
              <a:off x="5120300" y="4504065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6" name="Rectangle 215"/>
            <p:cNvSpPr>
              <a:spLocks noChangeArrowheads="1"/>
            </p:cNvSpPr>
            <p:nvPr/>
          </p:nvSpPr>
          <p:spPr bwMode="auto">
            <a:xfrm>
              <a:off x="5269364" y="4523181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7" name="Rectangle 216"/>
            <p:cNvSpPr>
              <a:spLocks noChangeArrowheads="1"/>
            </p:cNvSpPr>
            <p:nvPr/>
          </p:nvSpPr>
          <p:spPr bwMode="auto">
            <a:xfrm>
              <a:off x="4948554" y="4504065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8" name="Rectangle 217"/>
            <p:cNvSpPr>
              <a:spLocks noChangeArrowheads="1"/>
            </p:cNvSpPr>
            <p:nvPr/>
          </p:nvSpPr>
          <p:spPr bwMode="auto">
            <a:xfrm>
              <a:off x="4770325" y="4504065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9" name="Rectangle 218"/>
            <p:cNvSpPr>
              <a:spLocks noChangeArrowheads="1"/>
            </p:cNvSpPr>
            <p:nvPr/>
          </p:nvSpPr>
          <p:spPr bwMode="auto">
            <a:xfrm>
              <a:off x="5198072" y="4593271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0" name="Rectangle 219"/>
            <p:cNvSpPr>
              <a:spLocks noChangeArrowheads="1"/>
            </p:cNvSpPr>
            <p:nvPr/>
          </p:nvSpPr>
          <p:spPr bwMode="auto">
            <a:xfrm>
              <a:off x="5036047" y="4593271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1" name="Rectangle 220"/>
            <p:cNvSpPr>
              <a:spLocks noChangeArrowheads="1"/>
            </p:cNvSpPr>
            <p:nvPr/>
          </p:nvSpPr>
          <p:spPr bwMode="auto">
            <a:xfrm>
              <a:off x="4874021" y="4599643"/>
              <a:ext cx="90734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Rectangle 221"/>
            <p:cNvSpPr>
              <a:spLocks noChangeArrowheads="1"/>
            </p:cNvSpPr>
            <p:nvPr/>
          </p:nvSpPr>
          <p:spPr bwMode="auto">
            <a:xfrm>
              <a:off x="5262883" y="4679291"/>
              <a:ext cx="87495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3" name="Rectangle 222"/>
            <p:cNvSpPr>
              <a:spLocks noChangeArrowheads="1"/>
            </p:cNvSpPr>
            <p:nvPr/>
          </p:nvSpPr>
          <p:spPr bwMode="auto">
            <a:xfrm>
              <a:off x="5113819" y="4688848"/>
              <a:ext cx="87495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4" name="Rectangle 223"/>
            <p:cNvSpPr>
              <a:spLocks noChangeArrowheads="1"/>
            </p:cNvSpPr>
            <p:nvPr/>
          </p:nvSpPr>
          <p:spPr bwMode="auto">
            <a:xfrm>
              <a:off x="4964755" y="4679291"/>
              <a:ext cx="87495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5" name="Rectangle 224"/>
            <p:cNvSpPr>
              <a:spLocks noChangeArrowheads="1"/>
            </p:cNvSpPr>
            <p:nvPr/>
          </p:nvSpPr>
          <p:spPr bwMode="auto">
            <a:xfrm>
              <a:off x="5204553" y="4787612"/>
              <a:ext cx="87495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6" name="Rectangle 225"/>
            <p:cNvSpPr>
              <a:spLocks noChangeArrowheads="1"/>
            </p:cNvSpPr>
            <p:nvPr/>
          </p:nvSpPr>
          <p:spPr bwMode="auto">
            <a:xfrm>
              <a:off x="5045769" y="4787612"/>
              <a:ext cx="87493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7" name="Rectangle 226"/>
            <p:cNvSpPr>
              <a:spLocks noChangeArrowheads="1"/>
            </p:cNvSpPr>
            <p:nvPr/>
          </p:nvSpPr>
          <p:spPr bwMode="auto">
            <a:xfrm>
              <a:off x="4686071" y="4599643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8" name="Rectangle 227"/>
            <p:cNvSpPr>
              <a:spLocks noChangeArrowheads="1"/>
            </p:cNvSpPr>
            <p:nvPr/>
          </p:nvSpPr>
          <p:spPr bwMode="auto">
            <a:xfrm>
              <a:off x="4796249" y="4688848"/>
              <a:ext cx="87495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9" name="Rectangle 228"/>
            <p:cNvSpPr>
              <a:spLocks noChangeArrowheads="1"/>
            </p:cNvSpPr>
            <p:nvPr/>
          </p:nvSpPr>
          <p:spPr bwMode="auto">
            <a:xfrm>
              <a:off x="4886983" y="4787612"/>
              <a:ext cx="87495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0" name="Rectangle 229"/>
            <p:cNvSpPr>
              <a:spLocks noChangeArrowheads="1"/>
            </p:cNvSpPr>
            <p:nvPr/>
          </p:nvSpPr>
          <p:spPr bwMode="auto">
            <a:xfrm>
              <a:off x="4715237" y="4787612"/>
              <a:ext cx="87493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1" name="Rectangle 230"/>
            <p:cNvSpPr>
              <a:spLocks noChangeArrowheads="1"/>
            </p:cNvSpPr>
            <p:nvPr/>
          </p:nvSpPr>
          <p:spPr bwMode="auto">
            <a:xfrm>
              <a:off x="4627742" y="4698407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2" name="Rectangle 231"/>
            <p:cNvSpPr>
              <a:spLocks noChangeArrowheads="1"/>
            </p:cNvSpPr>
            <p:nvPr/>
          </p:nvSpPr>
          <p:spPr bwMode="auto">
            <a:xfrm>
              <a:off x="4546730" y="4787612"/>
              <a:ext cx="87493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3" name="Rectangle 232"/>
            <p:cNvSpPr>
              <a:spLocks noChangeArrowheads="1"/>
            </p:cNvSpPr>
            <p:nvPr/>
          </p:nvSpPr>
          <p:spPr bwMode="auto">
            <a:xfrm>
              <a:off x="4608299" y="4500880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4" name="Rectangle 233"/>
            <p:cNvSpPr>
              <a:spLocks noChangeArrowheads="1"/>
            </p:cNvSpPr>
            <p:nvPr/>
          </p:nvSpPr>
          <p:spPr bwMode="auto">
            <a:xfrm>
              <a:off x="4537008" y="4590086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5" name="Rectangle 234"/>
            <p:cNvSpPr>
              <a:spLocks noChangeArrowheads="1"/>
            </p:cNvSpPr>
            <p:nvPr/>
          </p:nvSpPr>
          <p:spPr bwMode="auto">
            <a:xfrm>
              <a:off x="4446273" y="4685663"/>
              <a:ext cx="87495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6" name="Rectangle 235"/>
            <p:cNvSpPr>
              <a:spLocks noChangeArrowheads="1"/>
            </p:cNvSpPr>
            <p:nvPr/>
          </p:nvSpPr>
          <p:spPr bwMode="auto">
            <a:xfrm>
              <a:off x="4365262" y="4778054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7" name="Rectangle 236"/>
            <p:cNvSpPr>
              <a:spLocks noChangeArrowheads="1"/>
            </p:cNvSpPr>
            <p:nvPr/>
          </p:nvSpPr>
          <p:spPr bwMode="auto">
            <a:xfrm>
              <a:off x="4446273" y="4497693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8" name="Rectangle 237"/>
            <p:cNvSpPr>
              <a:spLocks noChangeArrowheads="1"/>
            </p:cNvSpPr>
            <p:nvPr/>
          </p:nvSpPr>
          <p:spPr bwMode="auto">
            <a:xfrm>
              <a:off x="4362020" y="4593271"/>
              <a:ext cx="87495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9" name="Rectangle 238"/>
            <p:cNvSpPr>
              <a:spLocks noChangeArrowheads="1"/>
            </p:cNvSpPr>
            <p:nvPr/>
          </p:nvSpPr>
          <p:spPr bwMode="auto">
            <a:xfrm>
              <a:off x="4281008" y="4692035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0" name="Rectangle 239"/>
            <p:cNvSpPr>
              <a:spLocks noChangeArrowheads="1"/>
            </p:cNvSpPr>
            <p:nvPr/>
          </p:nvSpPr>
          <p:spPr bwMode="auto">
            <a:xfrm>
              <a:off x="4199995" y="4778054"/>
              <a:ext cx="87495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1" name="Rectangle 240"/>
            <p:cNvSpPr>
              <a:spLocks noChangeArrowheads="1"/>
            </p:cNvSpPr>
            <p:nvPr/>
          </p:nvSpPr>
          <p:spPr bwMode="auto">
            <a:xfrm>
              <a:off x="4284248" y="4504065"/>
              <a:ext cx="87495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2" name="Rectangle 241"/>
            <p:cNvSpPr>
              <a:spLocks noChangeArrowheads="1"/>
            </p:cNvSpPr>
            <p:nvPr/>
          </p:nvSpPr>
          <p:spPr bwMode="auto">
            <a:xfrm>
              <a:off x="4199995" y="4599643"/>
              <a:ext cx="87495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3" name="Rectangle 242"/>
            <p:cNvSpPr>
              <a:spLocks noChangeArrowheads="1"/>
            </p:cNvSpPr>
            <p:nvPr/>
          </p:nvSpPr>
          <p:spPr bwMode="auto">
            <a:xfrm>
              <a:off x="4099540" y="4688848"/>
              <a:ext cx="87493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4" name="Rectangle 243"/>
            <p:cNvSpPr>
              <a:spLocks noChangeArrowheads="1"/>
            </p:cNvSpPr>
            <p:nvPr/>
          </p:nvSpPr>
          <p:spPr bwMode="auto">
            <a:xfrm>
              <a:off x="4028248" y="4778054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5" name="Rectangle 244"/>
            <p:cNvSpPr>
              <a:spLocks noChangeArrowheads="1"/>
            </p:cNvSpPr>
            <p:nvPr/>
          </p:nvSpPr>
          <p:spPr bwMode="auto">
            <a:xfrm>
              <a:off x="4131945" y="4500880"/>
              <a:ext cx="87493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6" name="Rectangle 245"/>
            <p:cNvSpPr>
              <a:spLocks noChangeArrowheads="1"/>
            </p:cNvSpPr>
            <p:nvPr/>
          </p:nvSpPr>
          <p:spPr bwMode="auto">
            <a:xfrm>
              <a:off x="4018526" y="4590086"/>
              <a:ext cx="87495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7" name="Rectangle 246"/>
            <p:cNvSpPr>
              <a:spLocks noChangeArrowheads="1"/>
            </p:cNvSpPr>
            <p:nvPr/>
          </p:nvSpPr>
          <p:spPr bwMode="auto">
            <a:xfrm>
              <a:off x="3927792" y="4685663"/>
              <a:ext cx="87495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8" name="Rectangle 247"/>
            <p:cNvSpPr>
              <a:spLocks noChangeArrowheads="1"/>
            </p:cNvSpPr>
            <p:nvPr/>
          </p:nvSpPr>
          <p:spPr bwMode="auto">
            <a:xfrm>
              <a:off x="3846780" y="4774869"/>
              <a:ext cx="87493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9" name="Rectangle 248"/>
            <p:cNvSpPr>
              <a:spLocks noChangeArrowheads="1"/>
            </p:cNvSpPr>
            <p:nvPr/>
          </p:nvSpPr>
          <p:spPr bwMode="auto">
            <a:xfrm>
              <a:off x="3943995" y="4500880"/>
              <a:ext cx="87493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0" name="Rectangle 249"/>
            <p:cNvSpPr>
              <a:spLocks noChangeArrowheads="1"/>
            </p:cNvSpPr>
            <p:nvPr/>
          </p:nvSpPr>
          <p:spPr bwMode="auto">
            <a:xfrm>
              <a:off x="3850019" y="4590086"/>
              <a:ext cx="87495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1" name="Rectangle 250"/>
            <p:cNvSpPr>
              <a:spLocks noChangeArrowheads="1"/>
            </p:cNvSpPr>
            <p:nvPr/>
          </p:nvSpPr>
          <p:spPr bwMode="auto">
            <a:xfrm>
              <a:off x="3769007" y="4679291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2" name="Rectangle 251"/>
            <p:cNvSpPr>
              <a:spLocks noChangeArrowheads="1"/>
            </p:cNvSpPr>
            <p:nvPr/>
          </p:nvSpPr>
          <p:spPr bwMode="auto">
            <a:xfrm>
              <a:off x="3678273" y="4774869"/>
              <a:ext cx="87493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3" name="Rectangle 252"/>
            <p:cNvSpPr>
              <a:spLocks noChangeArrowheads="1"/>
            </p:cNvSpPr>
            <p:nvPr/>
          </p:nvSpPr>
          <p:spPr bwMode="auto">
            <a:xfrm>
              <a:off x="3762526" y="4504065"/>
              <a:ext cx="90734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4" name="Rectangle 253"/>
            <p:cNvSpPr>
              <a:spLocks noChangeArrowheads="1"/>
            </p:cNvSpPr>
            <p:nvPr/>
          </p:nvSpPr>
          <p:spPr bwMode="auto">
            <a:xfrm>
              <a:off x="3678273" y="4586899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5" name="Rectangle 254"/>
            <p:cNvSpPr>
              <a:spLocks noChangeArrowheads="1"/>
            </p:cNvSpPr>
            <p:nvPr/>
          </p:nvSpPr>
          <p:spPr bwMode="auto">
            <a:xfrm>
              <a:off x="3584297" y="4672919"/>
              <a:ext cx="87495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6" name="Rectangle 255"/>
            <p:cNvSpPr>
              <a:spLocks noChangeArrowheads="1"/>
            </p:cNvSpPr>
            <p:nvPr/>
          </p:nvSpPr>
          <p:spPr bwMode="auto">
            <a:xfrm>
              <a:off x="3496804" y="4774869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7" name="Rectangle 256"/>
            <p:cNvSpPr>
              <a:spLocks noChangeArrowheads="1"/>
            </p:cNvSpPr>
            <p:nvPr/>
          </p:nvSpPr>
          <p:spPr bwMode="auto">
            <a:xfrm>
              <a:off x="3594020" y="4500880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8" name="Rectangle 257"/>
            <p:cNvSpPr>
              <a:spLocks noChangeArrowheads="1"/>
            </p:cNvSpPr>
            <p:nvPr/>
          </p:nvSpPr>
          <p:spPr bwMode="auto">
            <a:xfrm>
              <a:off x="3500044" y="4590086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Rectangle 258"/>
            <p:cNvSpPr>
              <a:spLocks noChangeArrowheads="1"/>
            </p:cNvSpPr>
            <p:nvPr/>
          </p:nvSpPr>
          <p:spPr bwMode="auto">
            <a:xfrm>
              <a:off x="3409310" y="4676104"/>
              <a:ext cx="87495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0" name="Rectangle 259"/>
            <p:cNvSpPr>
              <a:spLocks noChangeArrowheads="1"/>
            </p:cNvSpPr>
            <p:nvPr/>
          </p:nvSpPr>
          <p:spPr bwMode="auto">
            <a:xfrm>
              <a:off x="3338018" y="4768497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1" name="Rectangle 260"/>
            <p:cNvSpPr>
              <a:spLocks noChangeArrowheads="1"/>
            </p:cNvSpPr>
            <p:nvPr/>
          </p:nvSpPr>
          <p:spPr bwMode="auto">
            <a:xfrm>
              <a:off x="3415791" y="4504065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2" name="Rectangle 261"/>
            <p:cNvSpPr>
              <a:spLocks noChangeArrowheads="1"/>
            </p:cNvSpPr>
            <p:nvPr/>
          </p:nvSpPr>
          <p:spPr bwMode="auto">
            <a:xfrm>
              <a:off x="3325056" y="4590086"/>
              <a:ext cx="87495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Rectangle 262"/>
            <p:cNvSpPr>
              <a:spLocks noChangeArrowheads="1"/>
            </p:cNvSpPr>
            <p:nvPr/>
          </p:nvSpPr>
          <p:spPr bwMode="auto">
            <a:xfrm>
              <a:off x="3240803" y="4669733"/>
              <a:ext cx="87495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Rectangle 263"/>
            <p:cNvSpPr>
              <a:spLocks noChangeArrowheads="1"/>
            </p:cNvSpPr>
            <p:nvPr/>
          </p:nvSpPr>
          <p:spPr bwMode="auto">
            <a:xfrm>
              <a:off x="3159791" y="4768497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5" name="Rectangle 264"/>
            <p:cNvSpPr>
              <a:spLocks noChangeArrowheads="1"/>
            </p:cNvSpPr>
            <p:nvPr/>
          </p:nvSpPr>
          <p:spPr bwMode="auto">
            <a:xfrm>
              <a:off x="3250526" y="4497693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6" name="Rectangle 265"/>
            <p:cNvSpPr>
              <a:spLocks noChangeArrowheads="1"/>
            </p:cNvSpPr>
            <p:nvPr/>
          </p:nvSpPr>
          <p:spPr bwMode="auto">
            <a:xfrm>
              <a:off x="3156550" y="4577342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7" name="Rectangle 266"/>
            <p:cNvSpPr>
              <a:spLocks noChangeArrowheads="1"/>
            </p:cNvSpPr>
            <p:nvPr/>
          </p:nvSpPr>
          <p:spPr bwMode="auto">
            <a:xfrm>
              <a:off x="3075538" y="4682476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8" name="Rectangle 267"/>
            <p:cNvSpPr>
              <a:spLocks noChangeArrowheads="1"/>
            </p:cNvSpPr>
            <p:nvPr/>
          </p:nvSpPr>
          <p:spPr bwMode="auto">
            <a:xfrm>
              <a:off x="2984804" y="4778054"/>
              <a:ext cx="87493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9" name="Rectangle 268"/>
            <p:cNvSpPr>
              <a:spLocks noChangeArrowheads="1"/>
            </p:cNvSpPr>
            <p:nvPr/>
          </p:nvSpPr>
          <p:spPr bwMode="auto">
            <a:xfrm>
              <a:off x="3075538" y="4500880"/>
              <a:ext cx="87493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0" name="Rectangle 269"/>
            <p:cNvSpPr>
              <a:spLocks noChangeArrowheads="1"/>
            </p:cNvSpPr>
            <p:nvPr/>
          </p:nvSpPr>
          <p:spPr bwMode="auto">
            <a:xfrm>
              <a:off x="2984804" y="4590086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1" name="Rectangle 270"/>
            <p:cNvSpPr>
              <a:spLocks noChangeArrowheads="1"/>
            </p:cNvSpPr>
            <p:nvPr/>
          </p:nvSpPr>
          <p:spPr bwMode="auto">
            <a:xfrm>
              <a:off x="2900550" y="4676104"/>
              <a:ext cx="87493" cy="7327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2" name="Rectangle 271"/>
            <p:cNvSpPr>
              <a:spLocks noChangeArrowheads="1"/>
            </p:cNvSpPr>
            <p:nvPr/>
          </p:nvSpPr>
          <p:spPr bwMode="auto">
            <a:xfrm>
              <a:off x="2829259" y="4774869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3" name="Rectangle 272"/>
            <p:cNvSpPr>
              <a:spLocks noChangeArrowheads="1"/>
            </p:cNvSpPr>
            <p:nvPr/>
          </p:nvSpPr>
          <p:spPr bwMode="auto">
            <a:xfrm>
              <a:off x="2903790" y="4507252"/>
              <a:ext cx="87495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4" name="Rectangle 273"/>
            <p:cNvSpPr>
              <a:spLocks noChangeArrowheads="1"/>
            </p:cNvSpPr>
            <p:nvPr/>
          </p:nvSpPr>
          <p:spPr bwMode="auto">
            <a:xfrm>
              <a:off x="2813055" y="4596458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5" name="Rectangle 274"/>
            <p:cNvSpPr>
              <a:spLocks noChangeArrowheads="1"/>
            </p:cNvSpPr>
            <p:nvPr/>
          </p:nvSpPr>
          <p:spPr bwMode="auto">
            <a:xfrm>
              <a:off x="2728802" y="4513624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" name="Rectangle 275"/>
            <p:cNvSpPr>
              <a:spLocks noChangeArrowheads="1"/>
            </p:cNvSpPr>
            <p:nvPr/>
          </p:nvSpPr>
          <p:spPr bwMode="auto">
            <a:xfrm>
              <a:off x="2647790" y="4583714"/>
              <a:ext cx="87493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7" name="Rectangle 276"/>
            <p:cNvSpPr>
              <a:spLocks noChangeArrowheads="1"/>
            </p:cNvSpPr>
            <p:nvPr/>
          </p:nvSpPr>
          <p:spPr bwMode="auto">
            <a:xfrm>
              <a:off x="2735283" y="4679291"/>
              <a:ext cx="87495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8" name="Rectangle 277"/>
            <p:cNvSpPr>
              <a:spLocks noChangeArrowheads="1"/>
            </p:cNvSpPr>
            <p:nvPr/>
          </p:nvSpPr>
          <p:spPr bwMode="auto">
            <a:xfrm>
              <a:off x="2566776" y="4679291"/>
              <a:ext cx="87495" cy="73275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9" name="Rectangle 278"/>
            <p:cNvSpPr>
              <a:spLocks noChangeArrowheads="1"/>
            </p:cNvSpPr>
            <p:nvPr/>
          </p:nvSpPr>
          <p:spPr bwMode="auto">
            <a:xfrm>
              <a:off x="2663992" y="4778054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0" name="Rectangle 279"/>
            <p:cNvSpPr>
              <a:spLocks noChangeArrowheads="1"/>
            </p:cNvSpPr>
            <p:nvPr/>
          </p:nvSpPr>
          <p:spPr bwMode="auto">
            <a:xfrm>
              <a:off x="2501966" y="4784425"/>
              <a:ext cx="87495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1" name="Rectangle 280"/>
            <p:cNvSpPr>
              <a:spLocks noChangeArrowheads="1"/>
            </p:cNvSpPr>
            <p:nvPr/>
          </p:nvSpPr>
          <p:spPr bwMode="auto">
            <a:xfrm>
              <a:off x="2352903" y="4787612"/>
              <a:ext cx="90734" cy="7009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2955638" y="2560659"/>
              <a:ext cx="466634" cy="535233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3535691" y="2560659"/>
              <a:ext cx="466634" cy="535233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4151388" y="2547915"/>
              <a:ext cx="469873" cy="535233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942676" y="3181913"/>
              <a:ext cx="466634" cy="535233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3535691" y="3169169"/>
              <a:ext cx="466634" cy="535233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 </a:t>
              </a: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4151388" y="3169169"/>
              <a:ext cx="466634" cy="535233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 </a:t>
              </a: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4151388" y="3809536"/>
              <a:ext cx="469873" cy="538420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 </a:t>
              </a: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3548653" y="3812723"/>
              <a:ext cx="466634" cy="535233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 </a:t>
              </a: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932955" y="3806351"/>
              <a:ext cx="466634" cy="535233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 </a:t>
              </a:r>
            </a:p>
          </p:txBody>
        </p:sp>
      </p:grpSp>
      <p:grpSp>
        <p:nvGrpSpPr>
          <p:cNvPr id="14342" name="Group 619"/>
          <p:cNvGrpSpPr>
            <a:grpSpLocks/>
          </p:cNvGrpSpPr>
          <p:nvPr/>
        </p:nvGrpSpPr>
        <p:grpSpPr bwMode="auto">
          <a:xfrm>
            <a:off x="6149975" y="1254125"/>
            <a:ext cx="2906713" cy="947738"/>
            <a:chOff x="863722" y="3972951"/>
            <a:chExt cx="7615891" cy="2168576"/>
          </a:xfrm>
        </p:grpSpPr>
        <p:sp>
          <p:nvSpPr>
            <p:cNvPr id="292" name="Rectangle 291"/>
            <p:cNvSpPr>
              <a:spLocks noChangeArrowheads="1"/>
            </p:cNvSpPr>
            <p:nvPr/>
          </p:nvSpPr>
          <p:spPr bwMode="auto">
            <a:xfrm>
              <a:off x="863722" y="3972951"/>
              <a:ext cx="7615891" cy="2168576"/>
            </a:xfrm>
            <a:prstGeom prst="rect">
              <a:avLst/>
            </a:prstGeom>
            <a:gradFill rotWithShape="1">
              <a:gsLst>
                <a:gs pos="0">
                  <a:srgbClr val="244C0E"/>
                </a:gs>
                <a:gs pos="50000">
                  <a:srgbClr val="244C0E"/>
                </a:gs>
                <a:gs pos="100000">
                  <a:srgbClr val="0D0D0D"/>
                </a:gs>
              </a:gsLst>
              <a:lin ang="5400000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3" name="Rectangle 292"/>
            <p:cNvSpPr>
              <a:spLocks noChangeArrowheads="1"/>
            </p:cNvSpPr>
            <p:nvPr/>
          </p:nvSpPr>
          <p:spPr bwMode="auto">
            <a:xfrm>
              <a:off x="1217274" y="5978065"/>
              <a:ext cx="6954543" cy="156197"/>
            </a:xfrm>
            <a:prstGeom prst="rect">
              <a:avLst/>
            </a:prstGeom>
            <a:gradFill rotWithShape="1">
              <a:gsLst>
                <a:gs pos="0">
                  <a:srgbClr val="984807"/>
                </a:gs>
                <a:gs pos="2000">
                  <a:srgbClr val="984807"/>
                </a:gs>
                <a:gs pos="75000">
                  <a:srgbClr val="FF9966"/>
                </a:gs>
                <a:gs pos="100000">
                  <a:srgbClr val="984807"/>
                </a:gs>
              </a:gsLst>
              <a:lin ang="20940000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4" name="Oval 293"/>
            <p:cNvSpPr>
              <a:spLocks noChangeAspect="1"/>
            </p:cNvSpPr>
            <p:nvPr/>
          </p:nvSpPr>
          <p:spPr>
            <a:xfrm>
              <a:off x="8259163" y="5945375"/>
              <a:ext cx="162219" cy="156194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17000">
                  <a:schemeClr val="bg1">
                    <a:lumMod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4658" name="Group 657"/>
            <p:cNvGrpSpPr>
              <a:grpSpLocks/>
            </p:cNvGrpSpPr>
            <p:nvPr/>
          </p:nvGrpSpPr>
          <p:grpSpPr bwMode="auto">
            <a:xfrm>
              <a:off x="7456397" y="4063763"/>
              <a:ext cx="623913" cy="1848918"/>
              <a:chOff x="4222979" y="2267929"/>
              <a:chExt cx="1007690" cy="2670561"/>
            </a:xfrm>
          </p:grpSpPr>
          <p:sp>
            <p:nvSpPr>
              <p:cNvPr id="339" name="Rectangle 338"/>
              <p:cNvSpPr>
                <a:spLocks noChangeArrowheads="1"/>
              </p:cNvSpPr>
              <p:nvPr/>
            </p:nvSpPr>
            <p:spPr bwMode="auto">
              <a:xfrm>
                <a:off x="4222979" y="2315148"/>
                <a:ext cx="1007690" cy="2549889"/>
              </a:xfrm>
              <a:prstGeom prst="rect">
                <a:avLst/>
              </a:prstGeom>
              <a:gradFill rotWithShape="1">
                <a:gsLst>
                  <a:gs pos="0">
                    <a:srgbClr val="262626"/>
                  </a:gs>
                  <a:gs pos="10001">
                    <a:srgbClr val="262626"/>
                  </a:gs>
                  <a:gs pos="100000">
                    <a:srgbClr val="404040"/>
                  </a:gs>
                </a:gsLst>
                <a:lin ang="0" scaled="1"/>
              </a:gradFill>
              <a:ln w="53975" cap="sq">
                <a:solidFill>
                  <a:srgbClr val="BFBFBF"/>
                </a:solidFill>
                <a:prstDash val="sysDot"/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4283438" y="2267929"/>
                <a:ext cx="866616" cy="2670561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4659" name="Group 660"/>
            <p:cNvGrpSpPr>
              <a:grpSpLocks/>
            </p:cNvGrpSpPr>
            <p:nvPr/>
          </p:nvGrpSpPr>
          <p:grpSpPr bwMode="auto">
            <a:xfrm>
              <a:off x="6653629" y="4067396"/>
              <a:ext cx="623913" cy="1848920"/>
              <a:chOff x="4223457" y="2271823"/>
              <a:chExt cx="1007690" cy="2670564"/>
            </a:xfrm>
          </p:grpSpPr>
          <p:sp>
            <p:nvSpPr>
              <p:cNvPr id="337" name="Rectangle 336"/>
              <p:cNvSpPr>
                <a:spLocks noChangeArrowheads="1"/>
              </p:cNvSpPr>
              <p:nvPr/>
            </p:nvSpPr>
            <p:spPr bwMode="auto">
              <a:xfrm>
                <a:off x="4223457" y="2319042"/>
                <a:ext cx="1007690" cy="2549889"/>
              </a:xfrm>
              <a:prstGeom prst="rect">
                <a:avLst/>
              </a:prstGeom>
              <a:gradFill rotWithShape="1">
                <a:gsLst>
                  <a:gs pos="0">
                    <a:srgbClr val="262626"/>
                  </a:gs>
                  <a:gs pos="10001">
                    <a:srgbClr val="262626"/>
                  </a:gs>
                  <a:gs pos="100000">
                    <a:srgbClr val="404040"/>
                  </a:gs>
                </a:gsLst>
                <a:lin ang="0" scaled="1"/>
              </a:gradFill>
              <a:ln w="53975" cap="sq">
                <a:solidFill>
                  <a:srgbClr val="BFBFBF"/>
                </a:solidFill>
                <a:prstDash val="sysDot"/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4283921" y="2271820"/>
                <a:ext cx="866611" cy="2670564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4660" name="Group 663"/>
            <p:cNvGrpSpPr>
              <a:grpSpLocks/>
            </p:cNvGrpSpPr>
            <p:nvPr/>
          </p:nvGrpSpPr>
          <p:grpSpPr bwMode="auto">
            <a:xfrm>
              <a:off x="5884138" y="4056499"/>
              <a:ext cx="623913" cy="1848918"/>
              <a:chOff x="4221223" y="2271558"/>
              <a:chExt cx="1007690" cy="2670561"/>
            </a:xfrm>
          </p:grpSpPr>
          <p:sp>
            <p:nvSpPr>
              <p:cNvPr id="335" name="Rectangle 334"/>
              <p:cNvSpPr>
                <a:spLocks noChangeArrowheads="1"/>
              </p:cNvSpPr>
              <p:nvPr/>
            </p:nvSpPr>
            <p:spPr bwMode="auto">
              <a:xfrm>
                <a:off x="4221223" y="2318777"/>
                <a:ext cx="1007690" cy="2549889"/>
              </a:xfrm>
              <a:prstGeom prst="rect">
                <a:avLst/>
              </a:prstGeom>
              <a:gradFill rotWithShape="1">
                <a:gsLst>
                  <a:gs pos="0">
                    <a:srgbClr val="262626"/>
                  </a:gs>
                  <a:gs pos="10001">
                    <a:srgbClr val="262626"/>
                  </a:gs>
                  <a:gs pos="100000">
                    <a:srgbClr val="404040"/>
                  </a:gs>
                </a:gsLst>
                <a:lin ang="0" scaled="1"/>
              </a:gradFill>
              <a:ln w="53975" cap="sq">
                <a:solidFill>
                  <a:srgbClr val="BFBFBF"/>
                </a:solidFill>
                <a:prstDash val="sysDot"/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4281682" y="2271558"/>
                <a:ext cx="866616" cy="2670561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4661" name="Group 669"/>
            <p:cNvGrpSpPr>
              <a:grpSpLocks/>
            </p:cNvGrpSpPr>
            <p:nvPr/>
          </p:nvGrpSpPr>
          <p:grpSpPr bwMode="auto">
            <a:xfrm>
              <a:off x="5106327" y="4056500"/>
              <a:ext cx="623913" cy="1848918"/>
              <a:chOff x="4224371" y="2270206"/>
              <a:chExt cx="1007690" cy="2670561"/>
            </a:xfrm>
          </p:grpSpPr>
          <p:sp>
            <p:nvSpPr>
              <p:cNvPr id="333" name="Rectangle 332"/>
              <p:cNvSpPr>
                <a:spLocks noChangeArrowheads="1"/>
              </p:cNvSpPr>
              <p:nvPr/>
            </p:nvSpPr>
            <p:spPr bwMode="auto">
              <a:xfrm>
                <a:off x="4224371" y="2317421"/>
                <a:ext cx="1007690" cy="2549889"/>
              </a:xfrm>
              <a:prstGeom prst="rect">
                <a:avLst/>
              </a:prstGeom>
              <a:gradFill rotWithShape="1">
                <a:gsLst>
                  <a:gs pos="0">
                    <a:srgbClr val="262626"/>
                  </a:gs>
                  <a:gs pos="10001">
                    <a:srgbClr val="262626"/>
                  </a:gs>
                  <a:gs pos="100000">
                    <a:srgbClr val="404040"/>
                  </a:gs>
                </a:gsLst>
                <a:lin ang="0" scaled="1"/>
              </a:gradFill>
              <a:ln w="53975" cap="sq">
                <a:solidFill>
                  <a:srgbClr val="BFBFBF"/>
                </a:solidFill>
                <a:prstDash val="sysDot"/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4284835" y="2270203"/>
                <a:ext cx="866611" cy="2670561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4662" name="Group 672"/>
            <p:cNvGrpSpPr>
              <a:grpSpLocks/>
            </p:cNvGrpSpPr>
            <p:nvPr/>
          </p:nvGrpSpPr>
          <p:grpSpPr bwMode="auto">
            <a:xfrm>
              <a:off x="3708762" y="4056500"/>
              <a:ext cx="619752" cy="1848918"/>
              <a:chOff x="4225463" y="2270206"/>
              <a:chExt cx="1000970" cy="2670561"/>
            </a:xfrm>
          </p:grpSpPr>
          <p:sp>
            <p:nvSpPr>
              <p:cNvPr id="331" name="Rectangle 330"/>
              <p:cNvSpPr>
                <a:spLocks noChangeArrowheads="1"/>
              </p:cNvSpPr>
              <p:nvPr/>
            </p:nvSpPr>
            <p:spPr bwMode="auto">
              <a:xfrm>
                <a:off x="4225463" y="2317421"/>
                <a:ext cx="1000974" cy="2549889"/>
              </a:xfrm>
              <a:prstGeom prst="rect">
                <a:avLst/>
              </a:prstGeom>
              <a:gradFill rotWithShape="1">
                <a:gsLst>
                  <a:gs pos="0">
                    <a:srgbClr val="262626"/>
                  </a:gs>
                  <a:gs pos="10001">
                    <a:srgbClr val="262626"/>
                  </a:gs>
                  <a:gs pos="100000">
                    <a:srgbClr val="404040"/>
                  </a:gs>
                </a:gsLst>
                <a:lin ang="0" scaled="1"/>
              </a:gradFill>
              <a:ln w="53975" cap="sq">
                <a:solidFill>
                  <a:srgbClr val="BFBFBF"/>
                </a:solidFill>
                <a:prstDash val="sysDot"/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4279206" y="2270203"/>
                <a:ext cx="866616" cy="2670561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4663" name="Group 675"/>
            <p:cNvGrpSpPr>
              <a:grpSpLocks/>
            </p:cNvGrpSpPr>
            <p:nvPr/>
          </p:nvGrpSpPr>
          <p:grpSpPr bwMode="auto">
            <a:xfrm>
              <a:off x="2914313" y="4056500"/>
              <a:ext cx="623913" cy="1848918"/>
              <a:chOff x="4222048" y="2270206"/>
              <a:chExt cx="1007690" cy="2670561"/>
            </a:xfrm>
          </p:grpSpPr>
          <p:sp>
            <p:nvSpPr>
              <p:cNvPr id="329" name="Rectangle 328"/>
              <p:cNvSpPr>
                <a:spLocks noChangeArrowheads="1"/>
              </p:cNvSpPr>
              <p:nvPr/>
            </p:nvSpPr>
            <p:spPr bwMode="auto">
              <a:xfrm>
                <a:off x="4222052" y="2317421"/>
                <a:ext cx="1007690" cy="2549889"/>
              </a:xfrm>
              <a:prstGeom prst="rect">
                <a:avLst/>
              </a:prstGeom>
              <a:gradFill rotWithShape="1">
                <a:gsLst>
                  <a:gs pos="0">
                    <a:srgbClr val="262626"/>
                  </a:gs>
                  <a:gs pos="10001">
                    <a:srgbClr val="262626"/>
                  </a:gs>
                  <a:gs pos="100000">
                    <a:srgbClr val="404040"/>
                  </a:gs>
                </a:gsLst>
                <a:lin ang="0" scaled="1"/>
              </a:gradFill>
              <a:ln w="53975" cap="sq">
                <a:solidFill>
                  <a:srgbClr val="BFBFBF"/>
                </a:solidFill>
                <a:prstDash val="sysDot"/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4282512" y="2270203"/>
                <a:ext cx="866616" cy="2670561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4664" name="Group 678"/>
            <p:cNvGrpSpPr>
              <a:grpSpLocks/>
            </p:cNvGrpSpPr>
            <p:nvPr/>
          </p:nvGrpSpPr>
          <p:grpSpPr bwMode="auto">
            <a:xfrm>
              <a:off x="2124025" y="4045600"/>
              <a:ext cx="623913" cy="1848920"/>
              <a:chOff x="4223864" y="2269939"/>
              <a:chExt cx="1007690" cy="2670564"/>
            </a:xfrm>
          </p:grpSpPr>
          <p:sp>
            <p:nvSpPr>
              <p:cNvPr id="327" name="Rectangle 326"/>
              <p:cNvSpPr>
                <a:spLocks noChangeArrowheads="1"/>
              </p:cNvSpPr>
              <p:nvPr/>
            </p:nvSpPr>
            <p:spPr bwMode="auto">
              <a:xfrm>
                <a:off x="4223864" y="2317161"/>
                <a:ext cx="1007690" cy="2549889"/>
              </a:xfrm>
              <a:prstGeom prst="rect">
                <a:avLst/>
              </a:prstGeom>
              <a:gradFill rotWithShape="1">
                <a:gsLst>
                  <a:gs pos="0">
                    <a:srgbClr val="262626"/>
                  </a:gs>
                  <a:gs pos="10001">
                    <a:srgbClr val="262626"/>
                  </a:gs>
                  <a:gs pos="100000">
                    <a:srgbClr val="404040"/>
                  </a:gs>
                </a:gsLst>
                <a:lin ang="0" scaled="1"/>
              </a:gradFill>
              <a:ln w="53975" cap="sq">
                <a:solidFill>
                  <a:srgbClr val="BFBFBF"/>
                </a:solidFill>
                <a:prstDash val="sysDot"/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8" name="Rectangle 327"/>
              <p:cNvSpPr/>
              <p:nvPr/>
            </p:nvSpPr>
            <p:spPr>
              <a:xfrm>
                <a:off x="4284323" y="2269939"/>
                <a:ext cx="866616" cy="2670564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4665" name="Group 681"/>
            <p:cNvGrpSpPr>
              <a:grpSpLocks/>
            </p:cNvGrpSpPr>
            <p:nvPr/>
          </p:nvGrpSpPr>
          <p:grpSpPr bwMode="auto">
            <a:xfrm>
              <a:off x="1354533" y="4045599"/>
              <a:ext cx="623913" cy="1848920"/>
              <a:chOff x="4221629" y="2268584"/>
              <a:chExt cx="1007690" cy="2670564"/>
            </a:xfrm>
          </p:grpSpPr>
          <p:sp>
            <p:nvSpPr>
              <p:cNvPr id="325" name="Rectangle 324"/>
              <p:cNvSpPr>
                <a:spLocks noChangeArrowheads="1"/>
              </p:cNvSpPr>
              <p:nvPr/>
            </p:nvSpPr>
            <p:spPr bwMode="auto">
              <a:xfrm>
                <a:off x="4221629" y="2315806"/>
                <a:ext cx="1007690" cy="2549889"/>
              </a:xfrm>
              <a:prstGeom prst="rect">
                <a:avLst/>
              </a:prstGeom>
              <a:gradFill rotWithShape="1">
                <a:gsLst>
                  <a:gs pos="0">
                    <a:srgbClr val="262626"/>
                  </a:gs>
                  <a:gs pos="10001">
                    <a:srgbClr val="262626"/>
                  </a:gs>
                  <a:gs pos="100000">
                    <a:srgbClr val="404040"/>
                  </a:gs>
                </a:gsLst>
                <a:lin ang="0" scaled="1"/>
              </a:gradFill>
              <a:ln w="53975" cap="sq">
                <a:solidFill>
                  <a:srgbClr val="BFBFBF"/>
                </a:solidFill>
                <a:prstDash val="sysDot"/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4282093" y="2268584"/>
                <a:ext cx="866611" cy="2670564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cxnSp>
          <p:nvCxnSpPr>
            <p:cNvPr id="303" name="Straight Connector 302"/>
            <p:cNvCxnSpPr/>
            <p:nvPr/>
          </p:nvCxnSpPr>
          <p:spPr>
            <a:xfrm rot="5400000">
              <a:off x="3549583" y="4984986"/>
              <a:ext cx="1795034" cy="1588"/>
            </a:xfrm>
            <a:prstGeom prst="line">
              <a:avLst/>
            </a:prstGeom>
            <a:ln w="38100" cmpd="sng">
              <a:gradFill flip="none" rotWithShape="1">
                <a:gsLst>
                  <a:gs pos="3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500000" scaled="0"/>
                <a:tileRect/>
              </a:gra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 rot="5400000">
              <a:off x="4109803" y="4939319"/>
              <a:ext cx="1795034" cy="1588"/>
            </a:xfrm>
            <a:prstGeom prst="line">
              <a:avLst/>
            </a:prstGeom>
            <a:ln w="38100" cmpd="sng">
              <a:gradFill flip="none" rotWithShape="1">
                <a:gsLst>
                  <a:gs pos="3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500000" scaled="0"/>
                <a:tileRect/>
              </a:gra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Freeform 304"/>
            <p:cNvSpPr>
              <a:spLocks/>
            </p:cNvSpPr>
            <p:nvPr/>
          </p:nvSpPr>
          <p:spPr bwMode="auto">
            <a:xfrm>
              <a:off x="4686225" y="4252651"/>
              <a:ext cx="291159" cy="188888"/>
            </a:xfrm>
            <a:custGeom>
              <a:avLst/>
              <a:gdLst>
                <a:gd name="T0" fmla="*/ 290871 w 291303"/>
                <a:gd name="T1" fmla="*/ 12525 h 186896"/>
                <a:gd name="T2" fmla="*/ 186158 w 291303"/>
                <a:gd name="T3" fmla="*/ 497 h 186896"/>
                <a:gd name="T4" fmla="*/ 116347 w 291303"/>
                <a:gd name="T5" fmla="*/ 168881 h 186896"/>
                <a:gd name="T6" fmla="*/ 116347 w 291303"/>
                <a:gd name="T7" fmla="*/ 168881 h 186896"/>
                <a:gd name="T8" fmla="*/ 0 w 291303"/>
                <a:gd name="T9" fmla="*/ 192936 h 186896"/>
                <a:gd name="T10" fmla="*/ 0 w 291303"/>
                <a:gd name="T11" fmla="*/ 192936 h 186896"/>
                <a:gd name="T12" fmla="*/ 0 w 291303"/>
                <a:gd name="T13" fmla="*/ 192936 h 1868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91303"/>
                <a:gd name="T22" fmla="*/ 0 h 186896"/>
                <a:gd name="T23" fmla="*/ 291303 w 291303"/>
                <a:gd name="T24" fmla="*/ 186896 h 1868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91303" h="186896">
                  <a:moveTo>
                    <a:pt x="291303" y="12133"/>
                  </a:moveTo>
                  <a:cubicBezTo>
                    <a:pt x="194232" y="0"/>
                    <a:pt x="229400" y="482"/>
                    <a:pt x="186434" y="482"/>
                  </a:cubicBezTo>
                  <a:lnTo>
                    <a:pt x="116521" y="163594"/>
                  </a:lnTo>
                  <a:lnTo>
                    <a:pt x="0" y="186896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305"/>
            <p:cNvSpPr>
              <a:spLocks/>
            </p:cNvSpPr>
            <p:nvPr/>
          </p:nvSpPr>
          <p:spPr bwMode="auto">
            <a:xfrm>
              <a:off x="4698704" y="4310770"/>
              <a:ext cx="291159" cy="188888"/>
            </a:xfrm>
            <a:custGeom>
              <a:avLst/>
              <a:gdLst>
                <a:gd name="T0" fmla="*/ 290871 w 291303"/>
                <a:gd name="T1" fmla="*/ 12525 h 186896"/>
                <a:gd name="T2" fmla="*/ 186158 w 291303"/>
                <a:gd name="T3" fmla="*/ 497 h 186896"/>
                <a:gd name="T4" fmla="*/ 116347 w 291303"/>
                <a:gd name="T5" fmla="*/ 168881 h 186896"/>
                <a:gd name="T6" fmla="*/ 116347 w 291303"/>
                <a:gd name="T7" fmla="*/ 168881 h 186896"/>
                <a:gd name="T8" fmla="*/ 0 w 291303"/>
                <a:gd name="T9" fmla="*/ 192936 h 186896"/>
                <a:gd name="T10" fmla="*/ 0 w 291303"/>
                <a:gd name="T11" fmla="*/ 192936 h 186896"/>
                <a:gd name="T12" fmla="*/ 0 w 291303"/>
                <a:gd name="T13" fmla="*/ 192936 h 1868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91303"/>
                <a:gd name="T22" fmla="*/ 0 h 186896"/>
                <a:gd name="T23" fmla="*/ 291303 w 291303"/>
                <a:gd name="T24" fmla="*/ 186896 h 1868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91303" h="186896">
                  <a:moveTo>
                    <a:pt x="291303" y="12133"/>
                  </a:moveTo>
                  <a:cubicBezTo>
                    <a:pt x="194232" y="0"/>
                    <a:pt x="229400" y="482"/>
                    <a:pt x="186434" y="482"/>
                  </a:cubicBezTo>
                  <a:lnTo>
                    <a:pt x="116521" y="163594"/>
                  </a:lnTo>
                  <a:lnTo>
                    <a:pt x="0" y="186896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306"/>
            <p:cNvSpPr>
              <a:spLocks/>
            </p:cNvSpPr>
            <p:nvPr/>
          </p:nvSpPr>
          <p:spPr bwMode="auto">
            <a:xfrm>
              <a:off x="4698704" y="4383419"/>
              <a:ext cx="291159" cy="185254"/>
            </a:xfrm>
            <a:custGeom>
              <a:avLst/>
              <a:gdLst>
                <a:gd name="T0" fmla="*/ 290871 w 291303"/>
                <a:gd name="T1" fmla="*/ 11815 h 186896"/>
                <a:gd name="T2" fmla="*/ 186158 w 291303"/>
                <a:gd name="T3" fmla="*/ 470 h 186896"/>
                <a:gd name="T4" fmla="*/ 116347 w 291303"/>
                <a:gd name="T5" fmla="*/ 159320 h 186896"/>
                <a:gd name="T6" fmla="*/ 116347 w 291303"/>
                <a:gd name="T7" fmla="*/ 159320 h 186896"/>
                <a:gd name="T8" fmla="*/ 0 w 291303"/>
                <a:gd name="T9" fmla="*/ 182013 h 186896"/>
                <a:gd name="T10" fmla="*/ 0 w 291303"/>
                <a:gd name="T11" fmla="*/ 182013 h 186896"/>
                <a:gd name="T12" fmla="*/ 0 w 291303"/>
                <a:gd name="T13" fmla="*/ 182013 h 1868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91303"/>
                <a:gd name="T22" fmla="*/ 0 h 186896"/>
                <a:gd name="T23" fmla="*/ 291303 w 291303"/>
                <a:gd name="T24" fmla="*/ 186896 h 1868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91303" h="186896">
                  <a:moveTo>
                    <a:pt x="291303" y="12133"/>
                  </a:moveTo>
                  <a:cubicBezTo>
                    <a:pt x="194232" y="0"/>
                    <a:pt x="229400" y="482"/>
                    <a:pt x="186434" y="482"/>
                  </a:cubicBezTo>
                  <a:lnTo>
                    <a:pt x="116521" y="163594"/>
                  </a:lnTo>
                  <a:lnTo>
                    <a:pt x="0" y="186896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307"/>
            <p:cNvSpPr>
              <a:spLocks/>
            </p:cNvSpPr>
            <p:nvPr/>
          </p:nvSpPr>
          <p:spPr bwMode="auto">
            <a:xfrm>
              <a:off x="4499052" y="4601367"/>
              <a:ext cx="187172" cy="395936"/>
            </a:xfrm>
            <a:custGeom>
              <a:avLst/>
              <a:gdLst>
                <a:gd name="T0" fmla="*/ 0 w 186434"/>
                <a:gd name="T1" fmla="*/ 0 h 396130"/>
                <a:gd name="T2" fmla="*/ 188657 w 186434"/>
                <a:gd name="T3" fmla="*/ 395548 h 396130"/>
                <a:gd name="T4" fmla="*/ 0 60000 65536"/>
                <a:gd name="T5" fmla="*/ 0 60000 65536"/>
                <a:gd name="T6" fmla="*/ 0 w 186434"/>
                <a:gd name="T7" fmla="*/ 0 h 396130"/>
                <a:gd name="T8" fmla="*/ 186434 w 186434"/>
                <a:gd name="T9" fmla="*/ 396130 h 39613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6434" h="396130">
                  <a:moveTo>
                    <a:pt x="0" y="0"/>
                  </a:moveTo>
                  <a:lnTo>
                    <a:pt x="186434" y="39613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308"/>
            <p:cNvSpPr>
              <a:spLocks/>
            </p:cNvSpPr>
            <p:nvPr/>
          </p:nvSpPr>
          <p:spPr bwMode="auto">
            <a:xfrm>
              <a:off x="5023139" y="5941741"/>
              <a:ext cx="1701200" cy="0"/>
            </a:xfrm>
            <a:custGeom>
              <a:avLst/>
              <a:gdLst>
                <a:gd name="T0" fmla="*/ 0 w 1701209"/>
                <a:gd name="T1" fmla="*/ 1701182 w 1701209"/>
                <a:gd name="T2" fmla="*/ 1701182 w 1701209"/>
                <a:gd name="T3" fmla="*/ 0 60000 65536"/>
                <a:gd name="T4" fmla="*/ 0 60000 65536"/>
                <a:gd name="T5" fmla="*/ 0 60000 65536"/>
                <a:gd name="T6" fmla="*/ 0 w 1701209"/>
                <a:gd name="T7" fmla="*/ 1701209 w 1701209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1701209">
                  <a:moveTo>
                    <a:pt x="0" y="0"/>
                  </a:moveTo>
                  <a:lnTo>
                    <a:pt x="1701209" y="0"/>
                  </a:lnTo>
                </a:path>
              </a:pathLst>
            </a:custGeom>
            <a:noFill/>
            <a:ln w="15875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309"/>
            <p:cNvSpPr>
              <a:spLocks/>
            </p:cNvSpPr>
            <p:nvPr/>
          </p:nvSpPr>
          <p:spPr bwMode="auto">
            <a:xfrm>
              <a:off x="2889357" y="5941741"/>
              <a:ext cx="1559783" cy="0"/>
            </a:xfrm>
            <a:custGeom>
              <a:avLst/>
              <a:gdLst>
                <a:gd name="T0" fmla="*/ 1556586 w 1561384"/>
                <a:gd name="T1" fmla="*/ 0 w 1561384"/>
                <a:gd name="T2" fmla="*/ 0 w 1561384"/>
                <a:gd name="T3" fmla="*/ 0 60000 65536"/>
                <a:gd name="T4" fmla="*/ 0 60000 65536"/>
                <a:gd name="T5" fmla="*/ 0 60000 65536"/>
                <a:gd name="T6" fmla="*/ 0 w 1561384"/>
                <a:gd name="T7" fmla="*/ 1561384 w 1561384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1561384">
                  <a:moveTo>
                    <a:pt x="1561384" y="0"/>
                  </a:moveTo>
                  <a:lnTo>
                    <a:pt x="0" y="0"/>
                  </a:lnTo>
                </a:path>
              </a:pathLst>
            </a:custGeom>
            <a:noFill/>
            <a:ln w="15875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310"/>
            <p:cNvSpPr>
              <a:spLocks/>
            </p:cNvSpPr>
            <p:nvPr/>
          </p:nvSpPr>
          <p:spPr bwMode="auto">
            <a:xfrm>
              <a:off x="4440821" y="5709264"/>
              <a:ext cx="253723" cy="232477"/>
            </a:xfrm>
            <a:custGeom>
              <a:avLst/>
              <a:gdLst>
                <a:gd name="T0" fmla="*/ 0 w 256347"/>
                <a:gd name="T1" fmla="*/ 231401 h 233017"/>
                <a:gd name="T2" fmla="*/ 101682 w 256347"/>
                <a:gd name="T3" fmla="*/ 231401 h 233017"/>
                <a:gd name="T4" fmla="*/ 158171 w 256347"/>
                <a:gd name="T5" fmla="*/ 23140 h 233017"/>
                <a:gd name="T6" fmla="*/ 248555 w 256347"/>
                <a:gd name="T7" fmla="*/ 0 h 2330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347"/>
                <a:gd name="T13" fmla="*/ 0 h 233017"/>
                <a:gd name="T14" fmla="*/ 256347 w 256347"/>
                <a:gd name="T15" fmla="*/ 233017 h 2330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347" h="233017">
                  <a:moveTo>
                    <a:pt x="0" y="233017"/>
                  </a:moveTo>
                  <a:lnTo>
                    <a:pt x="104869" y="233017"/>
                  </a:lnTo>
                  <a:lnTo>
                    <a:pt x="163130" y="23302"/>
                  </a:lnTo>
                  <a:lnTo>
                    <a:pt x="256347" y="0"/>
                  </a:lnTo>
                </a:path>
              </a:pathLst>
            </a:custGeom>
            <a:noFill/>
            <a:ln w="15875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311"/>
            <p:cNvSpPr>
              <a:spLocks/>
            </p:cNvSpPr>
            <p:nvPr/>
          </p:nvSpPr>
          <p:spPr bwMode="auto">
            <a:xfrm>
              <a:off x="4499052" y="5603924"/>
              <a:ext cx="162216" cy="257903"/>
            </a:xfrm>
            <a:custGeom>
              <a:avLst/>
              <a:gdLst>
                <a:gd name="T0" fmla="*/ 0 w 163129"/>
                <a:gd name="T1" fmla="*/ 261101 h 256319"/>
                <a:gd name="T2" fmla="*/ 57288 w 163129"/>
                <a:gd name="T3" fmla="*/ 59340 h 256319"/>
                <a:gd name="T4" fmla="*/ 160405 w 163129"/>
                <a:gd name="T5" fmla="*/ 0 h 256319"/>
                <a:gd name="T6" fmla="*/ 160405 w 163129"/>
                <a:gd name="T7" fmla="*/ 0 h 2563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129"/>
                <a:gd name="T13" fmla="*/ 0 h 256319"/>
                <a:gd name="T14" fmla="*/ 163129 w 163129"/>
                <a:gd name="T15" fmla="*/ 256319 h 2563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129" h="256319">
                  <a:moveTo>
                    <a:pt x="0" y="256319"/>
                  </a:moveTo>
                  <a:lnTo>
                    <a:pt x="58260" y="58254"/>
                  </a:lnTo>
                  <a:lnTo>
                    <a:pt x="163129" y="0"/>
                  </a:lnTo>
                </a:path>
              </a:pathLst>
            </a:custGeom>
            <a:noFill/>
            <a:ln w="15875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312"/>
            <p:cNvSpPr>
              <a:spLocks/>
            </p:cNvSpPr>
            <p:nvPr/>
          </p:nvSpPr>
          <p:spPr bwMode="auto">
            <a:xfrm>
              <a:off x="4848443" y="4812049"/>
              <a:ext cx="103984" cy="127135"/>
            </a:xfrm>
            <a:custGeom>
              <a:avLst/>
              <a:gdLst>
                <a:gd name="T0" fmla="*/ 102236 w 104869"/>
                <a:gd name="T1" fmla="*/ 0 h 128160"/>
                <a:gd name="T2" fmla="*/ 45439 w 104869"/>
                <a:gd name="T3" fmla="*/ 11374 h 128160"/>
                <a:gd name="T4" fmla="*/ 0 w 104869"/>
                <a:gd name="T5" fmla="*/ 125109 h 128160"/>
                <a:gd name="T6" fmla="*/ 0 60000 65536"/>
                <a:gd name="T7" fmla="*/ 0 60000 65536"/>
                <a:gd name="T8" fmla="*/ 0 60000 65536"/>
                <a:gd name="T9" fmla="*/ 0 w 104869"/>
                <a:gd name="T10" fmla="*/ 0 h 128160"/>
                <a:gd name="T11" fmla="*/ 104869 w 104869"/>
                <a:gd name="T12" fmla="*/ 128160 h 128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869" h="128160">
                  <a:moveTo>
                    <a:pt x="104869" y="0"/>
                  </a:moveTo>
                  <a:lnTo>
                    <a:pt x="46609" y="11651"/>
                  </a:lnTo>
                  <a:lnTo>
                    <a:pt x="0" y="128160"/>
                  </a:lnTo>
                </a:path>
              </a:pathLst>
            </a:custGeom>
            <a:noFill/>
            <a:ln w="15875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313"/>
            <p:cNvSpPr>
              <a:spLocks/>
            </p:cNvSpPr>
            <p:nvPr/>
          </p:nvSpPr>
          <p:spPr bwMode="auto">
            <a:xfrm>
              <a:off x="4860920" y="5603924"/>
              <a:ext cx="162219" cy="337817"/>
            </a:xfrm>
            <a:custGeom>
              <a:avLst/>
              <a:gdLst>
                <a:gd name="T0" fmla="*/ 57290 w 163130"/>
                <a:gd name="T1" fmla="*/ 0 h 337875"/>
                <a:gd name="T2" fmla="*/ 0 w 163130"/>
                <a:gd name="T3" fmla="*/ 69869 h 337875"/>
                <a:gd name="T4" fmla="*/ 0 w 163130"/>
                <a:gd name="T5" fmla="*/ 174673 h 337875"/>
                <a:gd name="T6" fmla="*/ 68749 w 163130"/>
                <a:gd name="T7" fmla="*/ 174673 h 337875"/>
                <a:gd name="T8" fmla="*/ 160412 w 163130"/>
                <a:gd name="T9" fmla="*/ 337701 h 337875"/>
                <a:gd name="T10" fmla="*/ 160412 w 163130"/>
                <a:gd name="T11" fmla="*/ 337701 h 337875"/>
                <a:gd name="T12" fmla="*/ 160412 w 163130"/>
                <a:gd name="T13" fmla="*/ 337701 h 3378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3130"/>
                <a:gd name="T22" fmla="*/ 0 h 337875"/>
                <a:gd name="T23" fmla="*/ 163130 w 163130"/>
                <a:gd name="T24" fmla="*/ 337875 h 3378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3130" h="337875">
                  <a:moveTo>
                    <a:pt x="58261" y="0"/>
                  </a:moveTo>
                  <a:lnTo>
                    <a:pt x="0" y="69905"/>
                  </a:lnTo>
                  <a:lnTo>
                    <a:pt x="0" y="174763"/>
                  </a:lnTo>
                  <a:lnTo>
                    <a:pt x="69913" y="174763"/>
                  </a:lnTo>
                  <a:lnTo>
                    <a:pt x="163130" y="337875"/>
                  </a:lnTo>
                </a:path>
              </a:pathLst>
            </a:custGeom>
            <a:noFill/>
            <a:ln w="15875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Oval 314"/>
            <p:cNvSpPr>
              <a:spLocks noChangeAspect="1"/>
            </p:cNvSpPr>
            <p:nvPr/>
          </p:nvSpPr>
          <p:spPr bwMode="auto">
            <a:xfrm>
              <a:off x="4511531" y="4394316"/>
              <a:ext cx="33275" cy="3269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6" name="Oval 315"/>
            <p:cNvSpPr>
              <a:spLocks noChangeArrowheads="1"/>
            </p:cNvSpPr>
            <p:nvPr/>
          </p:nvSpPr>
          <p:spPr bwMode="auto">
            <a:xfrm>
              <a:off x="4673747" y="4427009"/>
              <a:ext cx="45755" cy="4722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7" name="Oval 316"/>
            <p:cNvSpPr>
              <a:spLocks noChangeArrowheads="1"/>
            </p:cNvSpPr>
            <p:nvPr/>
          </p:nvSpPr>
          <p:spPr bwMode="auto">
            <a:xfrm>
              <a:off x="4665428" y="4485128"/>
              <a:ext cx="45755" cy="4722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8" name="Oval 317"/>
            <p:cNvSpPr>
              <a:spLocks noChangeArrowheads="1"/>
            </p:cNvSpPr>
            <p:nvPr/>
          </p:nvSpPr>
          <p:spPr bwMode="auto">
            <a:xfrm>
              <a:off x="4686226" y="4543247"/>
              <a:ext cx="45752" cy="4722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9" name="Oval 318"/>
            <p:cNvSpPr>
              <a:spLocks noChangeArrowheads="1"/>
            </p:cNvSpPr>
            <p:nvPr/>
          </p:nvSpPr>
          <p:spPr bwMode="auto">
            <a:xfrm>
              <a:off x="4665428" y="4953713"/>
              <a:ext cx="45755" cy="4358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0" name="Oval 319"/>
            <p:cNvSpPr>
              <a:spLocks noChangeArrowheads="1"/>
            </p:cNvSpPr>
            <p:nvPr/>
          </p:nvSpPr>
          <p:spPr bwMode="auto">
            <a:xfrm>
              <a:off x="4827646" y="4928287"/>
              <a:ext cx="45752" cy="4722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1" name="Oval 320"/>
            <p:cNvSpPr>
              <a:spLocks noChangeArrowheads="1"/>
            </p:cNvSpPr>
            <p:nvPr/>
          </p:nvSpPr>
          <p:spPr bwMode="auto">
            <a:xfrm>
              <a:off x="4652951" y="5582129"/>
              <a:ext cx="45752" cy="4358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2" name="Oval 321"/>
            <p:cNvSpPr>
              <a:spLocks noChangeArrowheads="1"/>
            </p:cNvSpPr>
            <p:nvPr/>
          </p:nvSpPr>
          <p:spPr bwMode="auto">
            <a:xfrm>
              <a:off x="4665428" y="5687469"/>
              <a:ext cx="45755" cy="4358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3" name="Oval 322"/>
            <p:cNvSpPr>
              <a:spLocks noChangeArrowheads="1"/>
            </p:cNvSpPr>
            <p:nvPr/>
          </p:nvSpPr>
          <p:spPr bwMode="auto">
            <a:xfrm>
              <a:off x="4906674" y="5571231"/>
              <a:ext cx="45755" cy="4358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4" name="Oval 323"/>
            <p:cNvSpPr>
              <a:spLocks noChangeAspect="1"/>
            </p:cNvSpPr>
            <p:nvPr/>
          </p:nvSpPr>
          <p:spPr bwMode="auto">
            <a:xfrm>
              <a:off x="4511531" y="4325300"/>
              <a:ext cx="33275" cy="326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4343" name="Group 319"/>
          <p:cNvGrpSpPr>
            <a:grpSpLocks/>
          </p:cNvGrpSpPr>
          <p:nvPr/>
        </p:nvGrpSpPr>
        <p:grpSpPr bwMode="auto">
          <a:xfrm>
            <a:off x="2065338" y="1201738"/>
            <a:ext cx="1685925" cy="1452562"/>
            <a:chOff x="3382293" y="1370588"/>
            <a:chExt cx="4315171" cy="4172539"/>
          </a:xfrm>
        </p:grpSpPr>
        <p:grpSp>
          <p:nvGrpSpPr>
            <p:cNvPr id="14356" name="Group 67"/>
            <p:cNvGrpSpPr>
              <a:grpSpLocks/>
            </p:cNvGrpSpPr>
            <p:nvPr/>
          </p:nvGrpSpPr>
          <p:grpSpPr bwMode="auto">
            <a:xfrm>
              <a:off x="3382293" y="1370588"/>
              <a:ext cx="4315171" cy="4172539"/>
              <a:chOff x="3382293" y="1370588"/>
              <a:chExt cx="4315171" cy="4172539"/>
            </a:xfrm>
          </p:grpSpPr>
          <p:sp>
            <p:nvSpPr>
              <p:cNvPr id="604" name="Round Single Corner Rectangle 582"/>
              <p:cNvSpPr>
                <a:spLocks/>
              </p:cNvSpPr>
              <p:nvPr/>
            </p:nvSpPr>
            <p:spPr bwMode="auto">
              <a:xfrm rot="-5400000">
                <a:off x="3453610" y="1299271"/>
                <a:ext cx="4172539" cy="4315171"/>
              </a:xfrm>
              <a:custGeom>
                <a:avLst/>
                <a:gdLst>
                  <a:gd name="T0" fmla="*/ 0 w 4172539"/>
                  <a:gd name="T1" fmla="*/ 0 h 4315171"/>
                  <a:gd name="T2" fmla="*/ 3748317 w 4172539"/>
                  <a:gd name="T3" fmla="*/ 0 h 4315171"/>
                  <a:gd name="T4" fmla="*/ 4172539 w 4172539"/>
                  <a:gd name="T5" fmla="*/ 424222 h 4315171"/>
                  <a:gd name="T6" fmla="*/ 4172539 w 4172539"/>
                  <a:gd name="T7" fmla="*/ 4315171 h 4315171"/>
                  <a:gd name="T8" fmla="*/ 0 w 4172539"/>
                  <a:gd name="T9" fmla="*/ 4315171 h 4315171"/>
                  <a:gd name="T10" fmla="*/ 0 w 4172539"/>
                  <a:gd name="T11" fmla="*/ 0 h 43151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72539"/>
                  <a:gd name="T19" fmla="*/ 0 h 4315171"/>
                  <a:gd name="T20" fmla="*/ 4172539 w 4172539"/>
                  <a:gd name="T21" fmla="*/ 4315171 h 43151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72539" h="4315171">
                    <a:moveTo>
                      <a:pt x="0" y="0"/>
                    </a:moveTo>
                    <a:lnTo>
                      <a:pt x="3748317" y="0"/>
                    </a:lnTo>
                    <a:cubicBezTo>
                      <a:pt x="3982608" y="0"/>
                      <a:pt x="4172539" y="189931"/>
                      <a:pt x="4172539" y="424222"/>
                    </a:cubicBezTo>
                    <a:lnTo>
                      <a:pt x="4172539" y="4315171"/>
                    </a:lnTo>
                    <a:lnTo>
                      <a:pt x="0" y="4315171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04040"/>
                  </a:gs>
                  <a:gs pos="100000">
                    <a:schemeClr val="tx1"/>
                  </a:gs>
                </a:gsLst>
                <a:lin ang="17400000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FFFFFF"/>
                  </a:solidFill>
                  <a:latin typeface="Calibri" charset="0"/>
                </a:endParaRPr>
              </a:p>
              <a:p>
                <a:pPr algn="ctr"/>
                <a:endParaRPr lang="en-US">
                  <a:solidFill>
                    <a:srgbClr val="FFFFFF"/>
                  </a:solidFill>
                  <a:latin typeface="Calibri" charset="0"/>
                </a:endParaRPr>
              </a:p>
            </p:txBody>
          </p:sp>
          <p:sp>
            <p:nvSpPr>
              <p:cNvPr id="605" name="Round Single Corner Rectangle 583"/>
              <p:cNvSpPr>
                <a:spLocks/>
              </p:cNvSpPr>
              <p:nvPr/>
            </p:nvSpPr>
            <p:spPr bwMode="auto">
              <a:xfrm rot="-5400000">
                <a:off x="4145099" y="2075107"/>
                <a:ext cx="2891137" cy="2758945"/>
              </a:xfrm>
              <a:custGeom>
                <a:avLst/>
                <a:gdLst>
                  <a:gd name="T0" fmla="*/ 0 w 2891137"/>
                  <a:gd name="T1" fmla="*/ 0 h 2760411"/>
                  <a:gd name="T2" fmla="*/ 2610486 w 2891137"/>
                  <a:gd name="T3" fmla="*/ 0 h 2760411"/>
                  <a:gd name="T4" fmla="*/ 2891137 w 2891137"/>
                  <a:gd name="T5" fmla="*/ 280651 h 2760411"/>
                  <a:gd name="T6" fmla="*/ 2891137 w 2891137"/>
                  <a:gd name="T7" fmla="*/ 2760411 h 2760411"/>
                  <a:gd name="T8" fmla="*/ 0 w 2891137"/>
                  <a:gd name="T9" fmla="*/ 2760411 h 2760411"/>
                  <a:gd name="T10" fmla="*/ 0 w 2891137"/>
                  <a:gd name="T11" fmla="*/ 0 h 276041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91137"/>
                  <a:gd name="T19" fmla="*/ 0 h 2760411"/>
                  <a:gd name="T20" fmla="*/ 2891137 w 2891137"/>
                  <a:gd name="T21" fmla="*/ 2760411 h 276041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91137" h="2760411">
                    <a:moveTo>
                      <a:pt x="0" y="0"/>
                    </a:moveTo>
                    <a:lnTo>
                      <a:pt x="2610486" y="0"/>
                    </a:lnTo>
                    <a:cubicBezTo>
                      <a:pt x="2765485" y="0"/>
                      <a:pt x="2891137" y="125652"/>
                      <a:pt x="2891137" y="280651"/>
                    </a:cubicBezTo>
                    <a:lnTo>
                      <a:pt x="2891137" y="2760411"/>
                    </a:lnTo>
                    <a:lnTo>
                      <a:pt x="0" y="2760411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04040"/>
                  </a:gs>
                  <a:gs pos="100000">
                    <a:schemeClr val="tx1"/>
                  </a:gs>
                </a:gsLst>
                <a:lin ang="17400000"/>
              </a:gradFill>
              <a:ln w="9525">
                <a:noFill/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FFFFFF"/>
                  </a:solidFill>
                  <a:latin typeface="Calibri" charset="0"/>
                </a:endParaRPr>
              </a:p>
              <a:p>
                <a:pPr algn="ctr"/>
                <a:endParaRPr lang="en-US">
                  <a:solidFill>
                    <a:srgbClr val="FFFFFF"/>
                  </a:solidFill>
                  <a:latin typeface="Calibri" charset="0"/>
                </a:endParaRPr>
              </a:p>
            </p:txBody>
          </p:sp>
          <p:sp>
            <p:nvSpPr>
              <p:cNvPr id="606" name="Rounded Rectangle 605"/>
              <p:cNvSpPr>
                <a:spLocks noChangeArrowheads="1"/>
              </p:cNvSpPr>
              <p:nvPr/>
            </p:nvSpPr>
            <p:spPr bwMode="auto">
              <a:xfrm>
                <a:off x="4560635" y="2360140"/>
                <a:ext cx="2060066" cy="220255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3B94A"/>
                  </a:gs>
                  <a:gs pos="30000">
                    <a:srgbClr val="DBD37F"/>
                  </a:gs>
                  <a:gs pos="50999">
                    <a:srgbClr val="DDD9C3"/>
                  </a:gs>
                  <a:gs pos="67000">
                    <a:srgbClr val="DBD37F"/>
                  </a:gs>
                  <a:gs pos="85001">
                    <a:srgbClr val="C3B94A"/>
                  </a:gs>
                  <a:gs pos="100000">
                    <a:srgbClr val="C3B94A"/>
                  </a:gs>
                </a:gsLst>
                <a:lin ang="3660000"/>
              </a:gradFill>
              <a:ln w="9525">
                <a:solidFill>
                  <a:srgbClr val="C3B94A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07" name="Rounded Rectangle 606"/>
              <p:cNvSpPr/>
              <p:nvPr/>
            </p:nvSpPr>
            <p:spPr>
              <a:xfrm>
                <a:off x="4690659" y="2446784"/>
                <a:ext cx="1905663" cy="2074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3B94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608" name="Rectangle 607"/>
              <p:cNvSpPr/>
              <p:nvPr/>
            </p:nvSpPr>
            <p:spPr>
              <a:xfrm>
                <a:off x="4259955" y="2615508"/>
                <a:ext cx="186909" cy="237128"/>
              </a:xfrm>
              <a:prstGeom prst="rect">
                <a:avLst/>
              </a:prstGeom>
              <a:gradFill flip="none" rotWithShape="1">
                <a:gsLst>
                  <a:gs pos="29000">
                    <a:srgbClr val="DBD37F"/>
                  </a:gs>
                  <a:gs pos="0">
                    <a:srgbClr val="C3B94A"/>
                  </a:gs>
                  <a:gs pos="100000">
                    <a:srgbClr val="C3B94A"/>
                  </a:gs>
                  <a:gs pos="70000">
                    <a:srgbClr val="DBD37F"/>
                  </a:gs>
                  <a:gs pos="47000">
                    <a:schemeClr val="bg2">
                      <a:lumMod val="90000"/>
                    </a:schemeClr>
                  </a:gs>
                </a:gsLst>
                <a:lin ang="414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4259955" y="2962080"/>
                <a:ext cx="182845" cy="237128"/>
              </a:xfrm>
              <a:prstGeom prst="rect">
                <a:avLst/>
              </a:prstGeom>
              <a:gradFill flip="none" rotWithShape="1">
                <a:gsLst>
                  <a:gs pos="29000">
                    <a:srgbClr val="DBD37F"/>
                  </a:gs>
                  <a:gs pos="0">
                    <a:srgbClr val="C3B94A"/>
                  </a:gs>
                  <a:gs pos="100000">
                    <a:srgbClr val="C3B94A"/>
                  </a:gs>
                  <a:gs pos="70000">
                    <a:srgbClr val="DBD37F"/>
                  </a:gs>
                  <a:gs pos="47000">
                    <a:schemeClr val="bg2">
                      <a:lumMod val="90000"/>
                    </a:schemeClr>
                  </a:gs>
                </a:gsLst>
                <a:lin ang="414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4272143" y="3700825"/>
                <a:ext cx="182848" cy="237128"/>
              </a:xfrm>
              <a:prstGeom prst="rect">
                <a:avLst/>
              </a:prstGeom>
              <a:gradFill flip="none" rotWithShape="1">
                <a:gsLst>
                  <a:gs pos="29000">
                    <a:srgbClr val="DBD37F"/>
                  </a:gs>
                  <a:gs pos="0">
                    <a:srgbClr val="C3B94A"/>
                  </a:gs>
                  <a:gs pos="100000">
                    <a:srgbClr val="C3B94A"/>
                  </a:gs>
                  <a:gs pos="70000">
                    <a:srgbClr val="DBD37F"/>
                  </a:gs>
                  <a:gs pos="47000">
                    <a:schemeClr val="bg2">
                      <a:lumMod val="90000"/>
                    </a:schemeClr>
                  </a:gs>
                </a:gsLst>
                <a:lin ang="414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4272143" y="4065637"/>
                <a:ext cx="182848" cy="232569"/>
              </a:xfrm>
              <a:prstGeom prst="rect">
                <a:avLst/>
              </a:prstGeom>
              <a:gradFill flip="none" rotWithShape="1">
                <a:gsLst>
                  <a:gs pos="29000">
                    <a:srgbClr val="DBD37F"/>
                  </a:gs>
                  <a:gs pos="0">
                    <a:srgbClr val="C3B94A"/>
                  </a:gs>
                  <a:gs pos="100000">
                    <a:srgbClr val="C3B94A"/>
                  </a:gs>
                  <a:gs pos="70000">
                    <a:srgbClr val="DBD37F"/>
                  </a:gs>
                  <a:gs pos="47000">
                    <a:schemeClr val="bg2">
                      <a:lumMod val="90000"/>
                    </a:schemeClr>
                  </a:gs>
                </a:gsLst>
                <a:lin ang="414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12" name="Rectangle 611"/>
              <p:cNvSpPr/>
              <p:nvPr/>
            </p:nvSpPr>
            <p:spPr>
              <a:xfrm>
                <a:off x="6718220" y="2629190"/>
                <a:ext cx="186909" cy="232566"/>
              </a:xfrm>
              <a:prstGeom prst="rect">
                <a:avLst/>
              </a:prstGeom>
              <a:gradFill flip="none" rotWithShape="1">
                <a:gsLst>
                  <a:gs pos="29000">
                    <a:srgbClr val="DBD37F"/>
                  </a:gs>
                  <a:gs pos="0">
                    <a:srgbClr val="C3B94A"/>
                  </a:gs>
                  <a:gs pos="100000">
                    <a:srgbClr val="C3B94A"/>
                  </a:gs>
                  <a:gs pos="70000">
                    <a:srgbClr val="DBD37F"/>
                  </a:gs>
                  <a:gs pos="47000">
                    <a:schemeClr val="bg2">
                      <a:lumMod val="90000"/>
                    </a:schemeClr>
                  </a:gs>
                </a:gsLst>
                <a:lin ang="414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13" name="Rectangle 612"/>
              <p:cNvSpPr/>
              <p:nvPr/>
            </p:nvSpPr>
            <p:spPr>
              <a:xfrm>
                <a:off x="6714158" y="2984882"/>
                <a:ext cx="186909" cy="237128"/>
              </a:xfrm>
              <a:prstGeom prst="rect">
                <a:avLst/>
              </a:prstGeom>
              <a:gradFill flip="none" rotWithShape="1">
                <a:gsLst>
                  <a:gs pos="29000">
                    <a:srgbClr val="DBD37F"/>
                  </a:gs>
                  <a:gs pos="0">
                    <a:srgbClr val="C3B94A"/>
                  </a:gs>
                  <a:gs pos="100000">
                    <a:srgbClr val="C3B94A"/>
                  </a:gs>
                  <a:gs pos="70000">
                    <a:srgbClr val="DBD37F"/>
                  </a:gs>
                  <a:gs pos="47000">
                    <a:schemeClr val="bg2">
                      <a:lumMod val="90000"/>
                    </a:schemeClr>
                  </a:gs>
                </a:gsLst>
                <a:lin ang="414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14" name="Rectangle 613"/>
              <p:cNvSpPr/>
              <p:nvPr/>
            </p:nvSpPr>
            <p:spPr>
              <a:xfrm>
                <a:off x="6730411" y="3737306"/>
                <a:ext cx="182845" cy="232569"/>
              </a:xfrm>
              <a:prstGeom prst="rect">
                <a:avLst/>
              </a:prstGeom>
              <a:gradFill flip="none" rotWithShape="1">
                <a:gsLst>
                  <a:gs pos="29000">
                    <a:srgbClr val="DBD37F"/>
                  </a:gs>
                  <a:gs pos="0">
                    <a:srgbClr val="C3B94A"/>
                  </a:gs>
                  <a:gs pos="100000">
                    <a:srgbClr val="C3B94A"/>
                  </a:gs>
                  <a:gs pos="70000">
                    <a:srgbClr val="DBD37F"/>
                  </a:gs>
                  <a:gs pos="47000">
                    <a:schemeClr val="bg2">
                      <a:lumMod val="90000"/>
                    </a:schemeClr>
                  </a:gs>
                </a:gsLst>
                <a:lin ang="414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15" name="Rectangle 614"/>
              <p:cNvSpPr/>
              <p:nvPr/>
            </p:nvSpPr>
            <p:spPr>
              <a:xfrm>
                <a:off x="6730411" y="4088439"/>
                <a:ext cx="182845" cy="232566"/>
              </a:xfrm>
              <a:prstGeom prst="rect">
                <a:avLst/>
              </a:prstGeom>
              <a:gradFill flip="none" rotWithShape="1">
                <a:gsLst>
                  <a:gs pos="29000">
                    <a:srgbClr val="DBD37F"/>
                  </a:gs>
                  <a:gs pos="0">
                    <a:srgbClr val="C3B94A"/>
                  </a:gs>
                  <a:gs pos="100000">
                    <a:srgbClr val="C3B94A"/>
                  </a:gs>
                  <a:gs pos="70000">
                    <a:srgbClr val="DBD37F"/>
                  </a:gs>
                  <a:gs pos="47000">
                    <a:schemeClr val="bg2">
                      <a:lumMod val="90000"/>
                    </a:schemeClr>
                  </a:gs>
                </a:gsLst>
                <a:lin ang="414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16" name="Rectangle 615"/>
              <p:cNvSpPr>
                <a:spLocks noChangeArrowheads="1"/>
              </p:cNvSpPr>
              <p:nvPr/>
            </p:nvSpPr>
            <p:spPr bwMode="auto">
              <a:xfrm>
                <a:off x="3772365" y="1420748"/>
                <a:ext cx="113771" cy="10488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17" name="Rectangle 616"/>
              <p:cNvSpPr>
                <a:spLocks noChangeArrowheads="1"/>
              </p:cNvSpPr>
              <p:nvPr/>
            </p:nvSpPr>
            <p:spPr bwMode="auto">
              <a:xfrm>
                <a:off x="3626088" y="1548433"/>
                <a:ext cx="113771" cy="10488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18" name="Rectangle 617"/>
              <p:cNvSpPr>
                <a:spLocks noChangeArrowheads="1"/>
              </p:cNvSpPr>
              <p:nvPr/>
            </p:nvSpPr>
            <p:spPr bwMode="auto">
              <a:xfrm>
                <a:off x="3455431" y="1680678"/>
                <a:ext cx="113771" cy="10032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19" name="Rectangle 618"/>
              <p:cNvSpPr>
                <a:spLocks noChangeArrowheads="1"/>
              </p:cNvSpPr>
              <p:nvPr/>
            </p:nvSpPr>
            <p:spPr bwMode="auto">
              <a:xfrm>
                <a:off x="3910515" y="1534754"/>
                <a:ext cx="113771" cy="10488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20" name="Rectangle 619"/>
              <p:cNvSpPr>
                <a:spLocks noChangeArrowheads="1"/>
              </p:cNvSpPr>
              <p:nvPr/>
            </p:nvSpPr>
            <p:spPr bwMode="auto">
              <a:xfrm>
                <a:off x="4028348" y="1420748"/>
                <a:ext cx="113771" cy="10032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21" name="Rectangle 620"/>
              <p:cNvSpPr>
                <a:spLocks noChangeArrowheads="1"/>
              </p:cNvSpPr>
              <p:nvPr/>
            </p:nvSpPr>
            <p:spPr bwMode="auto">
              <a:xfrm>
                <a:off x="3780491" y="1653318"/>
                <a:ext cx="113771" cy="10032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22" name="Rectangle 621"/>
              <p:cNvSpPr>
                <a:spLocks noChangeArrowheads="1"/>
              </p:cNvSpPr>
              <p:nvPr/>
            </p:nvSpPr>
            <p:spPr bwMode="auto">
              <a:xfrm>
                <a:off x="3613897" y="1781002"/>
                <a:ext cx="113771" cy="10488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23" name="Rectangle 622"/>
              <p:cNvSpPr>
                <a:spLocks noChangeArrowheads="1"/>
              </p:cNvSpPr>
              <p:nvPr/>
            </p:nvSpPr>
            <p:spPr bwMode="auto">
              <a:xfrm>
                <a:off x="3455431" y="1899566"/>
                <a:ext cx="113771" cy="10032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24" name="Rectangle 623"/>
              <p:cNvSpPr>
                <a:spLocks noChangeArrowheads="1"/>
              </p:cNvSpPr>
              <p:nvPr/>
            </p:nvSpPr>
            <p:spPr bwMode="auto">
              <a:xfrm>
                <a:off x="4272143" y="1420748"/>
                <a:ext cx="117836" cy="10032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25" name="Rectangle 624"/>
              <p:cNvSpPr>
                <a:spLocks noChangeArrowheads="1"/>
              </p:cNvSpPr>
              <p:nvPr/>
            </p:nvSpPr>
            <p:spPr bwMode="auto">
              <a:xfrm>
                <a:off x="4146184" y="1548433"/>
                <a:ext cx="113771" cy="10488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26" name="Rectangle 625"/>
              <p:cNvSpPr>
                <a:spLocks noChangeArrowheads="1"/>
              </p:cNvSpPr>
              <p:nvPr/>
            </p:nvSpPr>
            <p:spPr bwMode="auto">
              <a:xfrm>
                <a:off x="4028348" y="1689799"/>
                <a:ext cx="113771" cy="10488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27" name="Rectangle 626"/>
              <p:cNvSpPr>
                <a:spLocks noChangeArrowheads="1"/>
              </p:cNvSpPr>
              <p:nvPr/>
            </p:nvSpPr>
            <p:spPr bwMode="auto">
              <a:xfrm>
                <a:off x="3898324" y="1822042"/>
                <a:ext cx="113771" cy="10032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28" name="Rectangle 627"/>
              <p:cNvSpPr>
                <a:spLocks noChangeArrowheads="1"/>
              </p:cNvSpPr>
              <p:nvPr/>
            </p:nvSpPr>
            <p:spPr bwMode="auto">
              <a:xfrm>
                <a:off x="3756112" y="1926927"/>
                <a:ext cx="113771" cy="10032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29" name="Rectangle 628"/>
              <p:cNvSpPr>
                <a:spLocks noChangeArrowheads="1"/>
              </p:cNvSpPr>
              <p:nvPr/>
            </p:nvSpPr>
            <p:spPr bwMode="auto">
              <a:xfrm>
                <a:off x="3613897" y="2040929"/>
                <a:ext cx="113771" cy="10488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30" name="Rectangle 629"/>
              <p:cNvSpPr>
                <a:spLocks noChangeArrowheads="1"/>
              </p:cNvSpPr>
              <p:nvPr/>
            </p:nvSpPr>
            <p:spPr bwMode="auto">
              <a:xfrm>
                <a:off x="3443240" y="2145814"/>
                <a:ext cx="113771" cy="10032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31" name="Rectangle 630"/>
              <p:cNvSpPr>
                <a:spLocks noChangeArrowheads="1"/>
              </p:cNvSpPr>
              <p:nvPr/>
            </p:nvSpPr>
            <p:spPr bwMode="auto">
              <a:xfrm>
                <a:off x="4520003" y="1420748"/>
                <a:ext cx="113771" cy="10032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32" name="Rectangle 631"/>
              <p:cNvSpPr>
                <a:spLocks noChangeArrowheads="1"/>
              </p:cNvSpPr>
              <p:nvPr/>
            </p:nvSpPr>
            <p:spPr bwMode="auto">
              <a:xfrm>
                <a:off x="4402167" y="1548433"/>
                <a:ext cx="117836" cy="10488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33" name="Rectangle 632"/>
              <p:cNvSpPr>
                <a:spLocks noChangeArrowheads="1"/>
              </p:cNvSpPr>
              <p:nvPr/>
            </p:nvSpPr>
            <p:spPr bwMode="auto">
              <a:xfrm>
                <a:off x="4272143" y="1680678"/>
                <a:ext cx="117836" cy="10032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34" name="Rectangle 633"/>
              <p:cNvSpPr>
                <a:spLocks noChangeArrowheads="1"/>
              </p:cNvSpPr>
              <p:nvPr/>
            </p:nvSpPr>
            <p:spPr bwMode="auto">
              <a:xfrm>
                <a:off x="4166499" y="1817483"/>
                <a:ext cx="113771" cy="10488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35" name="Rectangle 634"/>
              <p:cNvSpPr>
                <a:spLocks noChangeArrowheads="1"/>
              </p:cNvSpPr>
              <p:nvPr/>
            </p:nvSpPr>
            <p:spPr bwMode="auto">
              <a:xfrm>
                <a:off x="4036475" y="1949726"/>
                <a:ext cx="113771" cy="10032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36" name="Rectangle 635"/>
              <p:cNvSpPr>
                <a:spLocks noChangeArrowheads="1"/>
              </p:cNvSpPr>
              <p:nvPr/>
            </p:nvSpPr>
            <p:spPr bwMode="auto">
              <a:xfrm>
                <a:off x="3894262" y="2050049"/>
                <a:ext cx="113771" cy="10488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37" name="Rectangle 636"/>
              <p:cNvSpPr>
                <a:spLocks noChangeArrowheads="1"/>
              </p:cNvSpPr>
              <p:nvPr/>
            </p:nvSpPr>
            <p:spPr bwMode="auto">
              <a:xfrm>
                <a:off x="3752047" y="2154934"/>
                <a:ext cx="113771" cy="10488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38" name="Rectangle 637"/>
              <p:cNvSpPr>
                <a:spLocks noChangeArrowheads="1"/>
              </p:cNvSpPr>
              <p:nvPr/>
            </p:nvSpPr>
            <p:spPr bwMode="auto">
              <a:xfrm>
                <a:off x="3609835" y="2273498"/>
                <a:ext cx="113771" cy="10032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39" name="Rectangle 638"/>
              <p:cNvSpPr>
                <a:spLocks noChangeArrowheads="1"/>
              </p:cNvSpPr>
              <p:nvPr/>
            </p:nvSpPr>
            <p:spPr bwMode="auto">
              <a:xfrm>
                <a:off x="3455431" y="2360140"/>
                <a:ext cx="113771" cy="10488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40" name="Rectangle 639"/>
              <p:cNvSpPr>
                <a:spLocks noChangeArrowheads="1"/>
              </p:cNvSpPr>
              <p:nvPr/>
            </p:nvSpPr>
            <p:spPr bwMode="auto">
              <a:xfrm>
                <a:off x="4739418" y="1416190"/>
                <a:ext cx="113771" cy="10488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343" name="Rectangle 342"/>
            <p:cNvSpPr>
              <a:spLocks noChangeArrowheads="1"/>
            </p:cNvSpPr>
            <p:nvPr/>
          </p:nvSpPr>
          <p:spPr bwMode="auto">
            <a:xfrm>
              <a:off x="4645962" y="1566673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4" name="Rectangle 343"/>
            <p:cNvSpPr>
              <a:spLocks noChangeArrowheads="1"/>
            </p:cNvSpPr>
            <p:nvPr/>
          </p:nvSpPr>
          <p:spPr bwMode="auto">
            <a:xfrm>
              <a:off x="4552509" y="1685237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5" name="Rectangle 344"/>
            <p:cNvSpPr>
              <a:spLocks noChangeArrowheads="1"/>
            </p:cNvSpPr>
            <p:nvPr/>
          </p:nvSpPr>
          <p:spPr bwMode="auto">
            <a:xfrm>
              <a:off x="4459053" y="1826603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6" name="Rectangle 345"/>
            <p:cNvSpPr>
              <a:spLocks noChangeArrowheads="1"/>
            </p:cNvSpPr>
            <p:nvPr/>
          </p:nvSpPr>
          <p:spPr bwMode="auto">
            <a:xfrm>
              <a:off x="4056792" y="2173175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7" name="Rectangle 346"/>
            <p:cNvSpPr>
              <a:spLocks noChangeArrowheads="1"/>
            </p:cNvSpPr>
            <p:nvPr/>
          </p:nvSpPr>
          <p:spPr bwMode="auto">
            <a:xfrm>
              <a:off x="3914577" y="2278057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8" name="Rectangle 347"/>
            <p:cNvSpPr>
              <a:spLocks noChangeArrowheads="1"/>
            </p:cNvSpPr>
            <p:nvPr/>
          </p:nvSpPr>
          <p:spPr bwMode="auto">
            <a:xfrm>
              <a:off x="3768300" y="2419423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9" name="Rectangle 348"/>
            <p:cNvSpPr>
              <a:spLocks noChangeArrowheads="1"/>
            </p:cNvSpPr>
            <p:nvPr/>
          </p:nvSpPr>
          <p:spPr bwMode="auto">
            <a:xfrm>
              <a:off x="3622023" y="2519747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0" name="Rectangle 349"/>
            <p:cNvSpPr>
              <a:spLocks noChangeArrowheads="1"/>
            </p:cNvSpPr>
            <p:nvPr/>
          </p:nvSpPr>
          <p:spPr bwMode="auto">
            <a:xfrm>
              <a:off x="3455431" y="2620070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1" name="Rectangle 350"/>
            <p:cNvSpPr>
              <a:spLocks noChangeArrowheads="1"/>
            </p:cNvSpPr>
            <p:nvPr/>
          </p:nvSpPr>
          <p:spPr bwMode="auto">
            <a:xfrm>
              <a:off x="4052728" y="2414862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2" name="Rectangle 351"/>
            <p:cNvSpPr>
              <a:spLocks noChangeArrowheads="1"/>
            </p:cNvSpPr>
            <p:nvPr/>
          </p:nvSpPr>
          <p:spPr bwMode="auto">
            <a:xfrm>
              <a:off x="3906451" y="2556228"/>
              <a:ext cx="117836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3" name="Rectangle 352"/>
            <p:cNvSpPr>
              <a:spLocks noChangeArrowheads="1"/>
            </p:cNvSpPr>
            <p:nvPr/>
          </p:nvSpPr>
          <p:spPr bwMode="auto">
            <a:xfrm>
              <a:off x="3780491" y="2688471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4" name="Rectangle 353"/>
            <p:cNvSpPr>
              <a:spLocks noChangeArrowheads="1"/>
            </p:cNvSpPr>
            <p:nvPr/>
          </p:nvSpPr>
          <p:spPr bwMode="auto">
            <a:xfrm>
              <a:off x="3622023" y="2765995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5" name="Rectangle 354"/>
            <p:cNvSpPr>
              <a:spLocks noChangeArrowheads="1"/>
            </p:cNvSpPr>
            <p:nvPr/>
          </p:nvSpPr>
          <p:spPr bwMode="auto">
            <a:xfrm>
              <a:off x="3463558" y="2879997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6" name="Rectangle 355"/>
            <p:cNvSpPr>
              <a:spLocks noChangeArrowheads="1"/>
            </p:cNvSpPr>
            <p:nvPr/>
          </p:nvSpPr>
          <p:spPr bwMode="auto">
            <a:xfrm>
              <a:off x="4064919" y="2697591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7" name="Rectangle 356"/>
            <p:cNvSpPr>
              <a:spLocks noChangeArrowheads="1"/>
            </p:cNvSpPr>
            <p:nvPr/>
          </p:nvSpPr>
          <p:spPr bwMode="auto">
            <a:xfrm>
              <a:off x="3906451" y="2829837"/>
              <a:ext cx="117836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8" name="Rectangle 357"/>
            <p:cNvSpPr>
              <a:spLocks noChangeArrowheads="1"/>
            </p:cNvSpPr>
            <p:nvPr/>
          </p:nvSpPr>
          <p:spPr bwMode="auto">
            <a:xfrm>
              <a:off x="3752047" y="2921040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9" name="Rectangle 358"/>
            <p:cNvSpPr>
              <a:spLocks noChangeArrowheads="1"/>
            </p:cNvSpPr>
            <p:nvPr/>
          </p:nvSpPr>
          <p:spPr bwMode="auto">
            <a:xfrm>
              <a:off x="3622023" y="3025922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0" name="Rectangle 338"/>
            <p:cNvSpPr>
              <a:spLocks noChangeArrowheads="1"/>
            </p:cNvSpPr>
            <p:nvPr/>
          </p:nvSpPr>
          <p:spPr bwMode="auto">
            <a:xfrm>
              <a:off x="3622023" y="3057845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1" name="Rectangle 360"/>
            <p:cNvSpPr>
              <a:spLocks noChangeArrowheads="1"/>
            </p:cNvSpPr>
            <p:nvPr/>
          </p:nvSpPr>
          <p:spPr bwMode="auto">
            <a:xfrm>
              <a:off x="3463558" y="3135366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2" name="Rectangle 361"/>
            <p:cNvSpPr>
              <a:spLocks noChangeArrowheads="1"/>
            </p:cNvSpPr>
            <p:nvPr/>
          </p:nvSpPr>
          <p:spPr bwMode="auto">
            <a:xfrm>
              <a:off x="4052728" y="2925599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3" name="Rectangle 362"/>
            <p:cNvSpPr>
              <a:spLocks noChangeArrowheads="1"/>
            </p:cNvSpPr>
            <p:nvPr/>
          </p:nvSpPr>
          <p:spPr bwMode="auto">
            <a:xfrm>
              <a:off x="3902389" y="3044163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4" name="Rectangle 363"/>
            <p:cNvSpPr>
              <a:spLocks noChangeArrowheads="1"/>
            </p:cNvSpPr>
            <p:nvPr/>
          </p:nvSpPr>
          <p:spPr bwMode="auto">
            <a:xfrm>
              <a:off x="3768300" y="3162727"/>
              <a:ext cx="117836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5" name="Rectangle 364"/>
            <p:cNvSpPr>
              <a:spLocks noChangeArrowheads="1"/>
            </p:cNvSpPr>
            <p:nvPr/>
          </p:nvSpPr>
          <p:spPr bwMode="auto">
            <a:xfrm>
              <a:off x="3622023" y="3272171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6" name="Rectangle 365"/>
            <p:cNvSpPr>
              <a:spLocks noChangeArrowheads="1"/>
            </p:cNvSpPr>
            <p:nvPr/>
          </p:nvSpPr>
          <p:spPr bwMode="auto">
            <a:xfrm>
              <a:off x="3463558" y="3377056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7" name="Rectangle 366"/>
            <p:cNvSpPr>
              <a:spLocks noChangeArrowheads="1"/>
            </p:cNvSpPr>
            <p:nvPr/>
          </p:nvSpPr>
          <p:spPr bwMode="auto">
            <a:xfrm>
              <a:off x="4052728" y="3135366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8" name="Rectangle 367"/>
            <p:cNvSpPr>
              <a:spLocks noChangeArrowheads="1"/>
            </p:cNvSpPr>
            <p:nvPr/>
          </p:nvSpPr>
          <p:spPr bwMode="auto">
            <a:xfrm>
              <a:off x="3918642" y="3272171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9" name="Rectangle 368"/>
            <p:cNvSpPr>
              <a:spLocks noChangeArrowheads="1"/>
            </p:cNvSpPr>
            <p:nvPr/>
          </p:nvSpPr>
          <p:spPr bwMode="auto">
            <a:xfrm>
              <a:off x="3788618" y="3395296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0" name="Rectangle 369"/>
            <p:cNvSpPr>
              <a:spLocks noChangeArrowheads="1"/>
            </p:cNvSpPr>
            <p:nvPr/>
          </p:nvSpPr>
          <p:spPr bwMode="auto">
            <a:xfrm>
              <a:off x="3638276" y="3522980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1" name="Rectangle 370"/>
            <p:cNvSpPr>
              <a:spLocks noChangeArrowheads="1"/>
            </p:cNvSpPr>
            <p:nvPr/>
          </p:nvSpPr>
          <p:spPr bwMode="auto">
            <a:xfrm>
              <a:off x="3475746" y="3632424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2" name="Rectangle 371"/>
            <p:cNvSpPr>
              <a:spLocks noChangeArrowheads="1"/>
            </p:cNvSpPr>
            <p:nvPr/>
          </p:nvSpPr>
          <p:spPr bwMode="auto">
            <a:xfrm>
              <a:off x="4052728" y="3377056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3" name="Rectangle 372"/>
            <p:cNvSpPr>
              <a:spLocks noChangeArrowheads="1"/>
            </p:cNvSpPr>
            <p:nvPr/>
          </p:nvSpPr>
          <p:spPr bwMode="auto">
            <a:xfrm>
              <a:off x="3918642" y="3513860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4" name="Rectangle 373"/>
            <p:cNvSpPr>
              <a:spLocks noChangeArrowheads="1"/>
            </p:cNvSpPr>
            <p:nvPr/>
          </p:nvSpPr>
          <p:spPr bwMode="auto">
            <a:xfrm>
              <a:off x="3784553" y="3646103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5" name="Rectangle 374"/>
            <p:cNvSpPr>
              <a:spLocks noChangeArrowheads="1"/>
            </p:cNvSpPr>
            <p:nvPr/>
          </p:nvSpPr>
          <p:spPr bwMode="auto">
            <a:xfrm>
              <a:off x="3638276" y="3764667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6" name="Rectangle 375"/>
            <p:cNvSpPr>
              <a:spLocks noChangeArrowheads="1"/>
            </p:cNvSpPr>
            <p:nvPr/>
          </p:nvSpPr>
          <p:spPr bwMode="auto">
            <a:xfrm>
              <a:off x="3475746" y="3874111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7" name="Rectangle 376"/>
            <p:cNvSpPr>
              <a:spLocks noChangeArrowheads="1"/>
            </p:cNvSpPr>
            <p:nvPr/>
          </p:nvSpPr>
          <p:spPr bwMode="auto">
            <a:xfrm>
              <a:off x="4044601" y="3636983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8" name="Rectangle 377"/>
            <p:cNvSpPr>
              <a:spLocks noChangeArrowheads="1"/>
            </p:cNvSpPr>
            <p:nvPr/>
          </p:nvSpPr>
          <p:spPr bwMode="auto">
            <a:xfrm>
              <a:off x="3926768" y="3778349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9" name="Rectangle 378"/>
            <p:cNvSpPr>
              <a:spLocks noChangeArrowheads="1"/>
            </p:cNvSpPr>
            <p:nvPr/>
          </p:nvSpPr>
          <p:spPr bwMode="auto">
            <a:xfrm>
              <a:off x="3792680" y="3896913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0" name="Rectangle 379"/>
            <p:cNvSpPr>
              <a:spLocks noChangeArrowheads="1"/>
            </p:cNvSpPr>
            <p:nvPr/>
          </p:nvSpPr>
          <p:spPr bwMode="auto">
            <a:xfrm>
              <a:off x="3646403" y="4015477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1" name="Rectangle 380"/>
            <p:cNvSpPr>
              <a:spLocks noChangeArrowheads="1"/>
            </p:cNvSpPr>
            <p:nvPr/>
          </p:nvSpPr>
          <p:spPr bwMode="auto">
            <a:xfrm>
              <a:off x="3471684" y="4138600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2" name="Rectangle 381"/>
            <p:cNvSpPr>
              <a:spLocks noChangeArrowheads="1"/>
            </p:cNvSpPr>
            <p:nvPr/>
          </p:nvSpPr>
          <p:spPr bwMode="auto">
            <a:xfrm>
              <a:off x="4048666" y="3896913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3" name="Rectangle 382"/>
            <p:cNvSpPr>
              <a:spLocks noChangeArrowheads="1"/>
            </p:cNvSpPr>
            <p:nvPr/>
          </p:nvSpPr>
          <p:spPr bwMode="auto">
            <a:xfrm>
              <a:off x="3926768" y="4042838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4" name="Rectangle 383"/>
            <p:cNvSpPr>
              <a:spLocks noChangeArrowheads="1"/>
            </p:cNvSpPr>
            <p:nvPr/>
          </p:nvSpPr>
          <p:spPr bwMode="auto">
            <a:xfrm>
              <a:off x="3792680" y="4179643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5" name="Rectangle 384"/>
            <p:cNvSpPr>
              <a:spLocks noChangeArrowheads="1"/>
            </p:cNvSpPr>
            <p:nvPr/>
          </p:nvSpPr>
          <p:spPr bwMode="auto">
            <a:xfrm>
              <a:off x="3646403" y="4284525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6" name="Rectangle 385"/>
            <p:cNvSpPr>
              <a:spLocks noChangeArrowheads="1"/>
            </p:cNvSpPr>
            <p:nvPr/>
          </p:nvSpPr>
          <p:spPr bwMode="auto">
            <a:xfrm>
              <a:off x="3471684" y="4389410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7" name="Rectangle 386"/>
            <p:cNvSpPr>
              <a:spLocks noChangeArrowheads="1"/>
            </p:cNvSpPr>
            <p:nvPr/>
          </p:nvSpPr>
          <p:spPr bwMode="auto">
            <a:xfrm>
              <a:off x="4052728" y="4211562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8" name="Rectangle 387"/>
            <p:cNvSpPr>
              <a:spLocks noChangeArrowheads="1"/>
            </p:cNvSpPr>
            <p:nvPr/>
          </p:nvSpPr>
          <p:spPr bwMode="auto">
            <a:xfrm>
              <a:off x="3934895" y="4330126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9" name="Rectangle 388"/>
            <p:cNvSpPr>
              <a:spLocks noChangeArrowheads="1"/>
            </p:cNvSpPr>
            <p:nvPr/>
          </p:nvSpPr>
          <p:spPr bwMode="auto">
            <a:xfrm>
              <a:off x="3800806" y="4435011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0" name="Rectangle 389"/>
            <p:cNvSpPr>
              <a:spLocks noChangeArrowheads="1"/>
            </p:cNvSpPr>
            <p:nvPr/>
          </p:nvSpPr>
          <p:spPr bwMode="auto">
            <a:xfrm>
              <a:off x="3650467" y="4544455"/>
              <a:ext cx="117833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1" name="Rectangle 390"/>
            <p:cNvSpPr>
              <a:spLocks noChangeArrowheads="1"/>
            </p:cNvSpPr>
            <p:nvPr/>
          </p:nvSpPr>
          <p:spPr bwMode="auto">
            <a:xfrm>
              <a:off x="3479811" y="4649337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2" name="Rectangle 391"/>
            <p:cNvSpPr>
              <a:spLocks noChangeArrowheads="1"/>
            </p:cNvSpPr>
            <p:nvPr/>
          </p:nvSpPr>
          <p:spPr bwMode="auto">
            <a:xfrm>
              <a:off x="4052728" y="4448690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3" name="Rectangle 392"/>
            <p:cNvSpPr>
              <a:spLocks noChangeArrowheads="1"/>
            </p:cNvSpPr>
            <p:nvPr/>
          </p:nvSpPr>
          <p:spPr bwMode="auto">
            <a:xfrm>
              <a:off x="3943021" y="4576374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4" name="Rectangle 393"/>
            <p:cNvSpPr>
              <a:spLocks noChangeArrowheads="1"/>
            </p:cNvSpPr>
            <p:nvPr/>
          </p:nvSpPr>
          <p:spPr bwMode="auto">
            <a:xfrm>
              <a:off x="3784553" y="4704059"/>
              <a:ext cx="117836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5" name="Rectangle 394"/>
            <p:cNvSpPr>
              <a:spLocks noChangeArrowheads="1"/>
            </p:cNvSpPr>
            <p:nvPr/>
          </p:nvSpPr>
          <p:spPr bwMode="auto">
            <a:xfrm>
              <a:off x="3638276" y="4822623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6" name="Rectangle 395"/>
            <p:cNvSpPr>
              <a:spLocks noChangeArrowheads="1"/>
            </p:cNvSpPr>
            <p:nvPr/>
          </p:nvSpPr>
          <p:spPr bwMode="auto">
            <a:xfrm>
              <a:off x="3479811" y="4932066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7" name="Rectangle 396"/>
            <p:cNvSpPr>
              <a:spLocks noChangeArrowheads="1"/>
            </p:cNvSpPr>
            <p:nvPr/>
          </p:nvSpPr>
          <p:spPr bwMode="auto">
            <a:xfrm>
              <a:off x="4081172" y="4731420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8" name="Rectangle 397"/>
            <p:cNvSpPr>
              <a:spLocks noChangeArrowheads="1"/>
            </p:cNvSpPr>
            <p:nvPr/>
          </p:nvSpPr>
          <p:spPr bwMode="auto">
            <a:xfrm>
              <a:off x="3934895" y="4849984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9" name="Rectangle 398"/>
            <p:cNvSpPr>
              <a:spLocks noChangeArrowheads="1"/>
            </p:cNvSpPr>
            <p:nvPr/>
          </p:nvSpPr>
          <p:spPr bwMode="auto">
            <a:xfrm>
              <a:off x="3784553" y="4945748"/>
              <a:ext cx="117836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0" name="Rectangle 399"/>
            <p:cNvSpPr>
              <a:spLocks noChangeArrowheads="1"/>
            </p:cNvSpPr>
            <p:nvPr/>
          </p:nvSpPr>
          <p:spPr bwMode="auto">
            <a:xfrm>
              <a:off x="3650467" y="5064312"/>
              <a:ext cx="117833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1" name="Rectangle 400"/>
            <p:cNvSpPr>
              <a:spLocks noChangeArrowheads="1"/>
            </p:cNvSpPr>
            <p:nvPr/>
          </p:nvSpPr>
          <p:spPr bwMode="auto">
            <a:xfrm>
              <a:off x="3483873" y="5164636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2" name="Rectangle 401"/>
            <p:cNvSpPr>
              <a:spLocks noChangeArrowheads="1"/>
            </p:cNvSpPr>
            <p:nvPr/>
          </p:nvSpPr>
          <p:spPr bwMode="auto">
            <a:xfrm>
              <a:off x="4048666" y="4963989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3" name="Rectangle 402"/>
            <p:cNvSpPr>
              <a:spLocks noChangeArrowheads="1"/>
            </p:cNvSpPr>
            <p:nvPr/>
          </p:nvSpPr>
          <p:spPr bwMode="auto">
            <a:xfrm>
              <a:off x="3930830" y="5087112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4" name="Rectangle 403"/>
            <p:cNvSpPr>
              <a:spLocks noChangeArrowheads="1"/>
            </p:cNvSpPr>
            <p:nvPr/>
          </p:nvSpPr>
          <p:spPr bwMode="auto">
            <a:xfrm>
              <a:off x="3817059" y="5219358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5" name="Rectangle 404"/>
            <p:cNvSpPr>
              <a:spLocks noChangeArrowheads="1"/>
            </p:cNvSpPr>
            <p:nvPr/>
          </p:nvSpPr>
          <p:spPr bwMode="auto">
            <a:xfrm>
              <a:off x="3630150" y="5246718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6" name="Rectangle 405"/>
            <p:cNvSpPr>
              <a:spLocks noChangeArrowheads="1"/>
            </p:cNvSpPr>
            <p:nvPr/>
          </p:nvSpPr>
          <p:spPr bwMode="auto">
            <a:xfrm>
              <a:off x="3483873" y="5365282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7" name="Rectangle 406"/>
            <p:cNvSpPr>
              <a:spLocks noChangeArrowheads="1"/>
            </p:cNvSpPr>
            <p:nvPr/>
          </p:nvSpPr>
          <p:spPr bwMode="auto">
            <a:xfrm>
              <a:off x="4971022" y="1420748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8" name="Rectangle 407"/>
            <p:cNvSpPr>
              <a:spLocks noChangeArrowheads="1"/>
            </p:cNvSpPr>
            <p:nvPr/>
          </p:nvSpPr>
          <p:spPr bwMode="auto">
            <a:xfrm>
              <a:off x="4889757" y="1566673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9" name="Rectangle 408"/>
            <p:cNvSpPr>
              <a:spLocks noChangeArrowheads="1"/>
            </p:cNvSpPr>
            <p:nvPr/>
          </p:nvSpPr>
          <p:spPr bwMode="auto">
            <a:xfrm>
              <a:off x="4771924" y="1689799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0" name="Rectangle 409"/>
            <p:cNvSpPr>
              <a:spLocks noChangeArrowheads="1"/>
            </p:cNvSpPr>
            <p:nvPr/>
          </p:nvSpPr>
          <p:spPr bwMode="auto">
            <a:xfrm>
              <a:off x="4674406" y="1835724"/>
              <a:ext cx="117833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1" name="Rectangle 410"/>
            <p:cNvSpPr>
              <a:spLocks noChangeArrowheads="1"/>
            </p:cNvSpPr>
            <p:nvPr/>
          </p:nvSpPr>
          <p:spPr bwMode="auto">
            <a:xfrm>
              <a:off x="5218882" y="1397949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2" name="Rectangle 411"/>
            <p:cNvSpPr>
              <a:spLocks noChangeArrowheads="1"/>
            </p:cNvSpPr>
            <p:nvPr/>
          </p:nvSpPr>
          <p:spPr bwMode="auto">
            <a:xfrm>
              <a:off x="5109173" y="1548433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3" name="Rectangle 412"/>
            <p:cNvSpPr>
              <a:spLocks noChangeArrowheads="1"/>
            </p:cNvSpPr>
            <p:nvPr/>
          </p:nvSpPr>
          <p:spPr bwMode="auto">
            <a:xfrm>
              <a:off x="5019781" y="1685237"/>
              <a:ext cx="117836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4" name="Rectangle 413"/>
            <p:cNvSpPr>
              <a:spLocks noChangeArrowheads="1"/>
            </p:cNvSpPr>
            <p:nvPr/>
          </p:nvSpPr>
          <p:spPr bwMode="auto">
            <a:xfrm>
              <a:off x="4901948" y="1831162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5" name="Rectangle 414"/>
            <p:cNvSpPr>
              <a:spLocks noChangeArrowheads="1"/>
            </p:cNvSpPr>
            <p:nvPr/>
          </p:nvSpPr>
          <p:spPr bwMode="auto">
            <a:xfrm>
              <a:off x="5462677" y="1407069"/>
              <a:ext cx="109706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6" name="Rectangle 415"/>
            <p:cNvSpPr>
              <a:spLocks noChangeArrowheads="1"/>
            </p:cNvSpPr>
            <p:nvPr/>
          </p:nvSpPr>
          <p:spPr bwMode="auto">
            <a:xfrm>
              <a:off x="5357032" y="1552994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7" name="Rectangle 416"/>
            <p:cNvSpPr>
              <a:spLocks noChangeArrowheads="1"/>
            </p:cNvSpPr>
            <p:nvPr/>
          </p:nvSpPr>
          <p:spPr bwMode="auto">
            <a:xfrm>
              <a:off x="5247323" y="1698919"/>
              <a:ext cx="117836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8" name="Rectangle 417"/>
            <p:cNvSpPr>
              <a:spLocks noChangeArrowheads="1"/>
            </p:cNvSpPr>
            <p:nvPr/>
          </p:nvSpPr>
          <p:spPr bwMode="auto">
            <a:xfrm>
              <a:off x="5141679" y="1831162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9" name="Rectangle 418"/>
            <p:cNvSpPr>
              <a:spLocks noChangeArrowheads="1"/>
            </p:cNvSpPr>
            <p:nvPr/>
          </p:nvSpPr>
          <p:spPr bwMode="auto">
            <a:xfrm>
              <a:off x="5714598" y="1407069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0" name="Rectangle 419"/>
            <p:cNvSpPr>
              <a:spLocks noChangeArrowheads="1"/>
            </p:cNvSpPr>
            <p:nvPr/>
          </p:nvSpPr>
          <p:spPr bwMode="auto">
            <a:xfrm>
              <a:off x="5592701" y="1525633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1" name="Rectangle 420"/>
            <p:cNvSpPr>
              <a:spLocks noChangeArrowheads="1"/>
            </p:cNvSpPr>
            <p:nvPr/>
          </p:nvSpPr>
          <p:spPr bwMode="auto">
            <a:xfrm>
              <a:off x="5474865" y="1685237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2" name="Rectangle 421"/>
            <p:cNvSpPr>
              <a:spLocks noChangeArrowheads="1"/>
            </p:cNvSpPr>
            <p:nvPr/>
          </p:nvSpPr>
          <p:spPr bwMode="auto">
            <a:xfrm>
              <a:off x="5357032" y="1831162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3" name="Rectangle 422"/>
            <p:cNvSpPr>
              <a:spLocks noChangeArrowheads="1"/>
            </p:cNvSpPr>
            <p:nvPr/>
          </p:nvSpPr>
          <p:spPr bwMode="auto">
            <a:xfrm>
              <a:off x="5958393" y="1397949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4" name="Rectangle 423"/>
            <p:cNvSpPr>
              <a:spLocks noChangeArrowheads="1"/>
            </p:cNvSpPr>
            <p:nvPr/>
          </p:nvSpPr>
          <p:spPr bwMode="auto">
            <a:xfrm>
              <a:off x="5852749" y="1543874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5" name="Rectangle 424"/>
            <p:cNvSpPr>
              <a:spLocks noChangeArrowheads="1"/>
            </p:cNvSpPr>
            <p:nvPr/>
          </p:nvSpPr>
          <p:spPr bwMode="auto">
            <a:xfrm>
              <a:off x="5730851" y="1666997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6" name="Rectangle 425"/>
            <p:cNvSpPr>
              <a:spLocks noChangeArrowheads="1"/>
            </p:cNvSpPr>
            <p:nvPr/>
          </p:nvSpPr>
          <p:spPr bwMode="auto">
            <a:xfrm>
              <a:off x="5625207" y="1826603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7" name="Rectangle 426"/>
            <p:cNvSpPr>
              <a:spLocks noChangeArrowheads="1"/>
            </p:cNvSpPr>
            <p:nvPr/>
          </p:nvSpPr>
          <p:spPr bwMode="auto">
            <a:xfrm>
              <a:off x="6177809" y="1402508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8" name="Rectangle 427"/>
            <p:cNvSpPr>
              <a:spLocks noChangeArrowheads="1"/>
            </p:cNvSpPr>
            <p:nvPr/>
          </p:nvSpPr>
          <p:spPr bwMode="auto">
            <a:xfrm>
              <a:off x="6084353" y="1548433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9" name="Rectangle 428"/>
            <p:cNvSpPr>
              <a:spLocks noChangeArrowheads="1"/>
            </p:cNvSpPr>
            <p:nvPr/>
          </p:nvSpPr>
          <p:spPr bwMode="auto">
            <a:xfrm>
              <a:off x="5990899" y="1685237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0" name="Rectangle 429"/>
            <p:cNvSpPr>
              <a:spLocks noChangeArrowheads="1"/>
            </p:cNvSpPr>
            <p:nvPr/>
          </p:nvSpPr>
          <p:spPr bwMode="auto">
            <a:xfrm>
              <a:off x="5873064" y="1817483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1" name="Rectangle 430"/>
            <p:cNvSpPr>
              <a:spLocks noChangeArrowheads="1"/>
            </p:cNvSpPr>
            <p:nvPr/>
          </p:nvSpPr>
          <p:spPr bwMode="auto">
            <a:xfrm>
              <a:off x="4324967" y="1936047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2" name="Rectangle 431"/>
            <p:cNvSpPr>
              <a:spLocks noChangeArrowheads="1"/>
            </p:cNvSpPr>
            <p:nvPr/>
          </p:nvSpPr>
          <p:spPr bwMode="auto">
            <a:xfrm>
              <a:off x="4194943" y="2063731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3" name="Rectangle 432"/>
            <p:cNvSpPr>
              <a:spLocks noChangeArrowheads="1"/>
            </p:cNvSpPr>
            <p:nvPr/>
          </p:nvSpPr>
          <p:spPr bwMode="auto">
            <a:xfrm>
              <a:off x="6413477" y="1393387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4" name="Rectangle 433"/>
            <p:cNvSpPr>
              <a:spLocks noChangeArrowheads="1"/>
            </p:cNvSpPr>
            <p:nvPr/>
          </p:nvSpPr>
          <p:spPr bwMode="auto">
            <a:xfrm>
              <a:off x="6303768" y="1543874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5" name="Rectangle 434"/>
            <p:cNvSpPr>
              <a:spLocks noChangeArrowheads="1"/>
            </p:cNvSpPr>
            <p:nvPr/>
          </p:nvSpPr>
          <p:spPr bwMode="auto">
            <a:xfrm>
              <a:off x="6198124" y="1676117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6" name="Rectangle 435"/>
            <p:cNvSpPr>
              <a:spLocks noChangeArrowheads="1"/>
            </p:cNvSpPr>
            <p:nvPr/>
          </p:nvSpPr>
          <p:spPr bwMode="auto">
            <a:xfrm>
              <a:off x="6092479" y="1822042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7" name="Rectangle 436"/>
            <p:cNvSpPr>
              <a:spLocks noChangeArrowheads="1"/>
            </p:cNvSpPr>
            <p:nvPr/>
          </p:nvSpPr>
          <p:spPr bwMode="auto">
            <a:xfrm>
              <a:off x="6641019" y="1393387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8" name="Rectangle 437"/>
            <p:cNvSpPr>
              <a:spLocks noChangeArrowheads="1"/>
            </p:cNvSpPr>
            <p:nvPr/>
          </p:nvSpPr>
          <p:spPr bwMode="auto">
            <a:xfrm>
              <a:off x="6519122" y="1530192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9" name="Rectangle 438"/>
            <p:cNvSpPr>
              <a:spLocks noChangeArrowheads="1"/>
            </p:cNvSpPr>
            <p:nvPr/>
          </p:nvSpPr>
          <p:spPr bwMode="auto">
            <a:xfrm>
              <a:off x="6429730" y="1666997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0" name="Rectangle 439"/>
            <p:cNvSpPr>
              <a:spLocks noChangeArrowheads="1"/>
            </p:cNvSpPr>
            <p:nvPr/>
          </p:nvSpPr>
          <p:spPr bwMode="auto">
            <a:xfrm>
              <a:off x="6336274" y="1812921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1" name="Rectangle 440"/>
            <p:cNvSpPr>
              <a:spLocks noChangeArrowheads="1"/>
            </p:cNvSpPr>
            <p:nvPr/>
          </p:nvSpPr>
          <p:spPr bwMode="auto">
            <a:xfrm>
              <a:off x="6884814" y="1388829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2" name="Rectangle 441"/>
            <p:cNvSpPr>
              <a:spLocks noChangeArrowheads="1"/>
            </p:cNvSpPr>
            <p:nvPr/>
          </p:nvSpPr>
          <p:spPr bwMode="auto">
            <a:xfrm>
              <a:off x="6750726" y="1534754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3" name="Rectangle 442"/>
            <p:cNvSpPr>
              <a:spLocks noChangeArrowheads="1"/>
            </p:cNvSpPr>
            <p:nvPr/>
          </p:nvSpPr>
          <p:spPr bwMode="auto">
            <a:xfrm>
              <a:off x="6669461" y="1680678"/>
              <a:ext cx="117836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4" name="Rectangle 443"/>
            <p:cNvSpPr>
              <a:spLocks noChangeArrowheads="1"/>
            </p:cNvSpPr>
            <p:nvPr/>
          </p:nvSpPr>
          <p:spPr bwMode="auto">
            <a:xfrm>
              <a:off x="6551628" y="1812921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5" name="Rectangle 444"/>
            <p:cNvSpPr>
              <a:spLocks noChangeArrowheads="1"/>
            </p:cNvSpPr>
            <p:nvPr/>
          </p:nvSpPr>
          <p:spPr bwMode="auto">
            <a:xfrm>
              <a:off x="7104230" y="1393387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6" name="Rectangle 445"/>
            <p:cNvSpPr>
              <a:spLocks noChangeArrowheads="1"/>
            </p:cNvSpPr>
            <p:nvPr/>
          </p:nvSpPr>
          <p:spPr bwMode="auto">
            <a:xfrm>
              <a:off x="7002647" y="1530192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7" name="Rectangle 446"/>
            <p:cNvSpPr>
              <a:spLocks noChangeArrowheads="1"/>
            </p:cNvSpPr>
            <p:nvPr/>
          </p:nvSpPr>
          <p:spPr bwMode="auto">
            <a:xfrm>
              <a:off x="6897003" y="1666997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8" name="Rectangle 447"/>
            <p:cNvSpPr>
              <a:spLocks noChangeArrowheads="1"/>
            </p:cNvSpPr>
            <p:nvPr/>
          </p:nvSpPr>
          <p:spPr bwMode="auto">
            <a:xfrm>
              <a:off x="6787296" y="1826603"/>
              <a:ext cx="117833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9" name="Rectangle 448"/>
            <p:cNvSpPr>
              <a:spLocks noChangeArrowheads="1"/>
            </p:cNvSpPr>
            <p:nvPr/>
          </p:nvSpPr>
          <p:spPr bwMode="auto">
            <a:xfrm>
              <a:off x="7335834" y="1397949"/>
              <a:ext cx="117836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0" name="Rectangle 449"/>
            <p:cNvSpPr>
              <a:spLocks noChangeArrowheads="1"/>
            </p:cNvSpPr>
            <p:nvPr/>
          </p:nvSpPr>
          <p:spPr bwMode="auto">
            <a:xfrm>
              <a:off x="7230189" y="1516513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1" name="Rectangle 450"/>
            <p:cNvSpPr>
              <a:spLocks noChangeArrowheads="1"/>
            </p:cNvSpPr>
            <p:nvPr/>
          </p:nvSpPr>
          <p:spPr bwMode="auto">
            <a:xfrm>
              <a:off x="7136736" y="1666997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2" name="Rectangle 451"/>
            <p:cNvSpPr>
              <a:spLocks noChangeArrowheads="1"/>
            </p:cNvSpPr>
            <p:nvPr/>
          </p:nvSpPr>
          <p:spPr bwMode="auto">
            <a:xfrm>
              <a:off x="7014838" y="1812921"/>
              <a:ext cx="117833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3" name="Rectangle 452"/>
            <p:cNvSpPr>
              <a:spLocks noChangeArrowheads="1"/>
            </p:cNvSpPr>
            <p:nvPr/>
          </p:nvSpPr>
          <p:spPr bwMode="auto">
            <a:xfrm>
              <a:off x="7563375" y="1397949"/>
              <a:ext cx="117836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4" name="Rectangle 453"/>
            <p:cNvSpPr>
              <a:spLocks noChangeArrowheads="1"/>
            </p:cNvSpPr>
            <p:nvPr/>
          </p:nvSpPr>
          <p:spPr bwMode="auto">
            <a:xfrm>
              <a:off x="7469922" y="1530192"/>
              <a:ext cx="117833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5" name="Rectangle 454"/>
            <p:cNvSpPr>
              <a:spLocks noChangeArrowheads="1"/>
            </p:cNvSpPr>
            <p:nvPr/>
          </p:nvSpPr>
          <p:spPr bwMode="auto">
            <a:xfrm>
              <a:off x="7364278" y="1666997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6" name="Rectangle 455"/>
            <p:cNvSpPr>
              <a:spLocks noChangeArrowheads="1"/>
            </p:cNvSpPr>
            <p:nvPr/>
          </p:nvSpPr>
          <p:spPr bwMode="auto">
            <a:xfrm>
              <a:off x="7258633" y="1812921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7" name="Rectangle 456"/>
            <p:cNvSpPr>
              <a:spLocks noChangeArrowheads="1"/>
            </p:cNvSpPr>
            <p:nvPr/>
          </p:nvSpPr>
          <p:spPr bwMode="auto">
            <a:xfrm>
              <a:off x="7563375" y="1676117"/>
              <a:ext cx="117836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8" name="Rectangle 457"/>
            <p:cNvSpPr>
              <a:spLocks noChangeArrowheads="1"/>
            </p:cNvSpPr>
            <p:nvPr/>
          </p:nvSpPr>
          <p:spPr bwMode="auto">
            <a:xfrm>
              <a:off x="7457731" y="1812921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9" name="Rectangle 458"/>
            <p:cNvSpPr>
              <a:spLocks noChangeArrowheads="1"/>
            </p:cNvSpPr>
            <p:nvPr/>
          </p:nvSpPr>
          <p:spPr bwMode="auto">
            <a:xfrm>
              <a:off x="7136736" y="1958846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0" name="Rectangle 459"/>
            <p:cNvSpPr>
              <a:spLocks noChangeArrowheads="1"/>
            </p:cNvSpPr>
            <p:nvPr/>
          </p:nvSpPr>
          <p:spPr bwMode="auto">
            <a:xfrm>
              <a:off x="7364278" y="1958846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1" name="Rectangle 460"/>
            <p:cNvSpPr>
              <a:spLocks noChangeArrowheads="1"/>
            </p:cNvSpPr>
            <p:nvPr/>
          </p:nvSpPr>
          <p:spPr bwMode="auto">
            <a:xfrm>
              <a:off x="7563375" y="1945167"/>
              <a:ext cx="117836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2" name="Rectangle 461"/>
            <p:cNvSpPr>
              <a:spLocks noChangeArrowheads="1"/>
            </p:cNvSpPr>
            <p:nvPr/>
          </p:nvSpPr>
          <p:spPr bwMode="auto">
            <a:xfrm>
              <a:off x="7478049" y="2100213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3" name="Rectangle 462"/>
            <p:cNvSpPr>
              <a:spLocks noChangeArrowheads="1"/>
            </p:cNvSpPr>
            <p:nvPr/>
          </p:nvSpPr>
          <p:spPr bwMode="auto">
            <a:xfrm>
              <a:off x="7250507" y="2100213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4" name="Rectangle 463"/>
            <p:cNvSpPr>
              <a:spLocks noChangeArrowheads="1"/>
            </p:cNvSpPr>
            <p:nvPr/>
          </p:nvSpPr>
          <p:spPr bwMode="auto">
            <a:xfrm>
              <a:off x="7006712" y="2100213"/>
              <a:ext cx="117833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5" name="Rectangle 464"/>
            <p:cNvSpPr>
              <a:spLocks noChangeArrowheads="1"/>
            </p:cNvSpPr>
            <p:nvPr/>
          </p:nvSpPr>
          <p:spPr bwMode="auto">
            <a:xfrm>
              <a:off x="7555249" y="2246137"/>
              <a:ext cx="117836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6" name="Rectangle 465"/>
            <p:cNvSpPr>
              <a:spLocks noChangeArrowheads="1"/>
            </p:cNvSpPr>
            <p:nvPr/>
          </p:nvSpPr>
          <p:spPr bwMode="auto">
            <a:xfrm>
              <a:off x="7356151" y="2232456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7" name="Rectangle 466"/>
            <p:cNvSpPr>
              <a:spLocks noChangeArrowheads="1"/>
            </p:cNvSpPr>
            <p:nvPr/>
          </p:nvSpPr>
          <p:spPr bwMode="auto">
            <a:xfrm>
              <a:off x="7140798" y="2232456"/>
              <a:ext cx="117836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8" name="Rectangle 467"/>
            <p:cNvSpPr>
              <a:spLocks noChangeArrowheads="1"/>
            </p:cNvSpPr>
            <p:nvPr/>
          </p:nvSpPr>
          <p:spPr bwMode="auto">
            <a:xfrm>
              <a:off x="7461796" y="2378380"/>
              <a:ext cx="117833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9" name="Rectangle 468"/>
            <p:cNvSpPr>
              <a:spLocks noChangeArrowheads="1"/>
            </p:cNvSpPr>
            <p:nvPr/>
          </p:nvSpPr>
          <p:spPr bwMode="auto">
            <a:xfrm>
              <a:off x="7250507" y="2378380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0" name="Rectangle 469"/>
            <p:cNvSpPr>
              <a:spLocks noChangeArrowheads="1"/>
            </p:cNvSpPr>
            <p:nvPr/>
          </p:nvSpPr>
          <p:spPr bwMode="auto">
            <a:xfrm>
              <a:off x="7022965" y="2378380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1" name="Rectangle 470"/>
            <p:cNvSpPr>
              <a:spLocks noChangeArrowheads="1"/>
            </p:cNvSpPr>
            <p:nvPr/>
          </p:nvSpPr>
          <p:spPr bwMode="auto">
            <a:xfrm>
              <a:off x="7555249" y="2524305"/>
              <a:ext cx="117836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2" name="Rectangle 471"/>
            <p:cNvSpPr>
              <a:spLocks noChangeArrowheads="1"/>
            </p:cNvSpPr>
            <p:nvPr/>
          </p:nvSpPr>
          <p:spPr bwMode="auto">
            <a:xfrm>
              <a:off x="7343960" y="2510626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3" name="Rectangle 472"/>
            <p:cNvSpPr>
              <a:spLocks noChangeArrowheads="1"/>
            </p:cNvSpPr>
            <p:nvPr/>
          </p:nvSpPr>
          <p:spPr bwMode="auto">
            <a:xfrm>
              <a:off x="7148924" y="2519747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4" name="Rectangle 473"/>
            <p:cNvSpPr>
              <a:spLocks noChangeArrowheads="1"/>
            </p:cNvSpPr>
            <p:nvPr/>
          </p:nvSpPr>
          <p:spPr bwMode="auto">
            <a:xfrm>
              <a:off x="7027027" y="2665672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5" name="Rectangle 474"/>
            <p:cNvSpPr>
              <a:spLocks noChangeArrowheads="1"/>
            </p:cNvSpPr>
            <p:nvPr/>
          </p:nvSpPr>
          <p:spPr bwMode="auto">
            <a:xfrm>
              <a:off x="7453669" y="2665672"/>
              <a:ext cx="117833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6" name="Rectangle 475"/>
            <p:cNvSpPr>
              <a:spLocks noChangeArrowheads="1"/>
            </p:cNvSpPr>
            <p:nvPr/>
          </p:nvSpPr>
          <p:spPr bwMode="auto">
            <a:xfrm>
              <a:off x="7254569" y="2665672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7" name="Rectangle 476"/>
            <p:cNvSpPr>
              <a:spLocks noChangeArrowheads="1"/>
            </p:cNvSpPr>
            <p:nvPr/>
          </p:nvSpPr>
          <p:spPr bwMode="auto">
            <a:xfrm>
              <a:off x="7563375" y="2811597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8" name="Rectangle 477"/>
            <p:cNvSpPr>
              <a:spLocks noChangeArrowheads="1"/>
            </p:cNvSpPr>
            <p:nvPr/>
          </p:nvSpPr>
          <p:spPr bwMode="auto">
            <a:xfrm>
              <a:off x="7360213" y="2811597"/>
              <a:ext cx="117836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9" name="Rectangle 478"/>
            <p:cNvSpPr>
              <a:spLocks noChangeArrowheads="1"/>
            </p:cNvSpPr>
            <p:nvPr/>
          </p:nvSpPr>
          <p:spPr bwMode="auto">
            <a:xfrm>
              <a:off x="7148924" y="2811597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0" name="Rectangle 479"/>
            <p:cNvSpPr>
              <a:spLocks noChangeArrowheads="1"/>
            </p:cNvSpPr>
            <p:nvPr/>
          </p:nvSpPr>
          <p:spPr bwMode="auto">
            <a:xfrm>
              <a:off x="7469922" y="2957521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1" name="Rectangle 480"/>
            <p:cNvSpPr>
              <a:spLocks noChangeArrowheads="1"/>
            </p:cNvSpPr>
            <p:nvPr/>
          </p:nvSpPr>
          <p:spPr bwMode="auto">
            <a:xfrm>
              <a:off x="7254569" y="2943840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2" name="Rectangle 481"/>
            <p:cNvSpPr>
              <a:spLocks noChangeArrowheads="1"/>
            </p:cNvSpPr>
            <p:nvPr/>
          </p:nvSpPr>
          <p:spPr bwMode="auto">
            <a:xfrm>
              <a:off x="7014838" y="2957521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3" name="Rectangle 482"/>
            <p:cNvSpPr>
              <a:spLocks noChangeArrowheads="1"/>
            </p:cNvSpPr>
            <p:nvPr/>
          </p:nvSpPr>
          <p:spPr bwMode="auto">
            <a:xfrm>
              <a:off x="7563375" y="3094326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4" name="Rectangle 483"/>
            <p:cNvSpPr>
              <a:spLocks noChangeArrowheads="1"/>
            </p:cNvSpPr>
            <p:nvPr/>
          </p:nvSpPr>
          <p:spPr bwMode="auto">
            <a:xfrm>
              <a:off x="7348025" y="3094326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5" name="Rectangle 484"/>
            <p:cNvSpPr>
              <a:spLocks noChangeArrowheads="1"/>
            </p:cNvSpPr>
            <p:nvPr/>
          </p:nvSpPr>
          <p:spPr bwMode="auto">
            <a:xfrm>
              <a:off x="7148924" y="3094326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6" name="Rectangle 485"/>
            <p:cNvSpPr>
              <a:spLocks noChangeArrowheads="1"/>
            </p:cNvSpPr>
            <p:nvPr/>
          </p:nvSpPr>
          <p:spPr bwMode="auto">
            <a:xfrm>
              <a:off x="7482110" y="3226569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7" name="Rectangle 486"/>
            <p:cNvSpPr>
              <a:spLocks noChangeArrowheads="1"/>
            </p:cNvSpPr>
            <p:nvPr/>
          </p:nvSpPr>
          <p:spPr bwMode="auto">
            <a:xfrm>
              <a:off x="7266760" y="3240251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8" name="Rectangle 487"/>
            <p:cNvSpPr>
              <a:spLocks noChangeArrowheads="1"/>
            </p:cNvSpPr>
            <p:nvPr/>
          </p:nvSpPr>
          <p:spPr bwMode="auto">
            <a:xfrm>
              <a:off x="7027027" y="3226569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9" name="Rectangle 488"/>
            <p:cNvSpPr>
              <a:spLocks noChangeArrowheads="1"/>
            </p:cNvSpPr>
            <p:nvPr/>
          </p:nvSpPr>
          <p:spPr bwMode="auto">
            <a:xfrm>
              <a:off x="7551187" y="3372494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0" name="Rectangle 489"/>
            <p:cNvSpPr>
              <a:spLocks noChangeArrowheads="1"/>
            </p:cNvSpPr>
            <p:nvPr/>
          </p:nvSpPr>
          <p:spPr bwMode="auto">
            <a:xfrm>
              <a:off x="7360213" y="3372494"/>
              <a:ext cx="117836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1" name="Rectangle 490"/>
            <p:cNvSpPr>
              <a:spLocks noChangeArrowheads="1"/>
            </p:cNvSpPr>
            <p:nvPr/>
          </p:nvSpPr>
          <p:spPr bwMode="auto">
            <a:xfrm>
              <a:off x="7148924" y="3372494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2" name="Rectangle 491"/>
            <p:cNvSpPr>
              <a:spLocks noChangeArrowheads="1"/>
            </p:cNvSpPr>
            <p:nvPr/>
          </p:nvSpPr>
          <p:spPr bwMode="auto">
            <a:xfrm>
              <a:off x="7027027" y="3495620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3" name="Rectangle 492"/>
            <p:cNvSpPr>
              <a:spLocks noChangeArrowheads="1"/>
            </p:cNvSpPr>
            <p:nvPr/>
          </p:nvSpPr>
          <p:spPr bwMode="auto">
            <a:xfrm>
              <a:off x="7258633" y="3500178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4" name="Rectangle 493"/>
            <p:cNvSpPr>
              <a:spLocks noChangeArrowheads="1"/>
            </p:cNvSpPr>
            <p:nvPr/>
          </p:nvSpPr>
          <p:spPr bwMode="auto">
            <a:xfrm>
              <a:off x="7461796" y="3486499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5" name="Rectangle 494"/>
            <p:cNvSpPr>
              <a:spLocks noChangeArrowheads="1"/>
            </p:cNvSpPr>
            <p:nvPr/>
          </p:nvSpPr>
          <p:spPr bwMode="auto">
            <a:xfrm>
              <a:off x="7555249" y="3646103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6" name="Rectangle 495"/>
            <p:cNvSpPr>
              <a:spLocks noChangeArrowheads="1"/>
            </p:cNvSpPr>
            <p:nvPr/>
          </p:nvSpPr>
          <p:spPr bwMode="auto">
            <a:xfrm>
              <a:off x="7343960" y="3636983"/>
              <a:ext cx="117836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7" name="Rectangle 496"/>
            <p:cNvSpPr>
              <a:spLocks noChangeArrowheads="1"/>
            </p:cNvSpPr>
            <p:nvPr/>
          </p:nvSpPr>
          <p:spPr bwMode="auto">
            <a:xfrm>
              <a:off x="7144862" y="3650665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8" name="Rectangle 497"/>
            <p:cNvSpPr>
              <a:spLocks noChangeArrowheads="1"/>
            </p:cNvSpPr>
            <p:nvPr/>
          </p:nvSpPr>
          <p:spPr bwMode="auto">
            <a:xfrm>
              <a:off x="7465857" y="3782908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9" name="Rectangle 498"/>
            <p:cNvSpPr>
              <a:spLocks noChangeArrowheads="1"/>
            </p:cNvSpPr>
            <p:nvPr/>
          </p:nvSpPr>
          <p:spPr bwMode="auto">
            <a:xfrm>
              <a:off x="7250507" y="3796590"/>
              <a:ext cx="117833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0" name="Rectangle 499"/>
            <p:cNvSpPr>
              <a:spLocks noChangeArrowheads="1"/>
            </p:cNvSpPr>
            <p:nvPr/>
          </p:nvSpPr>
          <p:spPr bwMode="auto">
            <a:xfrm>
              <a:off x="7022965" y="3796590"/>
              <a:ext cx="117833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1" name="Rectangle 500"/>
            <p:cNvSpPr>
              <a:spLocks noChangeArrowheads="1"/>
            </p:cNvSpPr>
            <p:nvPr/>
          </p:nvSpPr>
          <p:spPr bwMode="auto">
            <a:xfrm>
              <a:off x="7559314" y="3933394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2" name="Rectangle 501"/>
            <p:cNvSpPr>
              <a:spLocks noChangeArrowheads="1"/>
            </p:cNvSpPr>
            <p:nvPr/>
          </p:nvSpPr>
          <p:spPr bwMode="auto">
            <a:xfrm>
              <a:off x="7372404" y="3933394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3" name="Rectangle 502"/>
            <p:cNvSpPr>
              <a:spLocks noChangeArrowheads="1"/>
            </p:cNvSpPr>
            <p:nvPr/>
          </p:nvSpPr>
          <p:spPr bwMode="auto">
            <a:xfrm>
              <a:off x="7157051" y="3933394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4" name="Rectangle 503"/>
            <p:cNvSpPr>
              <a:spLocks noChangeArrowheads="1"/>
            </p:cNvSpPr>
            <p:nvPr/>
          </p:nvSpPr>
          <p:spPr bwMode="auto">
            <a:xfrm>
              <a:off x="7494302" y="4065637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5" name="Rectangle 504"/>
            <p:cNvSpPr>
              <a:spLocks noChangeArrowheads="1"/>
            </p:cNvSpPr>
            <p:nvPr/>
          </p:nvSpPr>
          <p:spPr bwMode="auto">
            <a:xfrm>
              <a:off x="7278948" y="4079319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6" name="Rectangle 505"/>
            <p:cNvSpPr>
              <a:spLocks noChangeArrowheads="1"/>
            </p:cNvSpPr>
            <p:nvPr/>
          </p:nvSpPr>
          <p:spPr bwMode="auto">
            <a:xfrm>
              <a:off x="7022965" y="4079319"/>
              <a:ext cx="117833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7" name="Rectangle 506"/>
            <p:cNvSpPr>
              <a:spLocks noChangeArrowheads="1"/>
            </p:cNvSpPr>
            <p:nvPr/>
          </p:nvSpPr>
          <p:spPr bwMode="auto">
            <a:xfrm>
              <a:off x="7571502" y="4211562"/>
              <a:ext cx="117836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8" name="Rectangle 507"/>
            <p:cNvSpPr>
              <a:spLocks noChangeArrowheads="1"/>
            </p:cNvSpPr>
            <p:nvPr/>
          </p:nvSpPr>
          <p:spPr bwMode="auto">
            <a:xfrm>
              <a:off x="7384593" y="4211562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9" name="Rectangle 508"/>
            <p:cNvSpPr>
              <a:spLocks noChangeArrowheads="1"/>
            </p:cNvSpPr>
            <p:nvPr/>
          </p:nvSpPr>
          <p:spPr bwMode="auto">
            <a:xfrm>
              <a:off x="7148924" y="4225244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0" name="Rectangle 509"/>
            <p:cNvSpPr>
              <a:spLocks noChangeArrowheads="1"/>
            </p:cNvSpPr>
            <p:nvPr/>
          </p:nvSpPr>
          <p:spPr bwMode="auto">
            <a:xfrm>
              <a:off x="7473984" y="4343808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1" name="Rectangle 510"/>
            <p:cNvSpPr>
              <a:spLocks noChangeArrowheads="1"/>
            </p:cNvSpPr>
            <p:nvPr/>
          </p:nvSpPr>
          <p:spPr bwMode="auto">
            <a:xfrm>
              <a:off x="7266760" y="4343808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" name="Rectangle 511"/>
            <p:cNvSpPr>
              <a:spLocks noChangeArrowheads="1"/>
            </p:cNvSpPr>
            <p:nvPr/>
          </p:nvSpPr>
          <p:spPr bwMode="auto">
            <a:xfrm>
              <a:off x="7031091" y="4330126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" name="Rectangle 512"/>
            <p:cNvSpPr>
              <a:spLocks noChangeArrowheads="1"/>
            </p:cNvSpPr>
            <p:nvPr/>
          </p:nvSpPr>
          <p:spPr bwMode="auto">
            <a:xfrm>
              <a:off x="7368340" y="4480613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4" name="Rectangle 513"/>
            <p:cNvSpPr>
              <a:spLocks noChangeArrowheads="1"/>
            </p:cNvSpPr>
            <p:nvPr/>
          </p:nvSpPr>
          <p:spPr bwMode="auto">
            <a:xfrm>
              <a:off x="7161115" y="4466931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5" name="Rectangle 514"/>
            <p:cNvSpPr>
              <a:spLocks noChangeArrowheads="1"/>
            </p:cNvSpPr>
            <p:nvPr/>
          </p:nvSpPr>
          <p:spPr bwMode="auto">
            <a:xfrm>
              <a:off x="7043280" y="4585495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6" name="Rectangle 515"/>
            <p:cNvSpPr>
              <a:spLocks noChangeArrowheads="1"/>
            </p:cNvSpPr>
            <p:nvPr/>
          </p:nvSpPr>
          <p:spPr bwMode="auto">
            <a:xfrm>
              <a:off x="7563375" y="4480613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7" name="Rectangle 516"/>
            <p:cNvSpPr>
              <a:spLocks noChangeArrowheads="1"/>
            </p:cNvSpPr>
            <p:nvPr/>
          </p:nvSpPr>
          <p:spPr bwMode="auto">
            <a:xfrm>
              <a:off x="7457731" y="4612856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8" name="Rectangle 517"/>
            <p:cNvSpPr>
              <a:spLocks noChangeArrowheads="1"/>
            </p:cNvSpPr>
            <p:nvPr/>
          </p:nvSpPr>
          <p:spPr bwMode="auto">
            <a:xfrm>
              <a:off x="7258633" y="4594615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9" name="Rectangle 518"/>
            <p:cNvSpPr>
              <a:spLocks noChangeArrowheads="1"/>
            </p:cNvSpPr>
            <p:nvPr/>
          </p:nvSpPr>
          <p:spPr bwMode="auto">
            <a:xfrm>
              <a:off x="7563375" y="4740540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0" name="Rectangle 519"/>
            <p:cNvSpPr>
              <a:spLocks noChangeArrowheads="1"/>
            </p:cNvSpPr>
            <p:nvPr/>
          </p:nvSpPr>
          <p:spPr bwMode="auto">
            <a:xfrm>
              <a:off x="7352087" y="4740540"/>
              <a:ext cx="117836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1" name="Rectangle 520"/>
            <p:cNvSpPr>
              <a:spLocks noChangeArrowheads="1"/>
            </p:cNvSpPr>
            <p:nvPr/>
          </p:nvSpPr>
          <p:spPr bwMode="auto">
            <a:xfrm>
              <a:off x="7161115" y="4713179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2" name="Rectangle 521"/>
            <p:cNvSpPr>
              <a:spLocks noChangeArrowheads="1"/>
            </p:cNvSpPr>
            <p:nvPr/>
          </p:nvSpPr>
          <p:spPr bwMode="auto">
            <a:xfrm>
              <a:off x="7469922" y="4859104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3" name="Rectangle 522"/>
            <p:cNvSpPr>
              <a:spLocks noChangeArrowheads="1"/>
            </p:cNvSpPr>
            <p:nvPr/>
          </p:nvSpPr>
          <p:spPr bwMode="auto">
            <a:xfrm>
              <a:off x="7250507" y="4845425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4" name="Rectangle 523"/>
            <p:cNvSpPr>
              <a:spLocks noChangeArrowheads="1"/>
            </p:cNvSpPr>
            <p:nvPr/>
          </p:nvSpPr>
          <p:spPr bwMode="auto">
            <a:xfrm>
              <a:off x="7043280" y="4845425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5" name="Rectangle 524"/>
            <p:cNvSpPr>
              <a:spLocks noChangeArrowheads="1"/>
            </p:cNvSpPr>
            <p:nvPr/>
          </p:nvSpPr>
          <p:spPr bwMode="auto">
            <a:xfrm>
              <a:off x="7368340" y="4959427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6" name="Rectangle 525"/>
            <p:cNvSpPr>
              <a:spLocks noChangeArrowheads="1"/>
            </p:cNvSpPr>
            <p:nvPr/>
          </p:nvSpPr>
          <p:spPr bwMode="auto">
            <a:xfrm>
              <a:off x="7563375" y="4986788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7" name="Rectangle 526"/>
            <p:cNvSpPr>
              <a:spLocks noChangeArrowheads="1"/>
            </p:cNvSpPr>
            <p:nvPr/>
          </p:nvSpPr>
          <p:spPr bwMode="auto">
            <a:xfrm>
              <a:off x="7144862" y="4959427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8" name="Rectangle 527"/>
            <p:cNvSpPr>
              <a:spLocks noChangeArrowheads="1"/>
            </p:cNvSpPr>
            <p:nvPr/>
          </p:nvSpPr>
          <p:spPr bwMode="auto">
            <a:xfrm>
              <a:off x="6913256" y="4959427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9" name="Rectangle 528"/>
            <p:cNvSpPr>
              <a:spLocks noChangeArrowheads="1"/>
            </p:cNvSpPr>
            <p:nvPr/>
          </p:nvSpPr>
          <p:spPr bwMode="auto">
            <a:xfrm>
              <a:off x="7465857" y="5087112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0" name="Rectangle 529"/>
            <p:cNvSpPr>
              <a:spLocks noChangeArrowheads="1"/>
            </p:cNvSpPr>
            <p:nvPr/>
          </p:nvSpPr>
          <p:spPr bwMode="auto">
            <a:xfrm>
              <a:off x="7258633" y="5087112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1" name="Rectangle 530"/>
            <p:cNvSpPr>
              <a:spLocks noChangeArrowheads="1"/>
            </p:cNvSpPr>
            <p:nvPr/>
          </p:nvSpPr>
          <p:spPr bwMode="auto">
            <a:xfrm>
              <a:off x="7047344" y="5096232"/>
              <a:ext cx="117833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2" name="Rectangle 531"/>
            <p:cNvSpPr>
              <a:spLocks noChangeArrowheads="1"/>
            </p:cNvSpPr>
            <p:nvPr/>
          </p:nvSpPr>
          <p:spPr bwMode="auto">
            <a:xfrm>
              <a:off x="7555249" y="5214796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3" name="Rectangle 532"/>
            <p:cNvSpPr>
              <a:spLocks noChangeArrowheads="1"/>
            </p:cNvSpPr>
            <p:nvPr/>
          </p:nvSpPr>
          <p:spPr bwMode="auto">
            <a:xfrm>
              <a:off x="7360213" y="5228478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4" name="Rectangle 533"/>
            <p:cNvSpPr>
              <a:spLocks noChangeArrowheads="1"/>
            </p:cNvSpPr>
            <p:nvPr/>
          </p:nvSpPr>
          <p:spPr bwMode="auto">
            <a:xfrm>
              <a:off x="7165177" y="5214796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5" name="Rectangle 534"/>
            <p:cNvSpPr>
              <a:spLocks noChangeArrowheads="1"/>
            </p:cNvSpPr>
            <p:nvPr/>
          </p:nvSpPr>
          <p:spPr bwMode="auto">
            <a:xfrm>
              <a:off x="7478049" y="5369841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6" name="Rectangle 535"/>
            <p:cNvSpPr>
              <a:spLocks noChangeArrowheads="1"/>
            </p:cNvSpPr>
            <p:nvPr/>
          </p:nvSpPr>
          <p:spPr bwMode="auto">
            <a:xfrm>
              <a:off x="7270822" y="5369841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7" name="Rectangle 536"/>
            <p:cNvSpPr>
              <a:spLocks noChangeArrowheads="1"/>
            </p:cNvSpPr>
            <p:nvPr/>
          </p:nvSpPr>
          <p:spPr bwMode="auto">
            <a:xfrm>
              <a:off x="6803549" y="5096232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8" name="Rectangle 537"/>
            <p:cNvSpPr>
              <a:spLocks noChangeArrowheads="1"/>
            </p:cNvSpPr>
            <p:nvPr/>
          </p:nvSpPr>
          <p:spPr bwMode="auto">
            <a:xfrm>
              <a:off x="6945762" y="5228478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9" name="Rectangle 538"/>
            <p:cNvSpPr>
              <a:spLocks noChangeArrowheads="1"/>
            </p:cNvSpPr>
            <p:nvPr/>
          </p:nvSpPr>
          <p:spPr bwMode="auto">
            <a:xfrm>
              <a:off x="7063597" y="5369841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0" name="Rectangle 539"/>
            <p:cNvSpPr>
              <a:spLocks noChangeArrowheads="1"/>
            </p:cNvSpPr>
            <p:nvPr/>
          </p:nvSpPr>
          <p:spPr bwMode="auto">
            <a:xfrm>
              <a:off x="6840117" y="5369841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1" name="Rectangle 540"/>
            <p:cNvSpPr>
              <a:spLocks noChangeArrowheads="1"/>
            </p:cNvSpPr>
            <p:nvPr/>
          </p:nvSpPr>
          <p:spPr bwMode="auto">
            <a:xfrm>
              <a:off x="6726346" y="5242157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2" name="Rectangle 541"/>
            <p:cNvSpPr>
              <a:spLocks noChangeArrowheads="1"/>
            </p:cNvSpPr>
            <p:nvPr/>
          </p:nvSpPr>
          <p:spPr bwMode="auto">
            <a:xfrm>
              <a:off x="6620702" y="5369841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3" name="Rectangle 542"/>
            <p:cNvSpPr>
              <a:spLocks noChangeArrowheads="1"/>
            </p:cNvSpPr>
            <p:nvPr/>
          </p:nvSpPr>
          <p:spPr bwMode="auto">
            <a:xfrm>
              <a:off x="6697905" y="4954869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4" name="Rectangle 543"/>
            <p:cNvSpPr>
              <a:spLocks noChangeArrowheads="1"/>
            </p:cNvSpPr>
            <p:nvPr/>
          </p:nvSpPr>
          <p:spPr bwMode="auto">
            <a:xfrm>
              <a:off x="6608513" y="5087112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5" name="Rectangle 544"/>
            <p:cNvSpPr>
              <a:spLocks noChangeArrowheads="1"/>
            </p:cNvSpPr>
            <p:nvPr/>
          </p:nvSpPr>
          <p:spPr bwMode="auto">
            <a:xfrm>
              <a:off x="6486616" y="5223916"/>
              <a:ext cx="117833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6" name="Rectangle 545"/>
            <p:cNvSpPr>
              <a:spLocks noChangeArrowheads="1"/>
            </p:cNvSpPr>
            <p:nvPr/>
          </p:nvSpPr>
          <p:spPr bwMode="auto">
            <a:xfrm>
              <a:off x="6385033" y="5356162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7" name="Rectangle 546"/>
            <p:cNvSpPr>
              <a:spLocks noChangeArrowheads="1"/>
            </p:cNvSpPr>
            <p:nvPr/>
          </p:nvSpPr>
          <p:spPr bwMode="auto">
            <a:xfrm>
              <a:off x="6486616" y="4950307"/>
              <a:ext cx="117833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8" name="Rectangle 547"/>
            <p:cNvSpPr>
              <a:spLocks noChangeArrowheads="1"/>
            </p:cNvSpPr>
            <p:nvPr/>
          </p:nvSpPr>
          <p:spPr bwMode="auto">
            <a:xfrm>
              <a:off x="6380971" y="5091673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9" name="Rectangle 548"/>
            <p:cNvSpPr>
              <a:spLocks noChangeArrowheads="1"/>
            </p:cNvSpPr>
            <p:nvPr/>
          </p:nvSpPr>
          <p:spPr bwMode="auto">
            <a:xfrm>
              <a:off x="6275327" y="5233037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0" name="Rectangle 549"/>
            <p:cNvSpPr>
              <a:spLocks noChangeArrowheads="1"/>
            </p:cNvSpPr>
            <p:nvPr/>
          </p:nvSpPr>
          <p:spPr bwMode="auto">
            <a:xfrm>
              <a:off x="6169682" y="5356162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1" name="Rectangle 550"/>
            <p:cNvSpPr>
              <a:spLocks noChangeArrowheads="1"/>
            </p:cNvSpPr>
            <p:nvPr/>
          </p:nvSpPr>
          <p:spPr bwMode="auto">
            <a:xfrm>
              <a:off x="6279389" y="4963989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2" name="Rectangle 551"/>
            <p:cNvSpPr>
              <a:spLocks noChangeArrowheads="1"/>
            </p:cNvSpPr>
            <p:nvPr/>
          </p:nvSpPr>
          <p:spPr bwMode="auto">
            <a:xfrm>
              <a:off x="6169682" y="5100794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3" name="Rectangle 552"/>
            <p:cNvSpPr>
              <a:spLocks noChangeArrowheads="1"/>
            </p:cNvSpPr>
            <p:nvPr/>
          </p:nvSpPr>
          <p:spPr bwMode="auto">
            <a:xfrm>
              <a:off x="6039658" y="5228478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4" name="Rectangle 553"/>
            <p:cNvSpPr>
              <a:spLocks noChangeArrowheads="1"/>
            </p:cNvSpPr>
            <p:nvPr/>
          </p:nvSpPr>
          <p:spPr bwMode="auto">
            <a:xfrm>
              <a:off x="5942140" y="5356162"/>
              <a:ext cx="117833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5" name="Rectangle 554"/>
            <p:cNvSpPr>
              <a:spLocks noChangeArrowheads="1"/>
            </p:cNvSpPr>
            <p:nvPr/>
          </p:nvSpPr>
          <p:spPr bwMode="auto">
            <a:xfrm>
              <a:off x="6080291" y="4959427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6" name="Rectangle 555"/>
            <p:cNvSpPr>
              <a:spLocks noChangeArrowheads="1"/>
            </p:cNvSpPr>
            <p:nvPr/>
          </p:nvSpPr>
          <p:spPr bwMode="auto">
            <a:xfrm>
              <a:off x="5934014" y="5087112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7" name="Rectangle 556"/>
            <p:cNvSpPr>
              <a:spLocks noChangeArrowheads="1"/>
            </p:cNvSpPr>
            <p:nvPr/>
          </p:nvSpPr>
          <p:spPr bwMode="auto">
            <a:xfrm>
              <a:off x="5816178" y="5223916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8" name="Rectangle 557"/>
            <p:cNvSpPr>
              <a:spLocks noChangeArrowheads="1"/>
            </p:cNvSpPr>
            <p:nvPr/>
          </p:nvSpPr>
          <p:spPr bwMode="auto">
            <a:xfrm>
              <a:off x="5706472" y="5351601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9" name="Rectangle 558"/>
            <p:cNvSpPr>
              <a:spLocks noChangeArrowheads="1"/>
            </p:cNvSpPr>
            <p:nvPr/>
          </p:nvSpPr>
          <p:spPr bwMode="auto">
            <a:xfrm>
              <a:off x="5832431" y="4959427"/>
              <a:ext cx="117836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0" name="Rectangle 559"/>
            <p:cNvSpPr>
              <a:spLocks noChangeArrowheads="1"/>
            </p:cNvSpPr>
            <p:nvPr/>
          </p:nvSpPr>
          <p:spPr bwMode="auto">
            <a:xfrm>
              <a:off x="5714598" y="5087112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1" name="Rectangle 560"/>
            <p:cNvSpPr>
              <a:spLocks noChangeArrowheads="1"/>
            </p:cNvSpPr>
            <p:nvPr/>
          </p:nvSpPr>
          <p:spPr bwMode="auto">
            <a:xfrm>
              <a:off x="5608954" y="5214796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2" name="Rectangle 561"/>
            <p:cNvSpPr>
              <a:spLocks noChangeArrowheads="1"/>
            </p:cNvSpPr>
            <p:nvPr/>
          </p:nvSpPr>
          <p:spPr bwMode="auto">
            <a:xfrm>
              <a:off x="5491118" y="5351601"/>
              <a:ext cx="109709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3" name="Rectangle 562"/>
            <p:cNvSpPr>
              <a:spLocks noChangeArrowheads="1"/>
            </p:cNvSpPr>
            <p:nvPr/>
          </p:nvSpPr>
          <p:spPr bwMode="auto">
            <a:xfrm>
              <a:off x="5600827" y="4959427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4" name="Rectangle 563"/>
            <p:cNvSpPr>
              <a:spLocks noChangeArrowheads="1"/>
            </p:cNvSpPr>
            <p:nvPr/>
          </p:nvSpPr>
          <p:spPr bwMode="auto">
            <a:xfrm>
              <a:off x="5491118" y="5077991"/>
              <a:ext cx="109709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5" name="Rectangle 564"/>
            <p:cNvSpPr>
              <a:spLocks noChangeArrowheads="1"/>
            </p:cNvSpPr>
            <p:nvPr/>
          </p:nvSpPr>
          <p:spPr bwMode="auto">
            <a:xfrm>
              <a:off x="5373285" y="5205676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6" name="Rectangle 565"/>
            <p:cNvSpPr>
              <a:spLocks noChangeArrowheads="1"/>
            </p:cNvSpPr>
            <p:nvPr/>
          </p:nvSpPr>
          <p:spPr bwMode="auto">
            <a:xfrm>
              <a:off x="5255450" y="5347042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7" name="Rectangle 566"/>
            <p:cNvSpPr>
              <a:spLocks noChangeArrowheads="1"/>
            </p:cNvSpPr>
            <p:nvPr/>
          </p:nvSpPr>
          <p:spPr bwMode="auto">
            <a:xfrm>
              <a:off x="5381412" y="4954869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8" name="Rectangle 567"/>
            <p:cNvSpPr>
              <a:spLocks noChangeArrowheads="1"/>
            </p:cNvSpPr>
            <p:nvPr/>
          </p:nvSpPr>
          <p:spPr bwMode="auto">
            <a:xfrm>
              <a:off x="5263576" y="5082553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9" name="Rectangle 568"/>
            <p:cNvSpPr>
              <a:spLocks noChangeArrowheads="1"/>
            </p:cNvSpPr>
            <p:nvPr/>
          </p:nvSpPr>
          <p:spPr bwMode="auto">
            <a:xfrm>
              <a:off x="5141679" y="5210237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0" name="Rectangle 569"/>
            <p:cNvSpPr>
              <a:spLocks noChangeArrowheads="1"/>
            </p:cNvSpPr>
            <p:nvPr/>
          </p:nvSpPr>
          <p:spPr bwMode="auto">
            <a:xfrm>
              <a:off x="5052287" y="5337922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1" name="Rectangle 570"/>
            <p:cNvSpPr>
              <a:spLocks noChangeArrowheads="1"/>
            </p:cNvSpPr>
            <p:nvPr/>
          </p:nvSpPr>
          <p:spPr bwMode="auto">
            <a:xfrm>
              <a:off x="5149805" y="4959427"/>
              <a:ext cx="117836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2" name="Rectangle 571"/>
            <p:cNvSpPr>
              <a:spLocks noChangeArrowheads="1"/>
            </p:cNvSpPr>
            <p:nvPr/>
          </p:nvSpPr>
          <p:spPr bwMode="auto">
            <a:xfrm>
              <a:off x="5031972" y="5087112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3" name="Rectangle 572"/>
            <p:cNvSpPr>
              <a:spLocks noChangeArrowheads="1"/>
            </p:cNvSpPr>
            <p:nvPr/>
          </p:nvSpPr>
          <p:spPr bwMode="auto">
            <a:xfrm>
              <a:off x="4926328" y="5201117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4" name="Rectangle 573"/>
            <p:cNvSpPr>
              <a:spLocks noChangeArrowheads="1"/>
            </p:cNvSpPr>
            <p:nvPr/>
          </p:nvSpPr>
          <p:spPr bwMode="auto">
            <a:xfrm>
              <a:off x="4816619" y="5342480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5" name="Rectangle 574"/>
            <p:cNvSpPr>
              <a:spLocks noChangeArrowheads="1"/>
            </p:cNvSpPr>
            <p:nvPr/>
          </p:nvSpPr>
          <p:spPr bwMode="auto">
            <a:xfrm>
              <a:off x="4934454" y="4950307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6" name="Rectangle 575"/>
            <p:cNvSpPr>
              <a:spLocks noChangeArrowheads="1"/>
            </p:cNvSpPr>
            <p:nvPr/>
          </p:nvSpPr>
          <p:spPr bwMode="auto">
            <a:xfrm>
              <a:off x="4816619" y="5064312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7" name="Rectangle 576"/>
            <p:cNvSpPr>
              <a:spLocks noChangeArrowheads="1"/>
            </p:cNvSpPr>
            <p:nvPr/>
          </p:nvSpPr>
          <p:spPr bwMode="auto">
            <a:xfrm>
              <a:off x="4706912" y="5219358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8" name="Rectangle 577"/>
            <p:cNvSpPr>
              <a:spLocks noChangeArrowheads="1"/>
            </p:cNvSpPr>
            <p:nvPr/>
          </p:nvSpPr>
          <p:spPr bwMode="auto">
            <a:xfrm>
              <a:off x="4589077" y="5356162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9" name="Rectangle 578"/>
            <p:cNvSpPr>
              <a:spLocks noChangeArrowheads="1"/>
            </p:cNvSpPr>
            <p:nvPr/>
          </p:nvSpPr>
          <p:spPr bwMode="auto">
            <a:xfrm>
              <a:off x="4706912" y="4959427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0" name="Rectangle 579"/>
            <p:cNvSpPr>
              <a:spLocks noChangeArrowheads="1"/>
            </p:cNvSpPr>
            <p:nvPr/>
          </p:nvSpPr>
          <p:spPr bwMode="auto">
            <a:xfrm>
              <a:off x="4589077" y="5082553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1" name="Rectangle 580"/>
            <p:cNvSpPr>
              <a:spLocks noChangeArrowheads="1"/>
            </p:cNvSpPr>
            <p:nvPr/>
          </p:nvSpPr>
          <p:spPr bwMode="auto">
            <a:xfrm>
              <a:off x="4483432" y="5210237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2" name="Rectangle 581"/>
            <p:cNvSpPr>
              <a:spLocks noChangeArrowheads="1"/>
            </p:cNvSpPr>
            <p:nvPr/>
          </p:nvSpPr>
          <p:spPr bwMode="auto">
            <a:xfrm>
              <a:off x="4385914" y="5351601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3" name="Rectangle 582"/>
            <p:cNvSpPr>
              <a:spLocks noChangeArrowheads="1"/>
            </p:cNvSpPr>
            <p:nvPr/>
          </p:nvSpPr>
          <p:spPr bwMode="auto">
            <a:xfrm>
              <a:off x="4483432" y="4968548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4" name="Rectangle 583"/>
            <p:cNvSpPr>
              <a:spLocks noChangeArrowheads="1"/>
            </p:cNvSpPr>
            <p:nvPr/>
          </p:nvSpPr>
          <p:spPr bwMode="auto">
            <a:xfrm>
              <a:off x="4365599" y="5096232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5" name="Rectangle 584"/>
            <p:cNvSpPr>
              <a:spLocks noChangeArrowheads="1"/>
            </p:cNvSpPr>
            <p:nvPr/>
          </p:nvSpPr>
          <p:spPr bwMode="auto">
            <a:xfrm>
              <a:off x="4255890" y="4973109"/>
              <a:ext cx="117836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6" name="Rectangle 585"/>
            <p:cNvSpPr>
              <a:spLocks noChangeArrowheads="1"/>
            </p:cNvSpPr>
            <p:nvPr/>
          </p:nvSpPr>
          <p:spPr bwMode="auto">
            <a:xfrm>
              <a:off x="4150246" y="5073433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7" name="Rectangle 586"/>
            <p:cNvSpPr>
              <a:spLocks noChangeArrowheads="1"/>
            </p:cNvSpPr>
            <p:nvPr/>
          </p:nvSpPr>
          <p:spPr bwMode="auto">
            <a:xfrm>
              <a:off x="4264017" y="5214796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8" name="Rectangle 587"/>
            <p:cNvSpPr>
              <a:spLocks noChangeArrowheads="1"/>
            </p:cNvSpPr>
            <p:nvPr/>
          </p:nvSpPr>
          <p:spPr bwMode="auto">
            <a:xfrm>
              <a:off x="4044601" y="5214796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9" name="Rectangle 588"/>
            <p:cNvSpPr>
              <a:spLocks noChangeArrowheads="1"/>
            </p:cNvSpPr>
            <p:nvPr/>
          </p:nvSpPr>
          <p:spPr bwMode="auto">
            <a:xfrm>
              <a:off x="4170563" y="5356162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0" name="Rectangle 589"/>
            <p:cNvSpPr>
              <a:spLocks noChangeArrowheads="1"/>
            </p:cNvSpPr>
            <p:nvPr/>
          </p:nvSpPr>
          <p:spPr bwMode="auto">
            <a:xfrm>
              <a:off x="3959274" y="5365282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1" name="Rectangle 590"/>
            <p:cNvSpPr>
              <a:spLocks noChangeArrowheads="1"/>
            </p:cNvSpPr>
            <p:nvPr/>
          </p:nvSpPr>
          <p:spPr bwMode="auto">
            <a:xfrm>
              <a:off x="3768300" y="5365282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2" name="Rectangle 591"/>
            <p:cNvSpPr>
              <a:spLocks noChangeArrowheads="1"/>
            </p:cNvSpPr>
            <p:nvPr/>
          </p:nvSpPr>
          <p:spPr bwMode="auto">
            <a:xfrm>
              <a:off x="4524065" y="4713179"/>
              <a:ext cx="117836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3" name="Rectangle 592"/>
            <p:cNvSpPr>
              <a:spLocks noChangeArrowheads="1"/>
            </p:cNvSpPr>
            <p:nvPr/>
          </p:nvSpPr>
          <p:spPr bwMode="auto">
            <a:xfrm>
              <a:off x="4784113" y="4722299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4" name="Rectangle 593"/>
            <p:cNvSpPr>
              <a:spLocks noChangeArrowheads="1"/>
            </p:cNvSpPr>
            <p:nvPr/>
          </p:nvSpPr>
          <p:spPr bwMode="auto">
            <a:xfrm>
              <a:off x="4300587" y="4498853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5" name="Rectangle 594"/>
            <p:cNvSpPr>
              <a:spLocks noChangeArrowheads="1"/>
            </p:cNvSpPr>
            <p:nvPr/>
          </p:nvSpPr>
          <p:spPr bwMode="auto">
            <a:xfrm>
              <a:off x="6710093" y="4745102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6" name="Rectangle 595"/>
            <p:cNvSpPr>
              <a:spLocks noChangeArrowheads="1"/>
            </p:cNvSpPr>
            <p:nvPr/>
          </p:nvSpPr>
          <p:spPr bwMode="auto">
            <a:xfrm>
              <a:off x="6498804" y="4767901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7" name="Rectangle 596"/>
            <p:cNvSpPr>
              <a:spLocks noChangeArrowheads="1"/>
            </p:cNvSpPr>
            <p:nvPr/>
          </p:nvSpPr>
          <p:spPr bwMode="auto">
            <a:xfrm>
              <a:off x="6795423" y="4375728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8" name="Rectangle 597"/>
            <p:cNvSpPr>
              <a:spLocks noChangeArrowheads="1"/>
            </p:cNvSpPr>
            <p:nvPr/>
          </p:nvSpPr>
          <p:spPr bwMode="auto">
            <a:xfrm>
              <a:off x="6791358" y="2428544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9" name="Rectangle 598"/>
            <p:cNvSpPr>
              <a:spLocks noChangeArrowheads="1"/>
            </p:cNvSpPr>
            <p:nvPr/>
          </p:nvSpPr>
          <p:spPr bwMode="auto">
            <a:xfrm>
              <a:off x="6450045" y="2177734"/>
              <a:ext cx="113771" cy="1048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0" name="Rectangle 599"/>
            <p:cNvSpPr>
              <a:spLocks noChangeArrowheads="1"/>
            </p:cNvSpPr>
            <p:nvPr/>
          </p:nvSpPr>
          <p:spPr bwMode="auto">
            <a:xfrm>
              <a:off x="6226568" y="2177734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1" name="Rectangle 600"/>
            <p:cNvSpPr>
              <a:spLocks noChangeArrowheads="1"/>
            </p:cNvSpPr>
            <p:nvPr/>
          </p:nvSpPr>
          <p:spPr bwMode="auto">
            <a:xfrm>
              <a:off x="4268081" y="2451343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2" name="Rectangle 601"/>
            <p:cNvSpPr>
              <a:spLocks noChangeArrowheads="1"/>
            </p:cNvSpPr>
            <p:nvPr/>
          </p:nvSpPr>
          <p:spPr bwMode="auto">
            <a:xfrm>
              <a:off x="4576888" y="2173175"/>
              <a:ext cx="113771" cy="104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3" name="Rectangle 602"/>
            <p:cNvSpPr>
              <a:spLocks noChangeArrowheads="1"/>
            </p:cNvSpPr>
            <p:nvPr/>
          </p:nvSpPr>
          <p:spPr bwMode="auto">
            <a:xfrm>
              <a:off x="4857251" y="2095651"/>
              <a:ext cx="113771" cy="10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641" name="Straight Arrow Connector 640"/>
          <p:cNvCxnSpPr>
            <a:cxnSpLocks noChangeShapeType="1"/>
          </p:cNvCxnSpPr>
          <p:nvPr/>
        </p:nvCxnSpPr>
        <p:spPr bwMode="auto">
          <a:xfrm flipV="1">
            <a:off x="3890963" y="1447800"/>
            <a:ext cx="1216025" cy="7938"/>
          </a:xfrm>
          <a:prstGeom prst="straightConnector1">
            <a:avLst/>
          </a:prstGeom>
          <a:noFill/>
          <a:ln w="60325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642" name="Rectangle 641"/>
          <p:cNvSpPr/>
          <p:nvPr/>
        </p:nvSpPr>
        <p:spPr>
          <a:xfrm>
            <a:off x="7158378" y="1651601"/>
            <a:ext cx="720893" cy="35626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8000"/>
              </a:gs>
            </a:gsLst>
          </a:gradFill>
          <a:ln>
            <a:gradFill flip="none" rotWithShape="1">
              <a:gsLst>
                <a:gs pos="0">
                  <a:srgbClr val="FF0000"/>
                </a:gs>
                <a:gs pos="99000">
                  <a:srgbClr val="FF8000"/>
                </a:gs>
                <a:gs pos="94000">
                  <a:srgbClr val="FF8000"/>
                </a:gs>
                <a:gs pos="96000">
                  <a:srgbClr val="FF800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Data</a:t>
            </a:r>
          </a:p>
        </p:txBody>
      </p:sp>
      <p:cxnSp>
        <p:nvCxnSpPr>
          <p:cNvPr id="643" name="Straight Arrow Connector 642"/>
          <p:cNvCxnSpPr>
            <a:cxnSpLocks noChangeShapeType="1"/>
          </p:cNvCxnSpPr>
          <p:nvPr/>
        </p:nvCxnSpPr>
        <p:spPr bwMode="auto">
          <a:xfrm rot="10800000">
            <a:off x="5157788" y="1455738"/>
            <a:ext cx="898525" cy="22225"/>
          </a:xfrm>
          <a:prstGeom prst="straightConnector1">
            <a:avLst/>
          </a:prstGeom>
          <a:noFill/>
          <a:ln w="60325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644" name="Rectangle 643"/>
          <p:cNvSpPr/>
          <p:nvPr/>
        </p:nvSpPr>
        <p:spPr>
          <a:xfrm>
            <a:off x="4889654" y="3871913"/>
            <a:ext cx="960284" cy="35626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8000"/>
              </a:gs>
            </a:gsLst>
          </a:gradFill>
          <a:ln>
            <a:gradFill flip="none" rotWithShape="1">
              <a:gsLst>
                <a:gs pos="0">
                  <a:srgbClr val="FF0000"/>
                </a:gs>
                <a:gs pos="99000">
                  <a:srgbClr val="FF8000"/>
                </a:gs>
                <a:gs pos="94000">
                  <a:srgbClr val="FF8000"/>
                </a:gs>
                <a:gs pos="96000">
                  <a:srgbClr val="FF800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Data</a:t>
            </a:r>
          </a:p>
        </p:txBody>
      </p:sp>
      <p:cxnSp>
        <p:nvCxnSpPr>
          <p:cNvPr id="645" name="Straight Arrow Connector 644"/>
          <p:cNvCxnSpPr>
            <a:cxnSpLocks noChangeShapeType="1"/>
          </p:cNvCxnSpPr>
          <p:nvPr/>
        </p:nvCxnSpPr>
        <p:spPr bwMode="auto">
          <a:xfrm rot="16200000" flipH="1">
            <a:off x="4433094" y="2210594"/>
            <a:ext cx="1406525" cy="42863"/>
          </a:xfrm>
          <a:prstGeom prst="straightConnector1">
            <a:avLst/>
          </a:prstGeom>
          <a:noFill/>
          <a:ln w="53975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4353" name="TextBox 31"/>
          <p:cNvSpPr txBox="1">
            <a:spLocks noChangeArrowheads="1"/>
          </p:cNvSpPr>
          <p:nvPr/>
        </p:nvSpPr>
        <p:spPr bwMode="auto">
          <a:xfrm>
            <a:off x="1547813" y="801688"/>
            <a:ext cx="2841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Calibri" charset="0"/>
              </a:rPr>
              <a:t>Control Unit</a:t>
            </a:r>
          </a:p>
        </p:txBody>
      </p:sp>
      <p:sp>
        <p:nvSpPr>
          <p:cNvPr id="14354" name="TextBox 33"/>
          <p:cNvSpPr txBox="1">
            <a:spLocks noChangeArrowheads="1"/>
          </p:cNvSpPr>
          <p:nvPr/>
        </p:nvSpPr>
        <p:spPr bwMode="auto">
          <a:xfrm>
            <a:off x="6184900" y="873125"/>
            <a:ext cx="27574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Calibri" charset="0"/>
              </a:rPr>
              <a:t>Memory Unit</a:t>
            </a:r>
          </a:p>
        </p:txBody>
      </p:sp>
      <p:sp>
        <p:nvSpPr>
          <p:cNvPr id="14355" name="TextBox 36"/>
          <p:cNvSpPr txBox="1">
            <a:spLocks noChangeArrowheads="1"/>
          </p:cNvSpPr>
          <p:nvPr/>
        </p:nvSpPr>
        <p:spPr bwMode="auto">
          <a:xfrm>
            <a:off x="4125913" y="2535238"/>
            <a:ext cx="24003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alibri" charset="0"/>
              </a:rPr>
              <a:t>      </a:t>
            </a:r>
            <a:r>
              <a:rPr lang="en-US" sz="2000">
                <a:latin typeface="Calibri" charset="0"/>
              </a:rPr>
              <a:t>      </a:t>
            </a:r>
            <a:r>
              <a:rPr lang="en-US" sz="2000" b="1">
                <a:latin typeface="Calibri" charset="0"/>
              </a:rPr>
              <a:t>CPU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145280" y="6248400"/>
            <a:ext cx="4572000" cy="365125"/>
          </a:xfrm>
        </p:spPr>
        <p:txBody>
          <a:bodyPr/>
          <a:lstStyle/>
          <a:p>
            <a:pPr>
              <a:defRPr/>
            </a:pPr>
            <a:r>
              <a:rPr lang="da-DK" dirty="0" smtClean="0"/>
              <a:t>(c) 2012 Ophir Frieder at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371600"/>
          </a:xfrm>
        </p:spPr>
        <p:txBody>
          <a:bodyPr/>
          <a:lstStyle/>
          <a:p>
            <a:r>
              <a:rPr lang="en-US" sz="3500"/>
              <a:t>The CPU then performs the function specified by the function</a:t>
            </a:r>
          </a:p>
        </p:txBody>
      </p:sp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/>
              <a:t>Von Neumann Model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>
          <a:xfrm>
            <a:off x="1560513" y="0"/>
            <a:ext cx="7583487" cy="4568825"/>
          </a:xfrm>
        </p:spPr>
      </p:sp>
      <p:grpSp>
        <p:nvGrpSpPr>
          <p:cNvPr id="15365" name="Group 11"/>
          <p:cNvGrpSpPr>
            <a:grpSpLocks/>
          </p:cNvGrpSpPr>
          <p:nvPr/>
        </p:nvGrpSpPr>
        <p:grpSpPr bwMode="auto">
          <a:xfrm>
            <a:off x="2195513" y="2155825"/>
            <a:ext cx="2495550" cy="2082800"/>
            <a:chOff x="2058017" y="2003125"/>
            <a:chExt cx="3315043" cy="2905552"/>
          </a:xfrm>
        </p:grpSpPr>
        <p:sp>
          <p:nvSpPr>
            <p:cNvPr id="6" name="Round Single Corner Rectangle 12"/>
            <p:cNvSpPr>
              <a:spLocks/>
            </p:cNvSpPr>
            <p:nvPr/>
          </p:nvSpPr>
          <p:spPr bwMode="auto">
            <a:xfrm rot="-5400000">
              <a:off x="2262763" y="1798380"/>
              <a:ext cx="2905552" cy="3315043"/>
            </a:xfrm>
            <a:custGeom>
              <a:avLst/>
              <a:gdLst>
                <a:gd name="T0" fmla="*/ 0 w 2905552"/>
                <a:gd name="T1" fmla="*/ 0 h 3315043"/>
                <a:gd name="T2" fmla="*/ 2610145 w 2905552"/>
                <a:gd name="T3" fmla="*/ 0 h 3315043"/>
                <a:gd name="T4" fmla="*/ 2905552 w 2905552"/>
                <a:gd name="T5" fmla="*/ 295407 h 3315043"/>
                <a:gd name="T6" fmla="*/ 2905552 w 2905552"/>
                <a:gd name="T7" fmla="*/ 3315043 h 3315043"/>
                <a:gd name="T8" fmla="*/ 0 w 2905552"/>
                <a:gd name="T9" fmla="*/ 3315043 h 3315043"/>
                <a:gd name="T10" fmla="*/ 0 w 2905552"/>
                <a:gd name="T11" fmla="*/ 0 h 33150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05552"/>
                <a:gd name="T19" fmla="*/ 0 h 3315043"/>
                <a:gd name="T20" fmla="*/ 2905552 w 2905552"/>
                <a:gd name="T21" fmla="*/ 3315043 h 33150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05552" h="3315043">
                  <a:moveTo>
                    <a:pt x="0" y="0"/>
                  </a:moveTo>
                  <a:lnTo>
                    <a:pt x="2610145" y="0"/>
                  </a:lnTo>
                  <a:cubicBezTo>
                    <a:pt x="2773294" y="0"/>
                    <a:pt x="2905552" y="132258"/>
                    <a:pt x="2905552" y="295407"/>
                  </a:cubicBezTo>
                  <a:lnTo>
                    <a:pt x="2905552" y="3315043"/>
                  </a:lnTo>
                  <a:lnTo>
                    <a:pt x="0" y="33150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4C0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</a:endParaRPr>
            </a:p>
            <a:p>
              <a:pPr algn="ctr"/>
              <a:endParaRPr 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7" name="Round Single Corner Rectangle 6"/>
            <p:cNvSpPr/>
            <p:nvPr/>
          </p:nvSpPr>
          <p:spPr>
            <a:xfrm rot="16200000">
              <a:off x="2839802" y="2332109"/>
              <a:ext cx="2010855" cy="2123567"/>
            </a:xfrm>
            <a:prstGeom prst="round1Rect">
              <a:avLst>
                <a:gd name="adj" fmla="val 10167"/>
              </a:avLst>
            </a:prstGeom>
            <a:solidFill>
              <a:srgbClr val="244C0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  <a:p>
              <a:pPr algn="ctr"/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355358" y="2038559"/>
              <a:ext cx="90679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245700" y="2127142"/>
              <a:ext cx="86462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114954" y="2217942"/>
              <a:ext cx="86462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465016" y="2118284"/>
              <a:ext cx="86462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553586" y="2038559"/>
              <a:ext cx="86462" cy="68653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363793" y="2200225"/>
              <a:ext cx="8857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235157" y="2291023"/>
              <a:ext cx="86460" cy="68653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114954" y="2370748"/>
              <a:ext cx="86462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743378" y="2038559"/>
              <a:ext cx="86462" cy="68653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642156" y="2127142"/>
              <a:ext cx="8857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553586" y="2224585"/>
              <a:ext cx="86462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454473" y="2317598"/>
              <a:ext cx="8646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344815" y="2388465"/>
              <a:ext cx="8857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235157" y="2470406"/>
              <a:ext cx="86460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106519" y="2543487"/>
              <a:ext cx="86462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931063" y="2038559"/>
              <a:ext cx="88570" cy="68653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842493" y="2127142"/>
              <a:ext cx="8857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743378" y="2217942"/>
              <a:ext cx="86462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661136" y="2315384"/>
              <a:ext cx="8646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559913" y="2406182"/>
              <a:ext cx="8857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2452363" y="2477049"/>
              <a:ext cx="86462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342705" y="2550131"/>
              <a:ext cx="8857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2233047" y="2629857"/>
              <a:ext cx="86462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112846" y="2691866"/>
              <a:ext cx="86460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3099767" y="2036345"/>
              <a:ext cx="86460" cy="6865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3025958" y="2140430"/>
              <a:ext cx="86462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2956368" y="2222371"/>
              <a:ext cx="8646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2884669" y="2319813"/>
              <a:ext cx="8646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2574674" y="2563419"/>
              <a:ext cx="8857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2467125" y="2634286"/>
              <a:ext cx="86460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2353250" y="2731728"/>
              <a:ext cx="88570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2243592" y="2802595"/>
              <a:ext cx="86460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2112846" y="2875676"/>
              <a:ext cx="86460" cy="68653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2572566" y="2729513"/>
              <a:ext cx="86460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2462908" y="2829171"/>
              <a:ext cx="8646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363793" y="2919968"/>
              <a:ext cx="86462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243592" y="2975334"/>
              <a:ext cx="86460" cy="6865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2121281" y="3052844"/>
              <a:ext cx="88570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2583109" y="2926613"/>
              <a:ext cx="86462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2462908" y="3019626"/>
              <a:ext cx="8646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2342705" y="3081635"/>
              <a:ext cx="88570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2243592" y="3154716"/>
              <a:ext cx="86460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2243592" y="3176862"/>
              <a:ext cx="86460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2121281" y="3232227"/>
              <a:ext cx="86460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2572566" y="3083849"/>
              <a:ext cx="86460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2458690" y="3168003"/>
              <a:ext cx="8646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2355358" y="3252158"/>
              <a:ext cx="86462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2243592" y="3327454"/>
              <a:ext cx="86460" cy="68653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2121281" y="3402751"/>
              <a:ext cx="86460" cy="68653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2572566" y="3232227"/>
              <a:ext cx="86460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2469234" y="3327454"/>
              <a:ext cx="86462" cy="68653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2370120" y="3413824"/>
              <a:ext cx="8646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2252027" y="3504622"/>
              <a:ext cx="90678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129716" y="3577705"/>
              <a:ext cx="8646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2572566" y="3402751"/>
              <a:ext cx="86460" cy="68653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2469234" y="3493550"/>
              <a:ext cx="86462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2365903" y="3586563"/>
              <a:ext cx="88570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2252027" y="3672932"/>
              <a:ext cx="90678" cy="68653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2129716" y="3743799"/>
              <a:ext cx="86460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566239" y="3582134"/>
              <a:ext cx="86462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475561" y="3679576"/>
              <a:ext cx="90678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374338" y="3761515"/>
              <a:ext cx="88570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2262571" y="3847885"/>
              <a:ext cx="86462" cy="6865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2127607" y="3929825"/>
              <a:ext cx="86462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2570456" y="3761515"/>
              <a:ext cx="86462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2475561" y="3863387"/>
              <a:ext cx="90678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2374338" y="3956400"/>
              <a:ext cx="88570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2262571" y="4031696"/>
              <a:ext cx="86462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2127607" y="4106993"/>
              <a:ext cx="86462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2572566" y="3978546"/>
              <a:ext cx="88570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2481886" y="4064916"/>
              <a:ext cx="86462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2378556" y="4140212"/>
              <a:ext cx="88570" cy="6865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2264680" y="4211079"/>
              <a:ext cx="88570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2131825" y="4286376"/>
              <a:ext cx="86462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2572566" y="4146855"/>
              <a:ext cx="88570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2488213" y="4237655"/>
              <a:ext cx="8646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2368011" y="4324023"/>
              <a:ext cx="86462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2254135" y="4408178"/>
              <a:ext cx="8857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2131825" y="4483474"/>
              <a:ext cx="86462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2593654" y="4343955"/>
              <a:ext cx="8646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2481886" y="4425895"/>
              <a:ext cx="86462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2368011" y="4492333"/>
              <a:ext cx="86462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2264680" y="4576487"/>
              <a:ext cx="8857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2133934" y="4642925"/>
              <a:ext cx="90678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2568348" y="4503406"/>
              <a:ext cx="88570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2477669" y="4589775"/>
              <a:ext cx="90679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2391208" y="4680574"/>
              <a:ext cx="86460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2249918" y="4700505"/>
              <a:ext cx="86462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2133934" y="4784660"/>
              <a:ext cx="90678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3276907" y="2038559"/>
              <a:ext cx="88570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3215751" y="2140430"/>
              <a:ext cx="86462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9" name="Rectangle 98"/>
            <p:cNvSpPr>
              <a:spLocks noChangeArrowheads="1"/>
            </p:cNvSpPr>
            <p:nvPr/>
          </p:nvSpPr>
          <p:spPr bwMode="auto">
            <a:xfrm>
              <a:off x="3122963" y="2224585"/>
              <a:ext cx="8857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3051264" y="2328672"/>
              <a:ext cx="88570" cy="6865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3466699" y="2023057"/>
              <a:ext cx="86460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3384455" y="2124929"/>
              <a:ext cx="86462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3314865" y="2222371"/>
              <a:ext cx="88570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3224186" y="2326456"/>
              <a:ext cx="86462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3654382" y="2027486"/>
              <a:ext cx="8857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3572140" y="2131572"/>
              <a:ext cx="88570" cy="68653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3489896" y="2233443"/>
              <a:ext cx="86462" cy="68653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3409761" y="2326456"/>
              <a:ext cx="86462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3850502" y="2027486"/>
              <a:ext cx="8646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3757715" y="2111641"/>
              <a:ext cx="8857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3667035" y="2222371"/>
              <a:ext cx="86462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auto">
            <a:xfrm>
              <a:off x="3572140" y="2326456"/>
              <a:ext cx="8857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038185" y="2023057"/>
              <a:ext cx="90679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auto">
            <a:xfrm>
              <a:off x="3958051" y="2122713"/>
              <a:ext cx="86462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3865263" y="2209083"/>
              <a:ext cx="86462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auto">
            <a:xfrm>
              <a:off x="3780911" y="2319813"/>
              <a:ext cx="90679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auto">
            <a:xfrm>
              <a:off x="4206890" y="2025271"/>
              <a:ext cx="88570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auto">
            <a:xfrm>
              <a:off x="4135190" y="2127142"/>
              <a:ext cx="88570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auto">
            <a:xfrm>
              <a:off x="4063491" y="2220156"/>
              <a:ext cx="88570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auto">
            <a:xfrm>
              <a:off x="3970703" y="2315384"/>
              <a:ext cx="86462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auto">
            <a:xfrm>
              <a:off x="2779229" y="2397323"/>
              <a:ext cx="88570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auto">
            <a:xfrm>
              <a:off x="2680114" y="2485907"/>
              <a:ext cx="8857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auto">
            <a:xfrm>
              <a:off x="4388247" y="2020842"/>
              <a:ext cx="86462" cy="68653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auto">
            <a:xfrm>
              <a:off x="4303895" y="2122713"/>
              <a:ext cx="8857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auto">
            <a:xfrm>
              <a:off x="4221652" y="2215726"/>
              <a:ext cx="88570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auto">
            <a:xfrm>
              <a:off x="4139408" y="2317598"/>
              <a:ext cx="86462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7" name="Rectangle 126"/>
            <p:cNvSpPr>
              <a:spLocks noChangeArrowheads="1"/>
            </p:cNvSpPr>
            <p:nvPr/>
          </p:nvSpPr>
          <p:spPr bwMode="auto">
            <a:xfrm>
              <a:off x="4561169" y="2020842"/>
              <a:ext cx="88570" cy="68653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8" name="Rectangle 127"/>
            <p:cNvSpPr>
              <a:spLocks noChangeArrowheads="1"/>
            </p:cNvSpPr>
            <p:nvPr/>
          </p:nvSpPr>
          <p:spPr bwMode="auto">
            <a:xfrm>
              <a:off x="4468382" y="2113855"/>
              <a:ext cx="86462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4400900" y="2211297"/>
              <a:ext cx="86462" cy="68653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auto">
            <a:xfrm>
              <a:off x="4329200" y="2313169"/>
              <a:ext cx="86462" cy="68653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auto">
            <a:xfrm>
              <a:off x="4750962" y="2016413"/>
              <a:ext cx="86462" cy="68653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auto">
            <a:xfrm>
              <a:off x="4647631" y="2118284"/>
              <a:ext cx="88570" cy="68653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auto">
            <a:xfrm>
              <a:off x="4584367" y="2220156"/>
              <a:ext cx="8857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auto">
            <a:xfrm>
              <a:off x="4493687" y="2313169"/>
              <a:ext cx="86462" cy="68653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auto">
            <a:xfrm>
              <a:off x="4919666" y="2018628"/>
              <a:ext cx="86462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auto">
            <a:xfrm>
              <a:off x="4839531" y="2116070"/>
              <a:ext cx="88570" cy="6865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auto">
            <a:xfrm>
              <a:off x="4757289" y="2209083"/>
              <a:ext cx="8857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4675045" y="2319813"/>
              <a:ext cx="86462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auto">
            <a:xfrm>
              <a:off x="5096806" y="2023057"/>
              <a:ext cx="8857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auto">
            <a:xfrm>
              <a:off x="5014563" y="2104996"/>
              <a:ext cx="86460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auto">
            <a:xfrm>
              <a:off x="4942864" y="2209083"/>
              <a:ext cx="8857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2" name="Rectangle 141"/>
            <p:cNvSpPr>
              <a:spLocks noChangeArrowheads="1"/>
            </p:cNvSpPr>
            <p:nvPr/>
          </p:nvSpPr>
          <p:spPr bwMode="auto">
            <a:xfrm>
              <a:off x="4852184" y="2310955"/>
              <a:ext cx="86462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auto">
            <a:xfrm>
              <a:off x="5271837" y="2023057"/>
              <a:ext cx="8646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5200138" y="2116070"/>
              <a:ext cx="86460" cy="6865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auto">
            <a:xfrm>
              <a:off x="5117894" y="2209083"/>
              <a:ext cx="86462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5035651" y="2310955"/>
              <a:ext cx="8646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7" name="Rectangle 146"/>
            <p:cNvSpPr>
              <a:spLocks noChangeArrowheads="1"/>
            </p:cNvSpPr>
            <p:nvPr/>
          </p:nvSpPr>
          <p:spPr bwMode="auto">
            <a:xfrm>
              <a:off x="5271837" y="2217942"/>
              <a:ext cx="8646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8" name="Rectangle 147"/>
            <p:cNvSpPr>
              <a:spLocks noChangeArrowheads="1"/>
            </p:cNvSpPr>
            <p:nvPr/>
          </p:nvSpPr>
          <p:spPr bwMode="auto">
            <a:xfrm>
              <a:off x="5189593" y="2310955"/>
              <a:ext cx="86462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auto">
            <a:xfrm>
              <a:off x="4942864" y="2412826"/>
              <a:ext cx="88570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auto">
            <a:xfrm>
              <a:off x="5117894" y="2412826"/>
              <a:ext cx="86462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1" name="Rectangle 150"/>
            <p:cNvSpPr>
              <a:spLocks noChangeArrowheads="1"/>
            </p:cNvSpPr>
            <p:nvPr/>
          </p:nvSpPr>
          <p:spPr bwMode="auto">
            <a:xfrm>
              <a:off x="5271837" y="2401753"/>
              <a:ext cx="86460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2" name="Rectangle 151"/>
            <p:cNvSpPr>
              <a:spLocks noChangeArrowheads="1"/>
            </p:cNvSpPr>
            <p:nvPr/>
          </p:nvSpPr>
          <p:spPr bwMode="auto">
            <a:xfrm>
              <a:off x="5204356" y="2510269"/>
              <a:ext cx="8646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3" name="Rectangle 152"/>
            <p:cNvSpPr>
              <a:spLocks noChangeArrowheads="1"/>
            </p:cNvSpPr>
            <p:nvPr/>
          </p:nvSpPr>
          <p:spPr bwMode="auto">
            <a:xfrm>
              <a:off x="5029324" y="2510269"/>
              <a:ext cx="86462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4" name="Rectangle 153"/>
            <p:cNvSpPr>
              <a:spLocks noChangeArrowheads="1"/>
            </p:cNvSpPr>
            <p:nvPr/>
          </p:nvSpPr>
          <p:spPr bwMode="auto">
            <a:xfrm>
              <a:off x="4843749" y="2510269"/>
              <a:ext cx="8857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5" name="Rectangle 154"/>
            <p:cNvSpPr>
              <a:spLocks noChangeArrowheads="1"/>
            </p:cNvSpPr>
            <p:nvPr/>
          </p:nvSpPr>
          <p:spPr bwMode="auto">
            <a:xfrm>
              <a:off x="5265510" y="2612140"/>
              <a:ext cx="8857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6" name="Rectangle 155"/>
            <p:cNvSpPr>
              <a:spLocks noChangeArrowheads="1"/>
            </p:cNvSpPr>
            <p:nvPr/>
          </p:nvSpPr>
          <p:spPr bwMode="auto">
            <a:xfrm>
              <a:off x="5111568" y="2603282"/>
              <a:ext cx="8857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7" name="Rectangle 156"/>
            <p:cNvSpPr>
              <a:spLocks noChangeArrowheads="1"/>
            </p:cNvSpPr>
            <p:nvPr/>
          </p:nvSpPr>
          <p:spPr bwMode="auto">
            <a:xfrm>
              <a:off x="4947081" y="2603282"/>
              <a:ext cx="8646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8" name="Rectangle 157"/>
            <p:cNvSpPr>
              <a:spLocks noChangeArrowheads="1"/>
            </p:cNvSpPr>
            <p:nvPr/>
          </p:nvSpPr>
          <p:spPr bwMode="auto">
            <a:xfrm>
              <a:off x="5193811" y="2705153"/>
              <a:ext cx="88570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9" name="Rectangle 158"/>
            <p:cNvSpPr>
              <a:spLocks noChangeArrowheads="1"/>
            </p:cNvSpPr>
            <p:nvPr/>
          </p:nvSpPr>
          <p:spPr bwMode="auto">
            <a:xfrm>
              <a:off x="5029324" y="2705153"/>
              <a:ext cx="86462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0" name="Rectangle 159"/>
            <p:cNvSpPr>
              <a:spLocks noChangeArrowheads="1"/>
            </p:cNvSpPr>
            <p:nvPr/>
          </p:nvSpPr>
          <p:spPr bwMode="auto">
            <a:xfrm>
              <a:off x="4854294" y="2705153"/>
              <a:ext cx="88570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1" name="Rectangle 160"/>
            <p:cNvSpPr>
              <a:spLocks noChangeArrowheads="1"/>
            </p:cNvSpPr>
            <p:nvPr/>
          </p:nvSpPr>
          <p:spPr bwMode="auto">
            <a:xfrm>
              <a:off x="5265510" y="2807025"/>
              <a:ext cx="88570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2" name="Rectangle 161"/>
            <p:cNvSpPr>
              <a:spLocks noChangeArrowheads="1"/>
            </p:cNvSpPr>
            <p:nvPr/>
          </p:nvSpPr>
          <p:spPr bwMode="auto">
            <a:xfrm>
              <a:off x="5101023" y="2798166"/>
              <a:ext cx="86462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3" name="Rectangle 162"/>
            <p:cNvSpPr>
              <a:spLocks noChangeArrowheads="1"/>
            </p:cNvSpPr>
            <p:nvPr/>
          </p:nvSpPr>
          <p:spPr bwMode="auto">
            <a:xfrm>
              <a:off x="4953407" y="2802595"/>
              <a:ext cx="86462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4" name="Rectangle 163"/>
            <p:cNvSpPr>
              <a:spLocks noChangeArrowheads="1"/>
            </p:cNvSpPr>
            <p:nvPr/>
          </p:nvSpPr>
          <p:spPr bwMode="auto">
            <a:xfrm>
              <a:off x="4858511" y="2904467"/>
              <a:ext cx="8857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5" name="Rectangle 164"/>
            <p:cNvSpPr>
              <a:spLocks noChangeArrowheads="1"/>
            </p:cNvSpPr>
            <p:nvPr/>
          </p:nvSpPr>
          <p:spPr bwMode="auto">
            <a:xfrm>
              <a:off x="5187485" y="2904467"/>
              <a:ext cx="8646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" name="Rectangle 165"/>
            <p:cNvSpPr>
              <a:spLocks noChangeArrowheads="1"/>
            </p:cNvSpPr>
            <p:nvPr/>
          </p:nvSpPr>
          <p:spPr bwMode="auto">
            <a:xfrm>
              <a:off x="5033542" y="2904467"/>
              <a:ext cx="86462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7" name="Rectangle 166"/>
            <p:cNvSpPr>
              <a:spLocks noChangeArrowheads="1"/>
            </p:cNvSpPr>
            <p:nvPr/>
          </p:nvSpPr>
          <p:spPr bwMode="auto">
            <a:xfrm>
              <a:off x="5269728" y="3008552"/>
              <a:ext cx="86462" cy="68653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8" name="Rectangle 167"/>
            <p:cNvSpPr>
              <a:spLocks noChangeArrowheads="1"/>
            </p:cNvSpPr>
            <p:nvPr/>
          </p:nvSpPr>
          <p:spPr bwMode="auto">
            <a:xfrm>
              <a:off x="5115786" y="3008552"/>
              <a:ext cx="86460" cy="68653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9" name="Rectangle 168"/>
            <p:cNvSpPr>
              <a:spLocks noChangeArrowheads="1"/>
            </p:cNvSpPr>
            <p:nvPr/>
          </p:nvSpPr>
          <p:spPr bwMode="auto">
            <a:xfrm>
              <a:off x="4953407" y="3008552"/>
              <a:ext cx="86462" cy="68653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0" name="Rectangle 169"/>
            <p:cNvSpPr>
              <a:spLocks noChangeArrowheads="1"/>
            </p:cNvSpPr>
            <p:nvPr/>
          </p:nvSpPr>
          <p:spPr bwMode="auto">
            <a:xfrm>
              <a:off x="5198028" y="3110424"/>
              <a:ext cx="86462" cy="68653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1" name="Rectangle 170"/>
            <p:cNvSpPr>
              <a:spLocks noChangeArrowheads="1"/>
            </p:cNvSpPr>
            <p:nvPr/>
          </p:nvSpPr>
          <p:spPr bwMode="auto">
            <a:xfrm>
              <a:off x="5033542" y="3099351"/>
              <a:ext cx="86462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2" name="Rectangle 171"/>
            <p:cNvSpPr>
              <a:spLocks noChangeArrowheads="1"/>
            </p:cNvSpPr>
            <p:nvPr/>
          </p:nvSpPr>
          <p:spPr bwMode="auto">
            <a:xfrm>
              <a:off x="4847967" y="3110424"/>
              <a:ext cx="88570" cy="68653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3" name="Rectangle 172"/>
            <p:cNvSpPr>
              <a:spLocks noChangeArrowheads="1"/>
            </p:cNvSpPr>
            <p:nvPr/>
          </p:nvSpPr>
          <p:spPr bwMode="auto">
            <a:xfrm>
              <a:off x="5269728" y="3201223"/>
              <a:ext cx="86462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4" name="Rectangle 173"/>
            <p:cNvSpPr>
              <a:spLocks noChangeArrowheads="1"/>
            </p:cNvSpPr>
            <p:nvPr/>
          </p:nvSpPr>
          <p:spPr bwMode="auto">
            <a:xfrm>
              <a:off x="5105241" y="3201223"/>
              <a:ext cx="88570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5" name="Rectangle 174"/>
            <p:cNvSpPr>
              <a:spLocks noChangeArrowheads="1"/>
            </p:cNvSpPr>
            <p:nvPr/>
          </p:nvSpPr>
          <p:spPr bwMode="auto">
            <a:xfrm>
              <a:off x="4953407" y="3201223"/>
              <a:ext cx="86462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6" name="Rectangle 175"/>
            <p:cNvSpPr>
              <a:spLocks noChangeArrowheads="1"/>
            </p:cNvSpPr>
            <p:nvPr/>
          </p:nvSpPr>
          <p:spPr bwMode="auto">
            <a:xfrm>
              <a:off x="5206464" y="3294236"/>
              <a:ext cx="90679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7" name="Rectangle 176"/>
            <p:cNvSpPr>
              <a:spLocks noChangeArrowheads="1"/>
            </p:cNvSpPr>
            <p:nvPr/>
          </p:nvSpPr>
          <p:spPr bwMode="auto">
            <a:xfrm>
              <a:off x="5044086" y="3305308"/>
              <a:ext cx="8646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8" name="Rectangle 177"/>
            <p:cNvSpPr>
              <a:spLocks noChangeArrowheads="1"/>
            </p:cNvSpPr>
            <p:nvPr/>
          </p:nvSpPr>
          <p:spPr bwMode="auto">
            <a:xfrm>
              <a:off x="4858511" y="3294236"/>
              <a:ext cx="88570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9" name="Rectangle 178"/>
            <p:cNvSpPr>
              <a:spLocks noChangeArrowheads="1"/>
            </p:cNvSpPr>
            <p:nvPr/>
          </p:nvSpPr>
          <p:spPr bwMode="auto">
            <a:xfrm>
              <a:off x="5259184" y="3396108"/>
              <a:ext cx="86460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0" name="Rectangle 179"/>
            <p:cNvSpPr>
              <a:spLocks noChangeArrowheads="1"/>
            </p:cNvSpPr>
            <p:nvPr/>
          </p:nvSpPr>
          <p:spPr bwMode="auto">
            <a:xfrm>
              <a:off x="5115786" y="3396108"/>
              <a:ext cx="86460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1" name="Rectangle 180"/>
            <p:cNvSpPr>
              <a:spLocks noChangeArrowheads="1"/>
            </p:cNvSpPr>
            <p:nvPr/>
          </p:nvSpPr>
          <p:spPr bwMode="auto">
            <a:xfrm>
              <a:off x="4953407" y="3396108"/>
              <a:ext cx="86462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2" name="Rectangle 181"/>
            <p:cNvSpPr>
              <a:spLocks noChangeArrowheads="1"/>
            </p:cNvSpPr>
            <p:nvPr/>
          </p:nvSpPr>
          <p:spPr bwMode="auto">
            <a:xfrm>
              <a:off x="4858511" y="3482476"/>
              <a:ext cx="88570" cy="68653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3" name="Rectangle 182"/>
            <p:cNvSpPr>
              <a:spLocks noChangeArrowheads="1"/>
            </p:cNvSpPr>
            <p:nvPr/>
          </p:nvSpPr>
          <p:spPr bwMode="auto">
            <a:xfrm>
              <a:off x="5035651" y="3484691"/>
              <a:ext cx="90678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4" name="Rectangle 183"/>
            <p:cNvSpPr>
              <a:spLocks noChangeArrowheads="1"/>
            </p:cNvSpPr>
            <p:nvPr/>
          </p:nvSpPr>
          <p:spPr bwMode="auto">
            <a:xfrm>
              <a:off x="5189593" y="3478047"/>
              <a:ext cx="90679" cy="68653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5" name="Rectangle 184"/>
            <p:cNvSpPr>
              <a:spLocks noChangeArrowheads="1"/>
            </p:cNvSpPr>
            <p:nvPr/>
          </p:nvSpPr>
          <p:spPr bwMode="auto">
            <a:xfrm>
              <a:off x="5263402" y="3586563"/>
              <a:ext cx="88570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6" name="Rectangle 185"/>
            <p:cNvSpPr>
              <a:spLocks noChangeArrowheads="1"/>
            </p:cNvSpPr>
            <p:nvPr/>
          </p:nvSpPr>
          <p:spPr bwMode="auto">
            <a:xfrm>
              <a:off x="5103133" y="3582134"/>
              <a:ext cx="86460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7" name="Rectangle 186"/>
            <p:cNvSpPr>
              <a:spLocks noChangeArrowheads="1"/>
            </p:cNvSpPr>
            <p:nvPr/>
          </p:nvSpPr>
          <p:spPr bwMode="auto">
            <a:xfrm>
              <a:off x="4949189" y="3590992"/>
              <a:ext cx="86462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8" name="Rectangle 187"/>
            <p:cNvSpPr>
              <a:spLocks noChangeArrowheads="1"/>
            </p:cNvSpPr>
            <p:nvPr/>
          </p:nvSpPr>
          <p:spPr bwMode="auto">
            <a:xfrm>
              <a:off x="5195920" y="3684005"/>
              <a:ext cx="88570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9" name="Rectangle 188"/>
            <p:cNvSpPr>
              <a:spLocks noChangeArrowheads="1"/>
            </p:cNvSpPr>
            <p:nvPr/>
          </p:nvSpPr>
          <p:spPr bwMode="auto">
            <a:xfrm>
              <a:off x="5031433" y="3695078"/>
              <a:ext cx="86460" cy="68653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0" name="Rectangle 189"/>
            <p:cNvSpPr>
              <a:spLocks noChangeArrowheads="1"/>
            </p:cNvSpPr>
            <p:nvPr/>
          </p:nvSpPr>
          <p:spPr bwMode="auto">
            <a:xfrm>
              <a:off x="4856402" y="3695078"/>
              <a:ext cx="88570" cy="68653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1" name="Rectangle 190"/>
            <p:cNvSpPr>
              <a:spLocks noChangeArrowheads="1"/>
            </p:cNvSpPr>
            <p:nvPr/>
          </p:nvSpPr>
          <p:spPr bwMode="auto">
            <a:xfrm>
              <a:off x="5267620" y="3785877"/>
              <a:ext cx="88570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2" name="Rectangle 191"/>
            <p:cNvSpPr>
              <a:spLocks noChangeArrowheads="1"/>
            </p:cNvSpPr>
            <p:nvPr/>
          </p:nvSpPr>
          <p:spPr bwMode="auto">
            <a:xfrm>
              <a:off x="5122111" y="3785877"/>
              <a:ext cx="90679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3" name="Rectangle 192"/>
            <p:cNvSpPr>
              <a:spLocks noChangeArrowheads="1"/>
            </p:cNvSpPr>
            <p:nvPr/>
          </p:nvSpPr>
          <p:spPr bwMode="auto">
            <a:xfrm>
              <a:off x="4959734" y="3785877"/>
              <a:ext cx="86460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4" name="Rectangle 193"/>
            <p:cNvSpPr>
              <a:spLocks noChangeArrowheads="1"/>
            </p:cNvSpPr>
            <p:nvPr/>
          </p:nvSpPr>
          <p:spPr bwMode="auto">
            <a:xfrm>
              <a:off x="5217008" y="3878890"/>
              <a:ext cx="86460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5" name="Rectangle 194"/>
            <p:cNvSpPr>
              <a:spLocks noChangeArrowheads="1"/>
            </p:cNvSpPr>
            <p:nvPr/>
          </p:nvSpPr>
          <p:spPr bwMode="auto">
            <a:xfrm>
              <a:off x="5050412" y="3889962"/>
              <a:ext cx="8857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6" name="Rectangle 195"/>
            <p:cNvSpPr>
              <a:spLocks noChangeArrowheads="1"/>
            </p:cNvSpPr>
            <p:nvPr/>
          </p:nvSpPr>
          <p:spPr bwMode="auto">
            <a:xfrm>
              <a:off x="4856402" y="3889962"/>
              <a:ext cx="8857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7" name="Rectangle 196"/>
            <p:cNvSpPr>
              <a:spLocks noChangeArrowheads="1"/>
            </p:cNvSpPr>
            <p:nvPr/>
          </p:nvSpPr>
          <p:spPr bwMode="auto">
            <a:xfrm>
              <a:off x="5276055" y="3980761"/>
              <a:ext cx="90678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8" name="Rectangle 197"/>
            <p:cNvSpPr>
              <a:spLocks noChangeArrowheads="1"/>
            </p:cNvSpPr>
            <p:nvPr/>
          </p:nvSpPr>
          <p:spPr bwMode="auto">
            <a:xfrm>
              <a:off x="5134764" y="3980761"/>
              <a:ext cx="86462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9" name="Rectangle 198"/>
            <p:cNvSpPr>
              <a:spLocks noChangeArrowheads="1"/>
            </p:cNvSpPr>
            <p:nvPr/>
          </p:nvSpPr>
          <p:spPr bwMode="auto">
            <a:xfrm>
              <a:off x="4953407" y="3991834"/>
              <a:ext cx="86462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0" name="Rectangle 199"/>
            <p:cNvSpPr>
              <a:spLocks noChangeArrowheads="1"/>
            </p:cNvSpPr>
            <p:nvPr/>
          </p:nvSpPr>
          <p:spPr bwMode="auto">
            <a:xfrm>
              <a:off x="5202246" y="4071559"/>
              <a:ext cx="86462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1" name="Rectangle 200"/>
            <p:cNvSpPr>
              <a:spLocks noChangeArrowheads="1"/>
            </p:cNvSpPr>
            <p:nvPr/>
          </p:nvSpPr>
          <p:spPr bwMode="auto">
            <a:xfrm>
              <a:off x="5041977" y="4071559"/>
              <a:ext cx="88570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2" name="Rectangle 201"/>
            <p:cNvSpPr>
              <a:spLocks noChangeArrowheads="1"/>
            </p:cNvSpPr>
            <p:nvPr/>
          </p:nvSpPr>
          <p:spPr bwMode="auto">
            <a:xfrm>
              <a:off x="4862729" y="4064916"/>
              <a:ext cx="8646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3" name="Rectangle 202"/>
            <p:cNvSpPr>
              <a:spLocks noChangeArrowheads="1"/>
            </p:cNvSpPr>
            <p:nvPr/>
          </p:nvSpPr>
          <p:spPr bwMode="auto">
            <a:xfrm>
              <a:off x="5117894" y="4169001"/>
              <a:ext cx="88570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4" name="Rectangle 203"/>
            <p:cNvSpPr>
              <a:spLocks noChangeArrowheads="1"/>
            </p:cNvSpPr>
            <p:nvPr/>
          </p:nvSpPr>
          <p:spPr bwMode="auto">
            <a:xfrm>
              <a:off x="4959734" y="4162358"/>
              <a:ext cx="88570" cy="6865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5" name="Rectangle 204"/>
            <p:cNvSpPr>
              <a:spLocks noChangeArrowheads="1"/>
            </p:cNvSpPr>
            <p:nvPr/>
          </p:nvSpPr>
          <p:spPr bwMode="auto">
            <a:xfrm>
              <a:off x="4871164" y="4242084"/>
              <a:ext cx="86460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6" name="Rectangle 205"/>
            <p:cNvSpPr>
              <a:spLocks noChangeArrowheads="1"/>
            </p:cNvSpPr>
            <p:nvPr/>
          </p:nvSpPr>
          <p:spPr bwMode="auto">
            <a:xfrm>
              <a:off x="5269728" y="4169001"/>
              <a:ext cx="86462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7" name="Rectangle 206"/>
            <p:cNvSpPr>
              <a:spLocks noChangeArrowheads="1"/>
            </p:cNvSpPr>
            <p:nvPr/>
          </p:nvSpPr>
          <p:spPr bwMode="auto">
            <a:xfrm>
              <a:off x="5187485" y="4259801"/>
              <a:ext cx="8857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8" name="Rectangle 207"/>
            <p:cNvSpPr>
              <a:spLocks noChangeArrowheads="1"/>
            </p:cNvSpPr>
            <p:nvPr/>
          </p:nvSpPr>
          <p:spPr bwMode="auto">
            <a:xfrm>
              <a:off x="5035651" y="4248727"/>
              <a:ext cx="90678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9" name="Rectangle 208"/>
            <p:cNvSpPr>
              <a:spLocks noChangeArrowheads="1"/>
            </p:cNvSpPr>
            <p:nvPr/>
          </p:nvSpPr>
          <p:spPr bwMode="auto">
            <a:xfrm>
              <a:off x="5269728" y="4350598"/>
              <a:ext cx="86462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0" name="Rectangle 209"/>
            <p:cNvSpPr>
              <a:spLocks noChangeArrowheads="1"/>
            </p:cNvSpPr>
            <p:nvPr/>
          </p:nvSpPr>
          <p:spPr bwMode="auto">
            <a:xfrm>
              <a:off x="5109459" y="4350598"/>
              <a:ext cx="8857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1" name="Rectangle 210"/>
            <p:cNvSpPr>
              <a:spLocks noChangeArrowheads="1"/>
            </p:cNvSpPr>
            <p:nvPr/>
          </p:nvSpPr>
          <p:spPr bwMode="auto">
            <a:xfrm>
              <a:off x="4959734" y="4330668"/>
              <a:ext cx="88570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2" name="Rectangle 211"/>
            <p:cNvSpPr>
              <a:spLocks noChangeArrowheads="1"/>
            </p:cNvSpPr>
            <p:nvPr/>
          </p:nvSpPr>
          <p:spPr bwMode="auto">
            <a:xfrm>
              <a:off x="5200138" y="4432539"/>
              <a:ext cx="8646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3" name="Rectangle 212"/>
            <p:cNvSpPr>
              <a:spLocks noChangeArrowheads="1"/>
            </p:cNvSpPr>
            <p:nvPr/>
          </p:nvSpPr>
          <p:spPr bwMode="auto">
            <a:xfrm>
              <a:off x="5029324" y="4421466"/>
              <a:ext cx="88570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4" name="Rectangle 213"/>
            <p:cNvSpPr>
              <a:spLocks noChangeArrowheads="1"/>
            </p:cNvSpPr>
            <p:nvPr/>
          </p:nvSpPr>
          <p:spPr bwMode="auto">
            <a:xfrm>
              <a:off x="4871164" y="4421466"/>
              <a:ext cx="86460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5" name="Rectangle 214"/>
            <p:cNvSpPr>
              <a:spLocks noChangeArrowheads="1"/>
            </p:cNvSpPr>
            <p:nvPr/>
          </p:nvSpPr>
          <p:spPr bwMode="auto">
            <a:xfrm>
              <a:off x="5117894" y="4503406"/>
              <a:ext cx="88570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6" name="Rectangle 215"/>
            <p:cNvSpPr>
              <a:spLocks noChangeArrowheads="1"/>
            </p:cNvSpPr>
            <p:nvPr/>
          </p:nvSpPr>
          <p:spPr bwMode="auto">
            <a:xfrm>
              <a:off x="5269728" y="4521123"/>
              <a:ext cx="86462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7" name="Rectangle 216"/>
            <p:cNvSpPr>
              <a:spLocks noChangeArrowheads="1"/>
            </p:cNvSpPr>
            <p:nvPr/>
          </p:nvSpPr>
          <p:spPr bwMode="auto">
            <a:xfrm>
              <a:off x="4949189" y="4503406"/>
              <a:ext cx="86462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8" name="Rectangle 217"/>
            <p:cNvSpPr>
              <a:spLocks noChangeArrowheads="1"/>
            </p:cNvSpPr>
            <p:nvPr/>
          </p:nvSpPr>
          <p:spPr bwMode="auto">
            <a:xfrm>
              <a:off x="4769941" y="4503406"/>
              <a:ext cx="88570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9" name="Rectangle 218"/>
            <p:cNvSpPr>
              <a:spLocks noChangeArrowheads="1"/>
            </p:cNvSpPr>
            <p:nvPr/>
          </p:nvSpPr>
          <p:spPr bwMode="auto">
            <a:xfrm>
              <a:off x="5198028" y="4591990"/>
              <a:ext cx="86462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0" name="Rectangle 219"/>
            <p:cNvSpPr>
              <a:spLocks noChangeArrowheads="1"/>
            </p:cNvSpPr>
            <p:nvPr/>
          </p:nvSpPr>
          <p:spPr bwMode="auto">
            <a:xfrm>
              <a:off x="5035651" y="4591990"/>
              <a:ext cx="90678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1" name="Rectangle 220"/>
            <p:cNvSpPr>
              <a:spLocks noChangeArrowheads="1"/>
            </p:cNvSpPr>
            <p:nvPr/>
          </p:nvSpPr>
          <p:spPr bwMode="auto">
            <a:xfrm>
              <a:off x="4875382" y="4598633"/>
              <a:ext cx="86460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Rectangle 221"/>
            <p:cNvSpPr>
              <a:spLocks noChangeArrowheads="1"/>
            </p:cNvSpPr>
            <p:nvPr/>
          </p:nvSpPr>
          <p:spPr bwMode="auto">
            <a:xfrm>
              <a:off x="5265510" y="4678359"/>
              <a:ext cx="86462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3" name="Rectangle 222"/>
            <p:cNvSpPr>
              <a:spLocks noChangeArrowheads="1"/>
            </p:cNvSpPr>
            <p:nvPr/>
          </p:nvSpPr>
          <p:spPr bwMode="auto">
            <a:xfrm>
              <a:off x="5113676" y="4689433"/>
              <a:ext cx="8857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4" name="Rectangle 223"/>
            <p:cNvSpPr>
              <a:spLocks noChangeArrowheads="1"/>
            </p:cNvSpPr>
            <p:nvPr/>
          </p:nvSpPr>
          <p:spPr bwMode="auto">
            <a:xfrm>
              <a:off x="4963952" y="4678359"/>
              <a:ext cx="88570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5" name="Rectangle 224"/>
            <p:cNvSpPr>
              <a:spLocks noChangeArrowheads="1"/>
            </p:cNvSpPr>
            <p:nvPr/>
          </p:nvSpPr>
          <p:spPr bwMode="auto">
            <a:xfrm>
              <a:off x="5204356" y="4789089"/>
              <a:ext cx="86460" cy="68653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6" name="Rectangle 225"/>
            <p:cNvSpPr>
              <a:spLocks noChangeArrowheads="1"/>
            </p:cNvSpPr>
            <p:nvPr/>
          </p:nvSpPr>
          <p:spPr bwMode="auto">
            <a:xfrm>
              <a:off x="5044086" y="4789089"/>
              <a:ext cx="88570" cy="68653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7" name="Rectangle 226"/>
            <p:cNvSpPr>
              <a:spLocks noChangeArrowheads="1"/>
            </p:cNvSpPr>
            <p:nvPr/>
          </p:nvSpPr>
          <p:spPr bwMode="auto">
            <a:xfrm>
              <a:off x="4685589" y="4598633"/>
              <a:ext cx="88570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8" name="Rectangle 227"/>
            <p:cNvSpPr>
              <a:spLocks noChangeArrowheads="1"/>
            </p:cNvSpPr>
            <p:nvPr/>
          </p:nvSpPr>
          <p:spPr bwMode="auto">
            <a:xfrm>
              <a:off x="4795247" y="4689433"/>
              <a:ext cx="8646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9" name="Rectangle 228"/>
            <p:cNvSpPr>
              <a:spLocks noChangeArrowheads="1"/>
            </p:cNvSpPr>
            <p:nvPr/>
          </p:nvSpPr>
          <p:spPr bwMode="auto">
            <a:xfrm>
              <a:off x="4885925" y="4789089"/>
              <a:ext cx="88570" cy="68653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0" name="Rectangle 229"/>
            <p:cNvSpPr>
              <a:spLocks noChangeArrowheads="1"/>
            </p:cNvSpPr>
            <p:nvPr/>
          </p:nvSpPr>
          <p:spPr bwMode="auto">
            <a:xfrm>
              <a:off x="4717221" y="4789089"/>
              <a:ext cx="86462" cy="68653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1" name="Rectangle 230"/>
            <p:cNvSpPr>
              <a:spLocks noChangeArrowheads="1"/>
            </p:cNvSpPr>
            <p:nvPr/>
          </p:nvSpPr>
          <p:spPr bwMode="auto">
            <a:xfrm>
              <a:off x="4628651" y="4698291"/>
              <a:ext cx="86462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2" name="Rectangle 231"/>
            <p:cNvSpPr>
              <a:spLocks noChangeArrowheads="1"/>
            </p:cNvSpPr>
            <p:nvPr/>
          </p:nvSpPr>
          <p:spPr bwMode="auto">
            <a:xfrm>
              <a:off x="4546408" y="4789089"/>
              <a:ext cx="88570" cy="68653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3" name="Rectangle 232"/>
            <p:cNvSpPr>
              <a:spLocks noChangeArrowheads="1"/>
            </p:cNvSpPr>
            <p:nvPr/>
          </p:nvSpPr>
          <p:spPr bwMode="auto">
            <a:xfrm>
              <a:off x="4605455" y="4498977"/>
              <a:ext cx="90678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4" name="Rectangle 233"/>
            <p:cNvSpPr>
              <a:spLocks noChangeArrowheads="1"/>
            </p:cNvSpPr>
            <p:nvPr/>
          </p:nvSpPr>
          <p:spPr bwMode="auto">
            <a:xfrm>
              <a:off x="4535863" y="4589775"/>
              <a:ext cx="8857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5" name="Rectangle 234"/>
            <p:cNvSpPr>
              <a:spLocks noChangeArrowheads="1"/>
            </p:cNvSpPr>
            <p:nvPr/>
          </p:nvSpPr>
          <p:spPr bwMode="auto">
            <a:xfrm>
              <a:off x="4445185" y="4687217"/>
              <a:ext cx="8646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6" name="Rectangle 235"/>
            <p:cNvSpPr>
              <a:spLocks noChangeArrowheads="1"/>
            </p:cNvSpPr>
            <p:nvPr/>
          </p:nvSpPr>
          <p:spPr bwMode="auto">
            <a:xfrm>
              <a:off x="4365051" y="4775801"/>
              <a:ext cx="86460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7" name="Rectangle 236"/>
            <p:cNvSpPr>
              <a:spLocks noChangeArrowheads="1"/>
            </p:cNvSpPr>
            <p:nvPr/>
          </p:nvSpPr>
          <p:spPr bwMode="auto">
            <a:xfrm>
              <a:off x="4445185" y="4496762"/>
              <a:ext cx="86460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8" name="Rectangle 237"/>
            <p:cNvSpPr>
              <a:spLocks noChangeArrowheads="1"/>
            </p:cNvSpPr>
            <p:nvPr/>
          </p:nvSpPr>
          <p:spPr bwMode="auto">
            <a:xfrm>
              <a:off x="4362941" y="4594204"/>
              <a:ext cx="86462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9" name="Rectangle 238"/>
            <p:cNvSpPr>
              <a:spLocks noChangeArrowheads="1"/>
            </p:cNvSpPr>
            <p:nvPr/>
          </p:nvSpPr>
          <p:spPr bwMode="auto">
            <a:xfrm>
              <a:off x="4280699" y="4691646"/>
              <a:ext cx="86460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0" name="Rectangle 239"/>
            <p:cNvSpPr>
              <a:spLocks noChangeArrowheads="1"/>
            </p:cNvSpPr>
            <p:nvPr/>
          </p:nvSpPr>
          <p:spPr bwMode="auto">
            <a:xfrm>
              <a:off x="4200564" y="4778016"/>
              <a:ext cx="86460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1" name="Rectangle 240"/>
            <p:cNvSpPr>
              <a:spLocks noChangeArrowheads="1"/>
            </p:cNvSpPr>
            <p:nvPr/>
          </p:nvSpPr>
          <p:spPr bwMode="auto">
            <a:xfrm>
              <a:off x="4284916" y="4503406"/>
              <a:ext cx="86460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2" name="Rectangle 241"/>
            <p:cNvSpPr>
              <a:spLocks noChangeArrowheads="1"/>
            </p:cNvSpPr>
            <p:nvPr/>
          </p:nvSpPr>
          <p:spPr bwMode="auto">
            <a:xfrm>
              <a:off x="4202672" y="4600849"/>
              <a:ext cx="86462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3" name="Rectangle 242"/>
            <p:cNvSpPr>
              <a:spLocks noChangeArrowheads="1"/>
            </p:cNvSpPr>
            <p:nvPr/>
          </p:nvSpPr>
          <p:spPr bwMode="auto">
            <a:xfrm>
              <a:off x="4099341" y="4689433"/>
              <a:ext cx="8857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4" name="Rectangle 243"/>
            <p:cNvSpPr>
              <a:spLocks noChangeArrowheads="1"/>
            </p:cNvSpPr>
            <p:nvPr/>
          </p:nvSpPr>
          <p:spPr bwMode="auto">
            <a:xfrm>
              <a:off x="4027642" y="4775801"/>
              <a:ext cx="88570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5" name="Rectangle 244"/>
            <p:cNvSpPr>
              <a:spLocks noChangeArrowheads="1"/>
            </p:cNvSpPr>
            <p:nvPr/>
          </p:nvSpPr>
          <p:spPr bwMode="auto">
            <a:xfrm>
              <a:off x="4133082" y="4501191"/>
              <a:ext cx="86460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6" name="Rectangle 245"/>
            <p:cNvSpPr>
              <a:spLocks noChangeArrowheads="1"/>
            </p:cNvSpPr>
            <p:nvPr/>
          </p:nvSpPr>
          <p:spPr bwMode="auto">
            <a:xfrm>
              <a:off x="4019207" y="4589775"/>
              <a:ext cx="8857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7" name="Rectangle 246"/>
            <p:cNvSpPr>
              <a:spLocks noChangeArrowheads="1"/>
            </p:cNvSpPr>
            <p:nvPr/>
          </p:nvSpPr>
          <p:spPr bwMode="auto">
            <a:xfrm>
              <a:off x="3928527" y="4687217"/>
              <a:ext cx="86462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8" name="Rectangle 247"/>
            <p:cNvSpPr>
              <a:spLocks noChangeArrowheads="1"/>
            </p:cNvSpPr>
            <p:nvPr/>
          </p:nvSpPr>
          <p:spPr bwMode="auto">
            <a:xfrm>
              <a:off x="3846284" y="4775801"/>
              <a:ext cx="8646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9" name="Rectangle 248"/>
            <p:cNvSpPr>
              <a:spLocks noChangeArrowheads="1"/>
            </p:cNvSpPr>
            <p:nvPr/>
          </p:nvSpPr>
          <p:spPr bwMode="auto">
            <a:xfrm>
              <a:off x="3943290" y="4501191"/>
              <a:ext cx="88570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0" name="Rectangle 249"/>
            <p:cNvSpPr>
              <a:spLocks noChangeArrowheads="1"/>
            </p:cNvSpPr>
            <p:nvPr/>
          </p:nvSpPr>
          <p:spPr bwMode="auto">
            <a:xfrm>
              <a:off x="3850502" y="4591990"/>
              <a:ext cx="86460" cy="6865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1" name="Rectangle 250"/>
            <p:cNvSpPr>
              <a:spLocks noChangeArrowheads="1"/>
            </p:cNvSpPr>
            <p:nvPr/>
          </p:nvSpPr>
          <p:spPr bwMode="auto">
            <a:xfrm>
              <a:off x="3770367" y="4678359"/>
              <a:ext cx="86460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2" name="Rectangle 251"/>
            <p:cNvSpPr>
              <a:spLocks noChangeArrowheads="1"/>
            </p:cNvSpPr>
            <p:nvPr/>
          </p:nvSpPr>
          <p:spPr bwMode="auto">
            <a:xfrm>
              <a:off x="3675471" y="4775801"/>
              <a:ext cx="8857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3" name="Rectangle 252"/>
            <p:cNvSpPr>
              <a:spLocks noChangeArrowheads="1"/>
            </p:cNvSpPr>
            <p:nvPr/>
          </p:nvSpPr>
          <p:spPr bwMode="auto">
            <a:xfrm>
              <a:off x="3764040" y="4503406"/>
              <a:ext cx="86462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4" name="Rectangle 253"/>
            <p:cNvSpPr>
              <a:spLocks noChangeArrowheads="1"/>
            </p:cNvSpPr>
            <p:nvPr/>
          </p:nvSpPr>
          <p:spPr bwMode="auto">
            <a:xfrm>
              <a:off x="3675471" y="4585346"/>
              <a:ext cx="88570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5" name="Rectangle 254"/>
            <p:cNvSpPr>
              <a:spLocks noChangeArrowheads="1"/>
            </p:cNvSpPr>
            <p:nvPr/>
          </p:nvSpPr>
          <p:spPr bwMode="auto">
            <a:xfrm>
              <a:off x="3584793" y="4673930"/>
              <a:ext cx="88570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6" name="Rectangle 255"/>
            <p:cNvSpPr>
              <a:spLocks noChangeArrowheads="1"/>
            </p:cNvSpPr>
            <p:nvPr/>
          </p:nvSpPr>
          <p:spPr bwMode="auto">
            <a:xfrm>
              <a:off x="3496223" y="4773587"/>
              <a:ext cx="86460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7" name="Rectangle 256"/>
            <p:cNvSpPr>
              <a:spLocks noChangeArrowheads="1"/>
            </p:cNvSpPr>
            <p:nvPr/>
          </p:nvSpPr>
          <p:spPr bwMode="auto">
            <a:xfrm>
              <a:off x="3591118" y="4501191"/>
              <a:ext cx="8857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8" name="Rectangle 257"/>
            <p:cNvSpPr>
              <a:spLocks noChangeArrowheads="1"/>
            </p:cNvSpPr>
            <p:nvPr/>
          </p:nvSpPr>
          <p:spPr bwMode="auto">
            <a:xfrm>
              <a:off x="3500440" y="4589775"/>
              <a:ext cx="8646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Rectangle 258"/>
            <p:cNvSpPr>
              <a:spLocks noChangeArrowheads="1"/>
            </p:cNvSpPr>
            <p:nvPr/>
          </p:nvSpPr>
          <p:spPr bwMode="auto">
            <a:xfrm>
              <a:off x="3409761" y="4676145"/>
              <a:ext cx="86462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0" name="Rectangle 259"/>
            <p:cNvSpPr>
              <a:spLocks noChangeArrowheads="1"/>
            </p:cNvSpPr>
            <p:nvPr/>
          </p:nvSpPr>
          <p:spPr bwMode="auto">
            <a:xfrm>
              <a:off x="3340171" y="4766943"/>
              <a:ext cx="8646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1" name="Rectangle 260"/>
            <p:cNvSpPr>
              <a:spLocks noChangeArrowheads="1"/>
            </p:cNvSpPr>
            <p:nvPr/>
          </p:nvSpPr>
          <p:spPr bwMode="auto">
            <a:xfrm>
              <a:off x="3416088" y="4503406"/>
              <a:ext cx="8646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2" name="Rectangle 261"/>
            <p:cNvSpPr>
              <a:spLocks noChangeArrowheads="1"/>
            </p:cNvSpPr>
            <p:nvPr/>
          </p:nvSpPr>
          <p:spPr bwMode="auto">
            <a:xfrm>
              <a:off x="3325409" y="4591990"/>
              <a:ext cx="86462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Rectangle 262"/>
            <p:cNvSpPr>
              <a:spLocks noChangeArrowheads="1"/>
            </p:cNvSpPr>
            <p:nvPr/>
          </p:nvSpPr>
          <p:spPr bwMode="auto">
            <a:xfrm>
              <a:off x="3243166" y="4671716"/>
              <a:ext cx="86460" cy="6865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Rectangle 263"/>
            <p:cNvSpPr>
              <a:spLocks noChangeArrowheads="1"/>
            </p:cNvSpPr>
            <p:nvPr/>
          </p:nvSpPr>
          <p:spPr bwMode="auto">
            <a:xfrm>
              <a:off x="3158814" y="4766943"/>
              <a:ext cx="8857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5" name="Rectangle 264"/>
            <p:cNvSpPr>
              <a:spLocks noChangeArrowheads="1"/>
            </p:cNvSpPr>
            <p:nvPr/>
          </p:nvSpPr>
          <p:spPr bwMode="auto">
            <a:xfrm>
              <a:off x="3249492" y="4496762"/>
              <a:ext cx="86462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6" name="Rectangle 265"/>
            <p:cNvSpPr>
              <a:spLocks noChangeArrowheads="1"/>
            </p:cNvSpPr>
            <p:nvPr/>
          </p:nvSpPr>
          <p:spPr bwMode="auto">
            <a:xfrm>
              <a:off x="3156704" y="4576487"/>
              <a:ext cx="8857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7" name="Rectangle 266"/>
            <p:cNvSpPr>
              <a:spLocks noChangeArrowheads="1"/>
            </p:cNvSpPr>
            <p:nvPr/>
          </p:nvSpPr>
          <p:spPr bwMode="auto">
            <a:xfrm>
              <a:off x="3074461" y="4680574"/>
              <a:ext cx="88570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8" name="Rectangle 267"/>
            <p:cNvSpPr>
              <a:spLocks noChangeArrowheads="1"/>
            </p:cNvSpPr>
            <p:nvPr/>
          </p:nvSpPr>
          <p:spPr bwMode="auto">
            <a:xfrm>
              <a:off x="2983782" y="4778016"/>
              <a:ext cx="86462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9" name="Rectangle 268"/>
            <p:cNvSpPr>
              <a:spLocks noChangeArrowheads="1"/>
            </p:cNvSpPr>
            <p:nvPr/>
          </p:nvSpPr>
          <p:spPr bwMode="auto">
            <a:xfrm>
              <a:off x="3074461" y="4501191"/>
              <a:ext cx="88570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0" name="Rectangle 269"/>
            <p:cNvSpPr>
              <a:spLocks noChangeArrowheads="1"/>
            </p:cNvSpPr>
            <p:nvPr/>
          </p:nvSpPr>
          <p:spPr bwMode="auto">
            <a:xfrm>
              <a:off x="2983782" y="4589775"/>
              <a:ext cx="86462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1" name="Rectangle 270"/>
            <p:cNvSpPr>
              <a:spLocks noChangeArrowheads="1"/>
            </p:cNvSpPr>
            <p:nvPr/>
          </p:nvSpPr>
          <p:spPr bwMode="auto">
            <a:xfrm>
              <a:off x="2901539" y="4676145"/>
              <a:ext cx="86460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2" name="Rectangle 271"/>
            <p:cNvSpPr>
              <a:spLocks noChangeArrowheads="1"/>
            </p:cNvSpPr>
            <p:nvPr/>
          </p:nvSpPr>
          <p:spPr bwMode="auto">
            <a:xfrm>
              <a:off x="2829840" y="4773587"/>
              <a:ext cx="86460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3" name="Rectangle 272"/>
            <p:cNvSpPr>
              <a:spLocks noChangeArrowheads="1"/>
            </p:cNvSpPr>
            <p:nvPr/>
          </p:nvSpPr>
          <p:spPr bwMode="auto">
            <a:xfrm>
              <a:off x="2903648" y="4510049"/>
              <a:ext cx="86462" cy="68653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4" name="Rectangle 273"/>
            <p:cNvSpPr>
              <a:spLocks noChangeArrowheads="1"/>
            </p:cNvSpPr>
            <p:nvPr/>
          </p:nvSpPr>
          <p:spPr bwMode="auto">
            <a:xfrm>
              <a:off x="2812970" y="4596419"/>
              <a:ext cx="86460" cy="73081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5" name="Rectangle 274"/>
            <p:cNvSpPr>
              <a:spLocks noChangeArrowheads="1"/>
            </p:cNvSpPr>
            <p:nvPr/>
          </p:nvSpPr>
          <p:spPr bwMode="auto">
            <a:xfrm>
              <a:off x="2730725" y="4514479"/>
              <a:ext cx="86462" cy="68653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" name="Rectangle 275"/>
            <p:cNvSpPr>
              <a:spLocks noChangeArrowheads="1"/>
            </p:cNvSpPr>
            <p:nvPr/>
          </p:nvSpPr>
          <p:spPr bwMode="auto">
            <a:xfrm>
              <a:off x="2646373" y="4583132"/>
              <a:ext cx="8857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7" name="Rectangle 276"/>
            <p:cNvSpPr>
              <a:spLocks noChangeArrowheads="1"/>
            </p:cNvSpPr>
            <p:nvPr/>
          </p:nvSpPr>
          <p:spPr bwMode="auto">
            <a:xfrm>
              <a:off x="2734943" y="4680574"/>
              <a:ext cx="8857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8" name="Rectangle 277"/>
            <p:cNvSpPr>
              <a:spLocks noChangeArrowheads="1"/>
            </p:cNvSpPr>
            <p:nvPr/>
          </p:nvSpPr>
          <p:spPr bwMode="auto">
            <a:xfrm>
              <a:off x="2566239" y="4680574"/>
              <a:ext cx="8857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9" name="Rectangle 278"/>
            <p:cNvSpPr>
              <a:spLocks noChangeArrowheads="1"/>
            </p:cNvSpPr>
            <p:nvPr/>
          </p:nvSpPr>
          <p:spPr bwMode="auto">
            <a:xfrm>
              <a:off x="2663244" y="4775801"/>
              <a:ext cx="86462" cy="73082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0" name="Rectangle 279"/>
            <p:cNvSpPr>
              <a:spLocks noChangeArrowheads="1"/>
            </p:cNvSpPr>
            <p:nvPr/>
          </p:nvSpPr>
          <p:spPr bwMode="auto">
            <a:xfrm>
              <a:off x="2500866" y="4784660"/>
              <a:ext cx="8857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1" name="Rectangle 280"/>
            <p:cNvSpPr>
              <a:spLocks noChangeArrowheads="1"/>
            </p:cNvSpPr>
            <p:nvPr/>
          </p:nvSpPr>
          <p:spPr bwMode="auto">
            <a:xfrm>
              <a:off x="2353250" y="4786875"/>
              <a:ext cx="88570" cy="70867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2956368" y="2563419"/>
              <a:ext cx="466045" cy="533717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3536289" y="2563419"/>
              <a:ext cx="466047" cy="533717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4152061" y="2547916"/>
              <a:ext cx="468155" cy="533719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943716" y="3179077"/>
              <a:ext cx="466045" cy="538147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3536289" y="3168003"/>
              <a:ext cx="466047" cy="535933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 </a:t>
              </a: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4152061" y="3168003"/>
              <a:ext cx="466047" cy="535933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 </a:t>
              </a: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4152061" y="3812452"/>
              <a:ext cx="468155" cy="533717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 </a:t>
              </a: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3548942" y="3812452"/>
              <a:ext cx="466047" cy="533717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 </a:t>
              </a: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931063" y="3808023"/>
              <a:ext cx="468155" cy="535933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 </a:t>
              </a:r>
            </a:p>
          </p:txBody>
        </p:sp>
      </p:grpSp>
      <p:sp>
        <p:nvSpPr>
          <p:cNvPr id="291" name="Rectangle 290"/>
          <p:cNvSpPr/>
          <p:nvPr/>
        </p:nvSpPr>
        <p:spPr>
          <a:xfrm>
            <a:off x="2892054" y="2960069"/>
            <a:ext cx="1167054" cy="499096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8000"/>
              </a:gs>
            </a:gsLst>
          </a:gradFill>
          <a:ln>
            <a:gradFill flip="none" rotWithShape="1">
              <a:gsLst>
                <a:gs pos="0">
                  <a:srgbClr val="FF0000"/>
                </a:gs>
                <a:gs pos="99000">
                  <a:srgbClr val="FF8000"/>
                </a:gs>
                <a:gs pos="94000">
                  <a:srgbClr val="FF8000"/>
                </a:gs>
                <a:gs pos="96000">
                  <a:srgbClr val="FF800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Print </a:t>
            </a:r>
            <a:r>
              <a:rPr lang="ja-JP" altLang="en-US" sz="2000" b="1">
                <a:solidFill>
                  <a:srgbClr val="FFFFFF"/>
                </a:solidFill>
                <a:cs typeface="ＭＳ Ｐゴシック" charset="-128"/>
              </a:rPr>
              <a:t>“</a:t>
            </a:r>
            <a:r>
              <a:rPr lang="en-US" altLang="ja-JP" sz="2000" b="1">
                <a:solidFill>
                  <a:srgbClr val="FFFFFF"/>
                </a:solidFill>
                <a:cs typeface="ＭＳ Ｐゴシック" charset="-128"/>
              </a:rPr>
              <a:t>2</a:t>
            </a:r>
            <a:r>
              <a:rPr lang="ja-JP" altLang="en-US" sz="2000" b="1">
                <a:solidFill>
                  <a:srgbClr val="FFFFFF"/>
                </a:solidFill>
                <a:cs typeface="ＭＳ Ｐゴシック" charset="-128"/>
              </a:rPr>
              <a:t>”</a:t>
            </a:r>
            <a:endParaRPr lang="en-US" sz="2000" b="1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92" name="Group 9"/>
          <p:cNvGrpSpPr>
            <a:grpSpLocks/>
          </p:cNvGrpSpPr>
          <p:nvPr/>
        </p:nvGrpSpPr>
        <p:grpSpPr bwMode="auto">
          <a:xfrm>
            <a:off x="4902200" y="1293813"/>
            <a:ext cx="3910013" cy="2708275"/>
            <a:chOff x="4088951" y="2369788"/>
            <a:chExt cx="3314532" cy="2378164"/>
          </a:xfrm>
        </p:grpSpPr>
        <p:sp>
          <p:nvSpPr>
            <p:cNvPr id="293" name="Isosceles Triangle 292"/>
            <p:cNvSpPr>
              <a:spLocks noChangeArrowheads="1"/>
            </p:cNvSpPr>
            <p:nvPr/>
          </p:nvSpPr>
          <p:spPr bwMode="auto">
            <a:xfrm>
              <a:off x="4088951" y="3047272"/>
              <a:ext cx="1983605" cy="1700680"/>
            </a:xfrm>
            <a:prstGeom prst="triangle">
              <a:avLst>
                <a:gd name="adj" fmla="val 4375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4" name="Oval 293"/>
            <p:cNvSpPr>
              <a:spLocks noChangeArrowheads="1"/>
            </p:cNvSpPr>
            <p:nvPr/>
          </p:nvSpPr>
          <p:spPr bwMode="auto">
            <a:xfrm>
              <a:off x="4833140" y="2369788"/>
              <a:ext cx="2570343" cy="2378164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dirty="0">
                  <a:latin typeface="+mn-lt"/>
                  <a:ea typeface="+mn-ea"/>
                  <a:cs typeface="+mn-cs"/>
                </a:rPr>
                <a:t>Result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300" dirty="0">
                  <a:latin typeface="+mn-lt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15370" name="TextBox 9"/>
          <p:cNvSpPr txBox="1">
            <a:spLocks noChangeArrowheads="1"/>
          </p:cNvSpPr>
          <p:nvPr/>
        </p:nvSpPr>
        <p:spPr bwMode="auto">
          <a:xfrm>
            <a:off x="1843088" y="1717675"/>
            <a:ext cx="3133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Calibri" charset="0"/>
              </a:rPr>
              <a:t>CPU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449763" y="6248400"/>
            <a:ext cx="4572000" cy="365125"/>
          </a:xfrm>
        </p:spPr>
        <p:txBody>
          <a:bodyPr/>
          <a:lstStyle/>
          <a:p>
            <a:pPr>
              <a:defRPr/>
            </a:pPr>
            <a:r>
              <a:rPr lang="da-DK" dirty="0" smtClean="0"/>
              <a:t>(c) 2012 Ophir Frieder at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371600"/>
          </a:xfrm>
        </p:spPr>
        <p:txBody>
          <a:bodyPr>
            <a:normAutofit/>
          </a:bodyPr>
          <a:lstStyle/>
          <a:p>
            <a:r>
              <a:rPr lang="en-US" sz="3200"/>
              <a:t>The control unit saves the result to a “memory” and selects the next instruction  </a:t>
            </a:r>
          </a:p>
        </p:txBody>
      </p:sp>
      <p:sp>
        <p:nvSpPr>
          <p:cNvPr id="163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/>
              <a:t>Von Neumann Model 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>
          <a:xfrm>
            <a:off x="1560513" y="0"/>
            <a:ext cx="7583487" cy="4568825"/>
          </a:xfrm>
        </p:spPr>
      </p:sp>
      <p:grpSp>
        <p:nvGrpSpPr>
          <p:cNvPr id="16389" name="Group 15"/>
          <p:cNvGrpSpPr>
            <a:grpSpLocks/>
          </p:cNvGrpSpPr>
          <p:nvPr/>
        </p:nvGrpSpPr>
        <p:grpSpPr bwMode="auto">
          <a:xfrm>
            <a:off x="2432050" y="1162050"/>
            <a:ext cx="2667000" cy="2752725"/>
            <a:chOff x="3382293" y="1370588"/>
            <a:chExt cx="4315171" cy="4172539"/>
          </a:xfrm>
        </p:grpSpPr>
        <p:grpSp>
          <p:nvGrpSpPr>
            <p:cNvPr id="16395" name="Group 67"/>
            <p:cNvGrpSpPr>
              <a:grpSpLocks/>
            </p:cNvGrpSpPr>
            <p:nvPr/>
          </p:nvGrpSpPr>
          <p:grpSpPr bwMode="auto">
            <a:xfrm>
              <a:off x="3382294" y="1370587"/>
              <a:ext cx="4315171" cy="4172539"/>
              <a:chOff x="3382294" y="1370587"/>
              <a:chExt cx="4315171" cy="4172539"/>
            </a:xfrm>
          </p:grpSpPr>
          <p:sp>
            <p:nvSpPr>
              <p:cNvPr id="268" name="Round Single Corner Rectangle 279"/>
              <p:cNvSpPr>
                <a:spLocks/>
              </p:cNvSpPr>
              <p:nvPr/>
            </p:nvSpPr>
            <p:spPr bwMode="auto">
              <a:xfrm rot="-5400000">
                <a:off x="3453608" y="1299273"/>
                <a:ext cx="4172539" cy="4315171"/>
              </a:xfrm>
              <a:custGeom>
                <a:avLst/>
                <a:gdLst>
                  <a:gd name="T0" fmla="*/ 0 w 4172539"/>
                  <a:gd name="T1" fmla="*/ 0 h 4315171"/>
                  <a:gd name="T2" fmla="*/ 3748317 w 4172539"/>
                  <a:gd name="T3" fmla="*/ 0 h 4315171"/>
                  <a:gd name="T4" fmla="*/ 4172539 w 4172539"/>
                  <a:gd name="T5" fmla="*/ 424222 h 4315171"/>
                  <a:gd name="T6" fmla="*/ 4172539 w 4172539"/>
                  <a:gd name="T7" fmla="*/ 4315171 h 4315171"/>
                  <a:gd name="T8" fmla="*/ 0 w 4172539"/>
                  <a:gd name="T9" fmla="*/ 4315171 h 4315171"/>
                  <a:gd name="T10" fmla="*/ 0 w 4172539"/>
                  <a:gd name="T11" fmla="*/ 0 h 43151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72539"/>
                  <a:gd name="T19" fmla="*/ 0 h 4315171"/>
                  <a:gd name="T20" fmla="*/ 4172539 w 4172539"/>
                  <a:gd name="T21" fmla="*/ 4315171 h 43151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72539" h="4315171">
                    <a:moveTo>
                      <a:pt x="0" y="0"/>
                    </a:moveTo>
                    <a:lnTo>
                      <a:pt x="3748317" y="0"/>
                    </a:lnTo>
                    <a:cubicBezTo>
                      <a:pt x="3982608" y="0"/>
                      <a:pt x="4172539" y="189931"/>
                      <a:pt x="4172539" y="424222"/>
                    </a:cubicBezTo>
                    <a:lnTo>
                      <a:pt x="4172539" y="4315171"/>
                    </a:lnTo>
                    <a:lnTo>
                      <a:pt x="0" y="4315171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04040"/>
                  </a:gs>
                  <a:gs pos="100000">
                    <a:schemeClr val="tx1"/>
                  </a:gs>
                </a:gsLst>
                <a:lin ang="17400000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FFFFFF"/>
                  </a:solidFill>
                  <a:latin typeface="Calibri" charset="0"/>
                </a:endParaRPr>
              </a:p>
              <a:p>
                <a:pPr algn="ctr"/>
                <a:endParaRPr lang="en-US">
                  <a:solidFill>
                    <a:srgbClr val="FFFFFF"/>
                  </a:solidFill>
                  <a:latin typeface="Calibri" charset="0"/>
                </a:endParaRPr>
              </a:p>
            </p:txBody>
          </p:sp>
          <p:sp>
            <p:nvSpPr>
              <p:cNvPr id="269" name="Round Single Corner Rectangle 280"/>
              <p:cNvSpPr>
                <a:spLocks/>
              </p:cNvSpPr>
              <p:nvPr/>
            </p:nvSpPr>
            <p:spPr bwMode="auto">
              <a:xfrm rot="-5400000">
                <a:off x="4144896" y="2072570"/>
                <a:ext cx="2887570" cy="2763764"/>
              </a:xfrm>
              <a:custGeom>
                <a:avLst/>
                <a:gdLst>
                  <a:gd name="T0" fmla="*/ 0 w 2887992"/>
                  <a:gd name="T1" fmla="*/ 0 h 2762471"/>
                  <a:gd name="T2" fmla="*/ 2607132 w 2887992"/>
                  <a:gd name="T3" fmla="*/ 0 h 2762471"/>
                  <a:gd name="T4" fmla="*/ 2887992 w 2887992"/>
                  <a:gd name="T5" fmla="*/ 280860 h 2762471"/>
                  <a:gd name="T6" fmla="*/ 2887992 w 2887992"/>
                  <a:gd name="T7" fmla="*/ 2762471 h 2762471"/>
                  <a:gd name="T8" fmla="*/ 0 w 2887992"/>
                  <a:gd name="T9" fmla="*/ 2762471 h 2762471"/>
                  <a:gd name="T10" fmla="*/ 0 w 2887992"/>
                  <a:gd name="T11" fmla="*/ 0 h 27624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87992"/>
                  <a:gd name="T19" fmla="*/ 0 h 2762471"/>
                  <a:gd name="T20" fmla="*/ 2887992 w 2887992"/>
                  <a:gd name="T21" fmla="*/ 2762471 h 27624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87992" h="2762471">
                    <a:moveTo>
                      <a:pt x="0" y="0"/>
                    </a:moveTo>
                    <a:lnTo>
                      <a:pt x="2607132" y="0"/>
                    </a:lnTo>
                    <a:cubicBezTo>
                      <a:pt x="2762247" y="0"/>
                      <a:pt x="2887992" y="125745"/>
                      <a:pt x="2887992" y="280860"/>
                    </a:cubicBezTo>
                    <a:lnTo>
                      <a:pt x="2887992" y="2762471"/>
                    </a:lnTo>
                    <a:lnTo>
                      <a:pt x="0" y="2762471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04040"/>
                  </a:gs>
                  <a:gs pos="100000">
                    <a:schemeClr val="tx1"/>
                  </a:gs>
                </a:gsLst>
                <a:lin ang="17400000"/>
              </a:gradFill>
              <a:ln w="9525">
                <a:noFill/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FFFFFF"/>
                  </a:solidFill>
                  <a:latin typeface="Calibri" charset="0"/>
                </a:endParaRPr>
              </a:p>
              <a:p>
                <a:pPr algn="ctr"/>
                <a:endParaRPr lang="en-US">
                  <a:solidFill>
                    <a:srgbClr val="FFFFFF"/>
                  </a:solidFill>
                  <a:latin typeface="Calibri" charset="0"/>
                </a:endParaRPr>
              </a:p>
            </p:txBody>
          </p:sp>
          <p:sp>
            <p:nvSpPr>
              <p:cNvPr id="270" name="Rounded Rectangle 269"/>
              <p:cNvSpPr>
                <a:spLocks noChangeArrowheads="1"/>
              </p:cNvSpPr>
              <p:nvPr/>
            </p:nvSpPr>
            <p:spPr bwMode="auto">
              <a:xfrm>
                <a:off x="4561260" y="2357175"/>
                <a:ext cx="2059980" cy="220658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3B94A"/>
                  </a:gs>
                  <a:gs pos="30000">
                    <a:srgbClr val="DBD37F"/>
                  </a:gs>
                  <a:gs pos="50999">
                    <a:srgbClr val="DDD9C3"/>
                  </a:gs>
                  <a:gs pos="67000">
                    <a:srgbClr val="DBD37F"/>
                  </a:gs>
                  <a:gs pos="85001">
                    <a:srgbClr val="C3B94A"/>
                  </a:gs>
                  <a:gs pos="100000">
                    <a:srgbClr val="C3B94A"/>
                  </a:gs>
                </a:gsLst>
                <a:lin ang="3660000"/>
              </a:gradFill>
              <a:ln w="9525">
                <a:solidFill>
                  <a:srgbClr val="C3B94A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1" name="Rounded Rectangle 270"/>
              <p:cNvSpPr/>
              <p:nvPr/>
            </p:nvSpPr>
            <p:spPr>
              <a:xfrm>
                <a:off x="4687118" y="2446209"/>
                <a:ext cx="1908437" cy="20742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3B94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4260738" y="2617056"/>
                <a:ext cx="184936" cy="235818"/>
              </a:xfrm>
              <a:prstGeom prst="rect">
                <a:avLst/>
              </a:prstGeom>
              <a:gradFill flip="none" rotWithShape="1">
                <a:gsLst>
                  <a:gs pos="29000">
                    <a:srgbClr val="DBD37F"/>
                  </a:gs>
                  <a:gs pos="0">
                    <a:srgbClr val="C3B94A"/>
                  </a:gs>
                  <a:gs pos="100000">
                    <a:srgbClr val="C3B94A"/>
                  </a:gs>
                  <a:gs pos="70000">
                    <a:srgbClr val="DBD37F"/>
                  </a:gs>
                  <a:gs pos="47000">
                    <a:schemeClr val="bg2">
                      <a:lumMod val="90000"/>
                    </a:schemeClr>
                  </a:gs>
                </a:gsLst>
                <a:lin ang="414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4258170" y="2965972"/>
                <a:ext cx="184936" cy="231006"/>
              </a:xfrm>
              <a:prstGeom prst="rect">
                <a:avLst/>
              </a:prstGeom>
              <a:gradFill flip="none" rotWithShape="1">
                <a:gsLst>
                  <a:gs pos="29000">
                    <a:srgbClr val="DBD37F"/>
                  </a:gs>
                  <a:gs pos="0">
                    <a:srgbClr val="C3B94A"/>
                  </a:gs>
                  <a:gs pos="100000">
                    <a:srgbClr val="C3B94A"/>
                  </a:gs>
                  <a:gs pos="70000">
                    <a:srgbClr val="DBD37F"/>
                  </a:gs>
                  <a:gs pos="47000">
                    <a:schemeClr val="bg2">
                      <a:lumMod val="90000"/>
                    </a:schemeClr>
                  </a:gs>
                </a:gsLst>
                <a:lin ang="414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4271012" y="3704708"/>
                <a:ext cx="184936" cy="231006"/>
              </a:xfrm>
              <a:prstGeom prst="rect">
                <a:avLst/>
              </a:prstGeom>
              <a:gradFill flip="none" rotWithShape="1">
                <a:gsLst>
                  <a:gs pos="29000">
                    <a:srgbClr val="DBD37F"/>
                  </a:gs>
                  <a:gs pos="0">
                    <a:srgbClr val="C3B94A"/>
                  </a:gs>
                  <a:gs pos="100000">
                    <a:srgbClr val="C3B94A"/>
                  </a:gs>
                  <a:gs pos="70000">
                    <a:srgbClr val="DBD37F"/>
                  </a:gs>
                  <a:gs pos="47000">
                    <a:schemeClr val="bg2">
                      <a:lumMod val="90000"/>
                    </a:schemeClr>
                  </a:gs>
                </a:gsLst>
                <a:lin ang="414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4271012" y="4065654"/>
                <a:ext cx="184936" cy="235818"/>
              </a:xfrm>
              <a:prstGeom prst="rect">
                <a:avLst/>
              </a:prstGeom>
              <a:gradFill flip="none" rotWithShape="1">
                <a:gsLst>
                  <a:gs pos="29000">
                    <a:srgbClr val="DBD37F"/>
                  </a:gs>
                  <a:gs pos="0">
                    <a:srgbClr val="C3B94A"/>
                  </a:gs>
                  <a:gs pos="100000">
                    <a:srgbClr val="C3B94A"/>
                  </a:gs>
                  <a:gs pos="70000">
                    <a:srgbClr val="DBD37F"/>
                  </a:gs>
                  <a:gs pos="47000">
                    <a:schemeClr val="bg2">
                      <a:lumMod val="90000"/>
                    </a:schemeClr>
                  </a:gs>
                </a:gsLst>
                <a:lin ang="414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6718845" y="2629089"/>
                <a:ext cx="184936" cy="231006"/>
              </a:xfrm>
              <a:prstGeom prst="rect">
                <a:avLst/>
              </a:prstGeom>
              <a:gradFill flip="none" rotWithShape="1">
                <a:gsLst>
                  <a:gs pos="29000">
                    <a:srgbClr val="DBD37F"/>
                  </a:gs>
                  <a:gs pos="0">
                    <a:srgbClr val="C3B94A"/>
                  </a:gs>
                  <a:gs pos="100000">
                    <a:srgbClr val="C3B94A"/>
                  </a:gs>
                  <a:gs pos="70000">
                    <a:srgbClr val="DBD37F"/>
                  </a:gs>
                  <a:gs pos="47000">
                    <a:schemeClr val="bg2">
                      <a:lumMod val="90000"/>
                    </a:schemeClr>
                  </a:gs>
                </a:gsLst>
                <a:lin ang="414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6716276" y="2985222"/>
                <a:ext cx="184936" cy="235818"/>
              </a:xfrm>
              <a:prstGeom prst="rect">
                <a:avLst/>
              </a:prstGeom>
              <a:gradFill flip="none" rotWithShape="1">
                <a:gsLst>
                  <a:gs pos="29000">
                    <a:srgbClr val="DBD37F"/>
                  </a:gs>
                  <a:gs pos="0">
                    <a:srgbClr val="C3B94A"/>
                  </a:gs>
                  <a:gs pos="100000">
                    <a:srgbClr val="C3B94A"/>
                  </a:gs>
                  <a:gs pos="70000">
                    <a:srgbClr val="DBD37F"/>
                  </a:gs>
                  <a:gs pos="47000">
                    <a:schemeClr val="bg2">
                      <a:lumMod val="90000"/>
                    </a:schemeClr>
                  </a:gs>
                </a:gsLst>
                <a:lin ang="414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6729119" y="3740803"/>
                <a:ext cx="184936" cy="231006"/>
              </a:xfrm>
              <a:prstGeom prst="rect">
                <a:avLst/>
              </a:prstGeom>
              <a:gradFill flip="none" rotWithShape="1">
                <a:gsLst>
                  <a:gs pos="29000">
                    <a:srgbClr val="DBD37F"/>
                  </a:gs>
                  <a:gs pos="0">
                    <a:srgbClr val="C3B94A"/>
                  </a:gs>
                  <a:gs pos="100000">
                    <a:srgbClr val="C3B94A"/>
                  </a:gs>
                  <a:gs pos="70000">
                    <a:srgbClr val="DBD37F"/>
                  </a:gs>
                  <a:gs pos="47000">
                    <a:schemeClr val="bg2">
                      <a:lumMod val="90000"/>
                    </a:schemeClr>
                  </a:gs>
                </a:gsLst>
                <a:lin ang="414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6729119" y="4089717"/>
                <a:ext cx="184936" cy="231006"/>
              </a:xfrm>
              <a:prstGeom prst="rect">
                <a:avLst/>
              </a:prstGeom>
              <a:gradFill flip="none" rotWithShape="1">
                <a:gsLst>
                  <a:gs pos="29000">
                    <a:srgbClr val="DBD37F"/>
                  </a:gs>
                  <a:gs pos="0">
                    <a:srgbClr val="C3B94A"/>
                  </a:gs>
                  <a:gs pos="100000">
                    <a:srgbClr val="C3B94A"/>
                  </a:gs>
                  <a:gs pos="70000">
                    <a:srgbClr val="DBD37F"/>
                  </a:gs>
                  <a:gs pos="47000">
                    <a:schemeClr val="bg2">
                      <a:lumMod val="90000"/>
                    </a:schemeClr>
                  </a:gs>
                </a:gsLst>
                <a:lin ang="414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80" name="Rectangle 279"/>
              <p:cNvSpPr>
                <a:spLocks noChangeArrowheads="1"/>
              </p:cNvSpPr>
              <p:nvPr/>
            </p:nvSpPr>
            <p:spPr bwMode="auto">
              <a:xfrm>
                <a:off x="3770145" y="1421122"/>
                <a:ext cx="113016" cy="10347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1" name="Rectangle 280"/>
              <p:cNvSpPr>
                <a:spLocks noChangeArrowheads="1"/>
              </p:cNvSpPr>
              <p:nvPr/>
            </p:nvSpPr>
            <p:spPr bwMode="auto">
              <a:xfrm>
                <a:off x="3626306" y="1548655"/>
                <a:ext cx="110447" cy="1010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2" name="Rectangle 281"/>
              <p:cNvSpPr>
                <a:spLocks noChangeArrowheads="1"/>
              </p:cNvSpPr>
              <p:nvPr/>
            </p:nvSpPr>
            <p:spPr bwMode="auto">
              <a:xfrm>
                <a:off x="3454212" y="1678596"/>
                <a:ext cx="115586" cy="1034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3" name="Rectangle 282"/>
              <p:cNvSpPr>
                <a:spLocks noChangeArrowheads="1"/>
              </p:cNvSpPr>
              <p:nvPr/>
            </p:nvSpPr>
            <p:spPr bwMode="auto">
              <a:xfrm>
                <a:off x="3908847" y="1534217"/>
                <a:ext cx="115584" cy="1034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4" name="Rectangle 283"/>
              <p:cNvSpPr>
                <a:spLocks noChangeArrowheads="1"/>
              </p:cNvSpPr>
              <p:nvPr/>
            </p:nvSpPr>
            <p:spPr bwMode="auto">
              <a:xfrm>
                <a:off x="4027000" y="1418715"/>
                <a:ext cx="113016" cy="1034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5" name="Rectangle 284"/>
              <p:cNvSpPr>
                <a:spLocks noChangeArrowheads="1"/>
              </p:cNvSpPr>
              <p:nvPr/>
            </p:nvSpPr>
            <p:spPr bwMode="auto">
              <a:xfrm>
                <a:off x="3782987" y="1654533"/>
                <a:ext cx="110449" cy="1010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6" name="Rectangle 285"/>
              <p:cNvSpPr>
                <a:spLocks noChangeArrowheads="1"/>
              </p:cNvSpPr>
              <p:nvPr/>
            </p:nvSpPr>
            <p:spPr bwMode="auto">
              <a:xfrm>
                <a:off x="3610895" y="1782068"/>
                <a:ext cx="115584" cy="10347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7" name="Rectangle 286"/>
              <p:cNvSpPr>
                <a:spLocks noChangeArrowheads="1"/>
              </p:cNvSpPr>
              <p:nvPr/>
            </p:nvSpPr>
            <p:spPr bwMode="auto">
              <a:xfrm>
                <a:off x="3454212" y="1897571"/>
                <a:ext cx="115586" cy="10587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8" name="Rectangle 287"/>
              <p:cNvSpPr>
                <a:spLocks noChangeArrowheads="1"/>
              </p:cNvSpPr>
              <p:nvPr/>
            </p:nvSpPr>
            <p:spPr bwMode="auto">
              <a:xfrm>
                <a:off x="4273581" y="1418715"/>
                <a:ext cx="115584" cy="1034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9" name="Rectangle 288"/>
              <p:cNvSpPr>
                <a:spLocks noChangeArrowheads="1"/>
              </p:cNvSpPr>
              <p:nvPr/>
            </p:nvSpPr>
            <p:spPr bwMode="auto">
              <a:xfrm>
                <a:off x="4145154" y="1548655"/>
                <a:ext cx="113016" cy="1010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0" name="Rectangle 289"/>
              <p:cNvSpPr>
                <a:spLocks noChangeArrowheads="1"/>
              </p:cNvSpPr>
              <p:nvPr/>
            </p:nvSpPr>
            <p:spPr bwMode="auto">
              <a:xfrm>
                <a:off x="4027000" y="1693034"/>
                <a:ext cx="113016" cy="1010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1" name="Rectangle 290"/>
              <p:cNvSpPr>
                <a:spLocks noChangeArrowheads="1"/>
              </p:cNvSpPr>
              <p:nvPr/>
            </p:nvSpPr>
            <p:spPr bwMode="auto">
              <a:xfrm>
                <a:off x="3896003" y="1820569"/>
                <a:ext cx="115586" cy="10347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2" name="Rectangle 291"/>
              <p:cNvSpPr>
                <a:spLocks noChangeArrowheads="1"/>
              </p:cNvSpPr>
              <p:nvPr/>
            </p:nvSpPr>
            <p:spPr bwMode="auto">
              <a:xfrm>
                <a:off x="3754734" y="1924039"/>
                <a:ext cx="113016" cy="1010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3" name="Rectangle 292"/>
              <p:cNvSpPr>
                <a:spLocks noChangeArrowheads="1"/>
              </p:cNvSpPr>
              <p:nvPr/>
            </p:nvSpPr>
            <p:spPr bwMode="auto">
              <a:xfrm>
                <a:off x="3610895" y="2041949"/>
                <a:ext cx="115584" cy="10347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4" name="Rectangle 293"/>
              <p:cNvSpPr>
                <a:spLocks noChangeArrowheads="1"/>
              </p:cNvSpPr>
              <p:nvPr/>
            </p:nvSpPr>
            <p:spPr bwMode="auto">
              <a:xfrm>
                <a:off x="3441370" y="2145420"/>
                <a:ext cx="115584" cy="1010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5" name="Rectangle 294"/>
              <p:cNvSpPr>
                <a:spLocks noChangeArrowheads="1"/>
              </p:cNvSpPr>
              <p:nvPr/>
            </p:nvSpPr>
            <p:spPr bwMode="auto">
              <a:xfrm>
                <a:off x="4520163" y="1418715"/>
                <a:ext cx="113016" cy="1034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6" name="Rectangle 295"/>
              <p:cNvSpPr>
                <a:spLocks noChangeArrowheads="1"/>
              </p:cNvSpPr>
              <p:nvPr/>
            </p:nvSpPr>
            <p:spPr bwMode="auto">
              <a:xfrm>
                <a:off x="4402009" y="1548655"/>
                <a:ext cx="113016" cy="1010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7" name="Rectangle 296"/>
              <p:cNvSpPr>
                <a:spLocks noChangeArrowheads="1"/>
              </p:cNvSpPr>
              <p:nvPr/>
            </p:nvSpPr>
            <p:spPr bwMode="auto">
              <a:xfrm>
                <a:off x="4273581" y="1678596"/>
                <a:ext cx="115584" cy="1034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8" name="Rectangle 297"/>
              <p:cNvSpPr>
                <a:spLocks noChangeArrowheads="1"/>
              </p:cNvSpPr>
              <p:nvPr/>
            </p:nvSpPr>
            <p:spPr bwMode="auto">
              <a:xfrm>
                <a:off x="4165702" y="1818162"/>
                <a:ext cx="115584" cy="1034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9" name="Rectangle 298"/>
              <p:cNvSpPr>
                <a:spLocks noChangeArrowheads="1"/>
              </p:cNvSpPr>
              <p:nvPr/>
            </p:nvSpPr>
            <p:spPr bwMode="auto">
              <a:xfrm>
                <a:off x="4037275" y="1948103"/>
                <a:ext cx="113016" cy="1010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0" name="Rectangle 299"/>
              <p:cNvSpPr>
                <a:spLocks noChangeArrowheads="1"/>
              </p:cNvSpPr>
              <p:nvPr/>
            </p:nvSpPr>
            <p:spPr bwMode="auto">
              <a:xfrm>
                <a:off x="3893435" y="2049168"/>
                <a:ext cx="115584" cy="10587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1" name="Rectangle 300"/>
              <p:cNvSpPr>
                <a:spLocks noChangeArrowheads="1"/>
              </p:cNvSpPr>
              <p:nvPr/>
            </p:nvSpPr>
            <p:spPr bwMode="auto">
              <a:xfrm>
                <a:off x="3749596" y="2155045"/>
                <a:ext cx="115584" cy="1034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2" name="Rectangle 301"/>
              <p:cNvSpPr>
                <a:spLocks noChangeArrowheads="1"/>
              </p:cNvSpPr>
              <p:nvPr/>
            </p:nvSpPr>
            <p:spPr bwMode="auto">
              <a:xfrm>
                <a:off x="3608325" y="2270548"/>
                <a:ext cx="113016" cy="1034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3" name="Rectangle 302"/>
              <p:cNvSpPr>
                <a:spLocks noChangeArrowheads="1"/>
              </p:cNvSpPr>
              <p:nvPr/>
            </p:nvSpPr>
            <p:spPr bwMode="auto">
              <a:xfrm>
                <a:off x="3454212" y="2361988"/>
                <a:ext cx="113016" cy="1034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4" name="Rectangle 303"/>
              <p:cNvSpPr>
                <a:spLocks noChangeArrowheads="1"/>
              </p:cNvSpPr>
              <p:nvPr/>
            </p:nvSpPr>
            <p:spPr bwMode="auto">
              <a:xfrm>
                <a:off x="4738489" y="1416309"/>
                <a:ext cx="110449" cy="10347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643454" y="1567905"/>
              <a:ext cx="113016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550986" y="1685815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458518" y="1822974"/>
              <a:ext cx="115584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055254" y="2174295"/>
              <a:ext cx="115586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11415" y="2280173"/>
              <a:ext cx="11558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770145" y="2417333"/>
              <a:ext cx="113016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623737" y="2518398"/>
              <a:ext cx="113016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454213" y="2621868"/>
              <a:ext cx="11558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050117" y="2414926"/>
              <a:ext cx="113016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908847" y="2556899"/>
              <a:ext cx="110447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780420" y="2686840"/>
              <a:ext cx="113016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623737" y="2766247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464487" y="2879344"/>
              <a:ext cx="11558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062961" y="2698870"/>
              <a:ext cx="113016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908847" y="2828811"/>
              <a:ext cx="110447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754734" y="2920251"/>
              <a:ext cx="110447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623737" y="3023723"/>
              <a:ext cx="113016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623737" y="3057411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461919" y="3136818"/>
              <a:ext cx="113016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050117" y="2922658"/>
              <a:ext cx="113016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903710" y="3042973"/>
              <a:ext cx="113016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3770145" y="3165694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623737" y="3271572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3461919" y="3379856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050117" y="3136818"/>
              <a:ext cx="113016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3916552" y="3271572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3788125" y="3396700"/>
              <a:ext cx="11558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3636581" y="3524235"/>
              <a:ext cx="113016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474761" y="3632518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050117" y="3379856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3916552" y="3509797"/>
              <a:ext cx="113016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3782987" y="3644550"/>
              <a:ext cx="113016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3636581" y="3767271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3474761" y="3873149"/>
              <a:ext cx="113016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4042412" y="3639738"/>
              <a:ext cx="115584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3929396" y="3776897"/>
              <a:ext cx="113016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3795831" y="3897212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3646855" y="4017527"/>
              <a:ext cx="113016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3474761" y="4135437"/>
              <a:ext cx="110449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4050117" y="3897212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3929396" y="4043998"/>
              <a:ext cx="113016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3795831" y="4178751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3646855" y="4284628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3474761" y="4392912"/>
              <a:ext cx="110449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4052686" y="4210032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3931964" y="4330347"/>
              <a:ext cx="113016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3798399" y="4436225"/>
              <a:ext cx="113016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3651992" y="4544510"/>
              <a:ext cx="115584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3477330" y="4652793"/>
              <a:ext cx="115584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4052686" y="4448257"/>
              <a:ext cx="113016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3942238" y="4578198"/>
              <a:ext cx="113016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3785557" y="4705732"/>
              <a:ext cx="115584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3639148" y="4826047"/>
              <a:ext cx="11558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3477330" y="4931925"/>
              <a:ext cx="115584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4080940" y="4732202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3931964" y="4852517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3785557" y="4943957"/>
              <a:ext cx="115584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3651992" y="5066678"/>
              <a:ext cx="115584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3485035" y="5165337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4044980" y="4965613"/>
              <a:ext cx="11558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3931964" y="5083523"/>
              <a:ext cx="113016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3816379" y="5218276"/>
              <a:ext cx="115584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3628874" y="5244745"/>
              <a:ext cx="115586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3485035" y="5365060"/>
              <a:ext cx="113016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4969659" y="1421121"/>
              <a:ext cx="115586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4890035" y="1567905"/>
              <a:ext cx="110447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4769312" y="1690628"/>
              <a:ext cx="11558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4674277" y="1835006"/>
              <a:ext cx="115584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5213673" y="1399464"/>
              <a:ext cx="115584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5108361" y="1546249"/>
              <a:ext cx="115586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021031" y="1685815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4900309" y="1832599"/>
              <a:ext cx="113016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5462822" y="1406683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5354943" y="1553467"/>
              <a:ext cx="113016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5247063" y="1697846"/>
              <a:ext cx="113016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5141753" y="1832599"/>
              <a:ext cx="113016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5717110" y="1406683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5596387" y="1524592"/>
              <a:ext cx="113016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5475665" y="1685815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5354943" y="1832599"/>
              <a:ext cx="113016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5961121" y="1397058"/>
              <a:ext cx="113016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5855811" y="1543842"/>
              <a:ext cx="110447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5735089" y="1666565"/>
              <a:ext cx="11558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5627209" y="1827787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6179449" y="1404276"/>
              <a:ext cx="115584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6086981" y="1548655"/>
              <a:ext cx="115584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5991944" y="1683408"/>
              <a:ext cx="115586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5871223" y="1818161"/>
              <a:ext cx="115584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4322384" y="1936071"/>
              <a:ext cx="113016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4193956" y="2061199"/>
              <a:ext cx="115586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6415756" y="1394651"/>
              <a:ext cx="110447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6307877" y="1541437"/>
              <a:ext cx="113016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9" name="Rectangle 98"/>
            <p:cNvSpPr>
              <a:spLocks noChangeArrowheads="1"/>
            </p:cNvSpPr>
            <p:nvPr/>
          </p:nvSpPr>
          <p:spPr bwMode="auto">
            <a:xfrm>
              <a:off x="6199998" y="1673783"/>
              <a:ext cx="113016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6089549" y="1822974"/>
              <a:ext cx="11558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6639220" y="1394651"/>
              <a:ext cx="115586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6518498" y="1529404"/>
              <a:ext cx="115584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6431168" y="1668970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6338700" y="1815756"/>
              <a:ext cx="113016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6888370" y="1385026"/>
              <a:ext cx="110447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6752236" y="1534217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6672612" y="1681003"/>
              <a:ext cx="113016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6551889" y="1815756"/>
              <a:ext cx="113016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7106697" y="1392246"/>
              <a:ext cx="115586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7006524" y="1531811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6896075" y="1666565"/>
              <a:ext cx="11558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auto">
            <a:xfrm>
              <a:off x="6788196" y="1827787"/>
              <a:ext cx="11558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7337866" y="1397058"/>
              <a:ext cx="115586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auto">
            <a:xfrm>
              <a:off x="7229987" y="1517374"/>
              <a:ext cx="115586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7137519" y="1666565"/>
              <a:ext cx="11558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auto">
            <a:xfrm>
              <a:off x="7016798" y="1810943"/>
              <a:ext cx="115584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auto">
            <a:xfrm>
              <a:off x="7563899" y="1397058"/>
              <a:ext cx="115586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auto">
            <a:xfrm>
              <a:off x="7471431" y="1531811"/>
              <a:ext cx="11558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auto">
            <a:xfrm>
              <a:off x="7363552" y="1666565"/>
              <a:ext cx="11558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auto">
            <a:xfrm>
              <a:off x="7258242" y="1810943"/>
              <a:ext cx="113016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auto">
            <a:xfrm>
              <a:off x="7563899" y="1678595"/>
              <a:ext cx="115586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auto">
            <a:xfrm>
              <a:off x="7458589" y="1810943"/>
              <a:ext cx="115584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auto">
            <a:xfrm>
              <a:off x="7137519" y="1957727"/>
              <a:ext cx="115586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auto">
            <a:xfrm>
              <a:off x="7363552" y="1957727"/>
              <a:ext cx="115586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auto">
            <a:xfrm>
              <a:off x="7563899" y="1945696"/>
              <a:ext cx="115586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auto">
            <a:xfrm>
              <a:off x="7479138" y="2097293"/>
              <a:ext cx="113016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7" name="Rectangle 126"/>
            <p:cNvSpPr>
              <a:spLocks noChangeArrowheads="1"/>
            </p:cNvSpPr>
            <p:nvPr/>
          </p:nvSpPr>
          <p:spPr bwMode="auto">
            <a:xfrm>
              <a:off x="7250536" y="2097293"/>
              <a:ext cx="113016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8" name="Rectangle 127"/>
            <p:cNvSpPr>
              <a:spLocks noChangeArrowheads="1"/>
            </p:cNvSpPr>
            <p:nvPr/>
          </p:nvSpPr>
          <p:spPr bwMode="auto">
            <a:xfrm>
              <a:off x="7009091" y="2097293"/>
              <a:ext cx="113016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7558762" y="2244079"/>
              <a:ext cx="113016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auto">
            <a:xfrm>
              <a:off x="7358415" y="2232046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auto">
            <a:xfrm>
              <a:off x="7142656" y="2232046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auto">
            <a:xfrm>
              <a:off x="7463726" y="2378832"/>
              <a:ext cx="113016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auto">
            <a:xfrm>
              <a:off x="7250536" y="2378832"/>
              <a:ext cx="113016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auto">
            <a:xfrm>
              <a:off x="7021935" y="2378832"/>
              <a:ext cx="113016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auto">
            <a:xfrm>
              <a:off x="7558762" y="2528023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auto">
            <a:xfrm>
              <a:off x="7345573" y="2511178"/>
              <a:ext cx="110447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auto">
            <a:xfrm>
              <a:off x="7147793" y="2518398"/>
              <a:ext cx="11558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7027072" y="2665182"/>
              <a:ext cx="115584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auto">
            <a:xfrm>
              <a:off x="7456020" y="2665182"/>
              <a:ext cx="115586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auto">
            <a:xfrm>
              <a:off x="7255673" y="2665182"/>
              <a:ext cx="115586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auto">
            <a:xfrm>
              <a:off x="7563899" y="2811968"/>
              <a:ext cx="110449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2" name="Rectangle 141"/>
            <p:cNvSpPr>
              <a:spLocks noChangeArrowheads="1"/>
            </p:cNvSpPr>
            <p:nvPr/>
          </p:nvSpPr>
          <p:spPr bwMode="auto">
            <a:xfrm>
              <a:off x="7360984" y="2811968"/>
              <a:ext cx="113016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auto">
            <a:xfrm>
              <a:off x="7147793" y="2811968"/>
              <a:ext cx="115586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7468863" y="2958752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auto">
            <a:xfrm>
              <a:off x="7255673" y="2944314"/>
              <a:ext cx="115586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7014229" y="2958752"/>
              <a:ext cx="11558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7" name="Rectangle 146"/>
            <p:cNvSpPr>
              <a:spLocks noChangeArrowheads="1"/>
            </p:cNvSpPr>
            <p:nvPr/>
          </p:nvSpPr>
          <p:spPr bwMode="auto">
            <a:xfrm>
              <a:off x="7563899" y="3093505"/>
              <a:ext cx="110449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8" name="Rectangle 147"/>
            <p:cNvSpPr>
              <a:spLocks noChangeArrowheads="1"/>
            </p:cNvSpPr>
            <p:nvPr/>
          </p:nvSpPr>
          <p:spPr bwMode="auto">
            <a:xfrm>
              <a:off x="7348141" y="3093505"/>
              <a:ext cx="11558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auto">
            <a:xfrm>
              <a:off x="7147793" y="3093505"/>
              <a:ext cx="11558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auto">
            <a:xfrm>
              <a:off x="7481705" y="3228258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1" name="Rectangle 150"/>
            <p:cNvSpPr>
              <a:spLocks noChangeArrowheads="1"/>
            </p:cNvSpPr>
            <p:nvPr/>
          </p:nvSpPr>
          <p:spPr bwMode="auto">
            <a:xfrm>
              <a:off x="7268516" y="3240290"/>
              <a:ext cx="115584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2" name="Rectangle 151"/>
            <p:cNvSpPr>
              <a:spLocks noChangeArrowheads="1"/>
            </p:cNvSpPr>
            <p:nvPr/>
          </p:nvSpPr>
          <p:spPr bwMode="auto">
            <a:xfrm>
              <a:off x="7027072" y="3228258"/>
              <a:ext cx="115584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3" name="Rectangle 152"/>
            <p:cNvSpPr>
              <a:spLocks noChangeArrowheads="1"/>
            </p:cNvSpPr>
            <p:nvPr/>
          </p:nvSpPr>
          <p:spPr bwMode="auto">
            <a:xfrm>
              <a:off x="7548488" y="3372637"/>
              <a:ext cx="113016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4" name="Rectangle 153"/>
            <p:cNvSpPr>
              <a:spLocks noChangeArrowheads="1"/>
            </p:cNvSpPr>
            <p:nvPr/>
          </p:nvSpPr>
          <p:spPr bwMode="auto">
            <a:xfrm>
              <a:off x="7360984" y="3372637"/>
              <a:ext cx="113016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5" name="Rectangle 154"/>
            <p:cNvSpPr>
              <a:spLocks noChangeArrowheads="1"/>
            </p:cNvSpPr>
            <p:nvPr/>
          </p:nvSpPr>
          <p:spPr bwMode="auto">
            <a:xfrm>
              <a:off x="7147793" y="3372637"/>
              <a:ext cx="115586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6" name="Rectangle 155"/>
            <p:cNvSpPr>
              <a:spLocks noChangeArrowheads="1"/>
            </p:cNvSpPr>
            <p:nvPr/>
          </p:nvSpPr>
          <p:spPr bwMode="auto">
            <a:xfrm>
              <a:off x="7027072" y="3492952"/>
              <a:ext cx="115584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7" name="Rectangle 156"/>
            <p:cNvSpPr>
              <a:spLocks noChangeArrowheads="1"/>
            </p:cNvSpPr>
            <p:nvPr/>
          </p:nvSpPr>
          <p:spPr bwMode="auto">
            <a:xfrm>
              <a:off x="7258242" y="3497765"/>
              <a:ext cx="115584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8" name="Rectangle 157"/>
            <p:cNvSpPr>
              <a:spLocks noChangeArrowheads="1"/>
            </p:cNvSpPr>
            <p:nvPr/>
          </p:nvSpPr>
          <p:spPr bwMode="auto">
            <a:xfrm>
              <a:off x="7463726" y="3485734"/>
              <a:ext cx="110447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9" name="Rectangle 158"/>
            <p:cNvSpPr>
              <a:spLocks noChangeArrowheads="1"/>
            </p:cNvSpPr>
            <p:nvPr/>
          </p:nvSpPr>
          <p:spPr bwMode="auto">
            <a:xfrm>
              <a:off x="7553625" y="3644550"/>
              <a:ext cx="115586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0" name="Rectangle 159"/>
            <p:cNvSpPr>
              <a:spLocks noChangeArrowheads="1"/>
            </p:cNvSpPr>
            <p:nvPr/>
          </p:nvSpPr>
          <p:spPr bwMode="auto">
            <a:xfrm>
              <a:off x="7345573" y="3639738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1" name="Rectangle 160"/>
            <p:cNvSpPr>
              <a:spLocks noChangeArrowheads="1"/>
            </p:cNvSpPr>
            <p:nvPr/>
          </p:nvSpPr>
          <p:spPr bwMode="auto">
            <a:xfrm>
              <a:off x="7145226" y="3651768"/>
              <a:ext cx="113016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2" name="Rectangle 161"/>
            <p:cNvSpPr>
              <a:spLocks noChangeArrowheads="1"/>
            </p:cNvSpPr>
            <p:nvPr/>
          </p:nvSpPr>
          <p:spPr bwMode="auto">
            <a:xfrm>
              <a:off x="7466294" y="3784116"/>
              <a:ext cx="113016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3" name="Rectangle 162"/>
            <p:cNvSpPr>
              <a:spLocks noChangeArrowheads="1"/>
            </p:cNvSpPr>
            <p:nvPr/>
          </p:nvSpPr>
          <p:spPr bwMode="auto">
            <a:xfrm>
              <a:off x="7253105" y="3798554"/>
              <a:ext cx="113016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4" name="Rectangle 163"/>
            <p:cNvSpPr>
              <a:spLocks noChangeArrowheads="1"/>
            </p:cNvSpPr>
            <p:nvPr/>
          </p:nvSpPr>
          <p:spPr bwMode="auto">
            <a:xfrm>
              <a:off x="7024503" y="3798554"/>
              <a:ext cx="113016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5" name="Rectangle 164"/>
            <p:cNvSpPr>
              <a:spLocks noChangeArrowheads="1"/>
            </p:cNvSpPr>
            <p:nvPr/>
          </p:nvSpPr>
          <p:spPr bwMode="auto">
            <a:xfrm>
              <a:off x="7561331" y="3930900"/>
              <a:ext cx="113016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" name="Rectangle 165"/>
            <p:cNvSpPr>
              <a:spLocks noChangeArrowheads="1"/>
            </p:cNvSpPr>
            <p:nvPr/>
          </p:nvSpPr>
          <p:spPr bwMode="auto">
            <a:xfrm>
              <a:off x="7373826" y="3930900"/>
              <a:ext cx="113016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7" name="Rectangle 166"/>
            <p:cNvSpPr>
              <a:spLocks noChangeArrowheads="1"/>
            </p:cNvSpPr>
            <p:nvPr/>
          </p:nvSpPr>
          <p:spPr bwMode="auto">
            <a:xfrm>
              <a:off x="7158068" y="3930900"/>
              <a:ext cx="113016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8" name="Rectangle 167"/>
            <p:cNvSpPr>
              <a:spLocks noChangeArrowheads="1"/>
            </p:cNvSpPr>
            <p:nvPr/>
          </p:nvSpPr>
          <p:spPr bwMode="auto">
            <a:xfrm>
              <a:off x="7494549" y="4065654"/>
              <a:ext cx="113016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9" name="Rectangle 168"/>
            <p:cNvSpPr>
              <a:spLocks noChangeArrowheads="1"/>
            </p:cNvSpPr>
            <p:nvPr/>
          </p:nvSpPr>
          <p:spPr bwMode="auto">
            <a:xfrm>
              <a:off x="7278790" y="4080091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0" name="Rectangle 169"/>
            <p:cNvSpPr>
              <a:spLocks noChangeArrowheads="1"/>
            </p:cNvSpPr>
            <p:nvPr/>
          </p:nvSpPr>
          <p:spPr bwMode="auto">
            <a:xfrm>
              <a:off x="7024503" y="4080091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1" name="Rectangle 170"/>
            <p:cNvSpPr>
              <a:spLocks noChangeArrowheads="1"/>
            </p:cNvSpPr>
            <p:nvPr/>
          </p:nvSpPr>
          <p:spPr bwMode="auto">
            <a:xfrm>
              <a:off x="7574173" y="4214845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2" name="Rectangle 171"/>
            <p:cNvSpPr>
              <a:spLocks noChangeArrowheads="1"/>
            </p:cNvSpPr>
            <p:nvPr/>
          </p:nvSpPr>
          <p:spPr bwMode="auto">
            <a:xfrm>
              <a:off x="7386670" y="4214845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3" name="Rectangle 172"/>
            <p:cNvSpPr>
              <a:spLocks noChangeArrowheads="1"/>
            </p:cNvSpPr>
            <p:nvPr/>
          </p:nvSpPr>
          <p:spPr bwMode="auto">
            <a:xfrm>
              <a:off x="7150363" y="4226877"/>
              <a:ext cx="113016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4" name="Rectangle 173"/>
            <p:cNvSpPr>
              <a:spLocks noChangeArrowheads="1"/>
            </p:cNvSpPr>
            <p:nvPr/>
          </p:nvSpPr>
          <p:spPr bwMode="auto">
            <a:xfrm>
              <a:off x="7474001" y="4342380"/>
              <a:ext cx="113016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5" name="Rectangle 174"/>
            <p:cNvSpPr>
              <a:spLocks noChangeArrowheads="1"/>
            </p:cNvSpPr>
            <p:nvPr/>
          </p:nvSpPr>
          <p:spPr bwMode="auto">
            <a:xfrm>
              <a:off x="7265947" y="4342380"/>
              <a:ext cx="113016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6" name="Rectangle 175"/>
            <p:cNvSpPr>
              <a:spLocks noChangeArrowheads="1"/>
            </p:cNvSpPr>
            <p:nvPr/>
          </p:nvSpPr>
          <p:spPr bwMode="auto">
            <a:xfrm>
              <a:off x="7034777" y="4330347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7" name="Rectangle 176"/>
            <p:cNvSpPr>
              <a:spLocks noChangeArrowheads="1"/>
            </p:cNvSpPr>
            <p:nvPr/>
          </p:nvSpPr>
          <p:spPr bwMode="auto">
            <a:xfrm>
              <a:off x="7366121" y="4481946"/>
              <a:ext cx="115584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8" name="Rectangle 177"/>
            <p:cNvSpPr>
              <a:spLocks noChangeArrowheads="1"/>
            </p:cNvSpPr>
            <p:nvPr/>
          </p:nvSpPr>
          <p:spPr bwMode="auto">
            <a:xfrm>
              <a:off x="7160637" y="4469913"/>
              <a:ext cx="115584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9" name="Rectangle 178"/>
            <p:cNvSpPr>
              <a:spLocks noChangeArrowheads="1"/>
            </p:cNvSpPr>
            <p:nvPr/>
          </p:nvSpPr>
          <p:spPr bwMode="auto">
            <a:xfrm>
              <a:off x="7042483" y="4585416"/>
              <a:ext cx="115584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0" name="Rectangle 179"/>
            <p:cNvSpPr>
              <a:spLocks noChangeArrowheads="1"/>
            </p:cNvSpPr>
            <p:nvPr/>
          </p:nvSpPr>
          <p:spPr bwMode="auto">
            <a:xfrm>
              <a:off x="7561331" y="4481946"/>
              <a:ext cx="113016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1" name="Rectangle 180"/>
            <p:cNvSpPr>
              <a:spLocks noChangeArrowheads="1"/>
            </p:cNvSpPr>
            <p:nvPr/>
          </p:nvSpPr>
          <p:spPr bwMode="auto">
            <a:xfrm>
              <a:off x="7458589" y="4609479"/>
              <a:ext cx="113016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2" name="Rectangle 181"/>
            <p:cNvSpPr>
              <a:spLocks noChangeArrowheads="1"/>
            </p:cNvSpPr>
            <p:nvPr/>
          </p:nvSpPr>
          <p:spPr bwMode="auto">
            <a:xfrm>
              <a:off x="7258242" y="4595041"/>
              <a:ext cx="115584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3" name="Rectangle 182"/>
            <p:cNvSpPr>
              <a:spLocks noChangeArrowheads="1"/>
            </p:cNvSpPr>
            <p:nvPr/>
          </p:nvSpPr>
          <p:spPr bwMode="auto">
            <a:xfrm>
              <a:off x="7561331" y="4741827"/>
              <a:ext cx="113016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4" name="Rectangle 183"/>
            <p:cNvSpPr>
              <a:spLocks noChangeArrowheads="1"/>
            </p:cNvSpPr>
            <p:nvPr/>
          </p:nvSpPr>
          <p:spPr bwMode="auto">
            <a:xfrm>
              <a:off x="7353278" y="4741827"/>
              <a:ext cx="115586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5" name="Rectangle 184"/>
            <p:cNvSpPr>
              <a:spLocks noChangeArrowheads="1"/>
            </p:cNvSpPr>
            <p:nvPr/>
          </p:nvSpPr>
          <p:spPr bwMode="auto">
            <a:xfrm>
              <a:off x="7160637" y="4715357"/>
              <a:ext cx="115584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6" name="Rectangle 185"/>
            <p:cNvSpPr>
              <a:spLocks noChangeArrowheads="1"/>
            </p:cNvSpPr>
            <p:nvPr/>
          </p:nvSpPr>
          <p:spPr bwMode="auto">
            <a:xfrm>
              <a:off x="7471431" y="4857330"/>
              <a:ext cx="115586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7" name="Rectangle 186"/>
            <p:cNvSpPr>
              <a:spLocks noChangeArrowheads="1"/>
            </p:cNvSpPr>
            <p:nvPr/>
          </p:nvSpPr>
          <p:spPr bwMode="auto">
            <a:xfrm>
              <a:off x="7250536" y="4845298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8" name="Rectangle 187"/>
            <p:cNvSpPr>
              <a:spLocks noChangeArrowheads="1"/>
            </p:cNvSpPr>
            <p:nvPr/>
          </p:nvSpPr>
          <p:spPr bwMode="auto">
            <a:xfrm>
              <a:off x="7042483" y="4845298"/>
              <a:ext cx="115584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9" name="Rectangle 188"/>
            <p:cNvSpPr>
              <a:spLocks noChangeArrowheads="1"/>
            </p:cNvSpPr>
            <p:nvPr/>
          </p:nvSpPr>
          <p:spPr bwMode="auto">
            <a:xfrm>
              <a:off x="7366121" y="4960800"/>
              <a:ext cx="115584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0" name="Rectangle 189"/>
            <p:cNvSpPr>
              <a:spLocks noChangeArrowheads="1"/>
            </p:cNvSpPr>
            <p:nvPr/>
          </p:nvSpPr>
          <p:spPr bwMode="auto">
            <a:xfrm>
              <a:off x="7561331" y="4989676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1" name="Rectangle 190"/>
            <p:cNvSpPr>
              <a:spLocks noChangeArrowheads="1"/>
            </p:cNvSpPr>
            <p:nvPr/>
          </p:nvSpPr>
          <p:spPr bwMode="auto">
            <a:xfrm>
              <a:off x="7147793" y="4960800"/>
              <a:ext cx="110449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2" name="Rectangle 191"/>
            <p:cNvSpPr>
              <a:spLocks noChangeArrowheads="1"/>
            </p:cNvSpPr>
            <p:nvPr/>
          </p:nvSpPr>
          <p:spPr bwMode="auto">
            <a:xfrm>
              <a:off x="6914056" y="4960800"/>
              <a:ext cx="113016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3" name="Rectangle 192"/>
            <p:cNvSpPr>
              <a:spLocks noChangeArrowheads="1"/>
            </p:cNvSpPr>
            <p:nvPr/>
          </p:nvSpPr>
          <p:spPr bwMode="auto">
            <a:xfrm>
              <a:off x="7468863" y="5085928"/>
              <a:ext cx="113016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4" name="Rectangle 193"/>
            <p:cNvSpPr>
              <a:spLocks noChangeArrowheads="1"/>
            </p:cNvSpPr>
            <p:nvPr/>
          </p:nvSpPr>
          <p:spPr bwMode="auto">
            <a:xfrm>
              <a:off x="7258242" y="5085928"/>
              <a:ext cx="115584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5" name="Rectangle 194"/>
            <p:cNvSpPr>
              <a:spLocks noChangeArrowheads="1"/>
            </p:cNvSpPr>
            <p:nvPr/>
          </p:nvSpPr>
          <p:spPr bwMode="auto">
            <a:xfrm>
              <a:off x="7050188" y="5097961"/>
              <a:ext cx="113016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6" name="Rectangle 195"/>
            <p:cNvSpPr>
              <a:spLocks noChangeArrowheads="1"/>
            </p:cNvSpPr>
            <p:nvPr/>
          </p:nvSpPr>
          <p:spPr bwMode="auto">
            <a:xfrm>
              <a:off x="7553625" y="5215869"/>
              <a:ext cx="11558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7" name="Rectangle 196"/>
            <p:cNvSpPr>
              <a:spLocks noChangeArrowheads="1"/>
            </p:cNvSpPr>
            <p:nvPr/>
          </p:nvSpPr>
          <p:spPr bwMode="auto">
            <a:xfrm>
              <a:off x="7360984" y="5227901"/>
              <a:ext cx="113016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8" name="Rectangle 197"/>
            <p:cNvSpPr>
              <a:spLocks noChangeArrowheads="1"/>
            </p:cNvSpPr>
            <p:nvPr/>
          </p:nvSpPr>
          <p:spPr bwMode="auto">
            <a:xfrm>
              <a:off x="7168342" y="5215869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9" name="Rectangle 198"/>
            <p:cNvSpPr>
              <a:spLocks noChangeArrowheads="1"/>
            </p:cNvSpPr>
            <p:nvPr/>
          </p:nvSpPr>
          <p:spPr bwMode="auto">
            <a:xfrm>
              <a:off x="7479138" y="5369873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0" name="Rectangle 199"/>
            <p:cNvSpPr>
              <a:spLocks noChangeArrowheads="1"/>
            </p:cNvSpPr>
            <p:nvPr/>
          </p:nvSpPr>
          <p:spPr bwMode="auto">
            <a:xfrm>
              <a:off x="7268516" y="5369873"/>
              <a:ext cx="115584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1" name="Rectangle 200"/>
            <p:cNvSpPr>
              <a:spLocks noChangeArrowheads="1"/>
            </p:cNvSpPr>
            <p:nvPr/>
          </p:nvSpPr>
          <p:spPr bwMode="auto">
            <a:xfrm>
              <a:off x="6806177" y="5097961"/>
              <a:ext cx="110447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2" name="Rectangle 201"/>
            <p:cNvSpPr>
              <a:spLocks noChangeArrowheads="1"/>
            </p:cNvSpPr>
            <p:nvPr/>
          </p:nvSpPr>
          <p:spPr bwMode="auto">
            <a:xfrm>
              <a:off x="6944878" y="5227901"/>
              <a:ext cx="115584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3" name="Rectangle 202"/>
            <p:cNvSpPr>
              <a:spLocks noChangeArrowheads="1"/>
            </p:cNvSpPr>
            <p:nvPr/>
          </p:nvSpPr>
          <p:spPr bwMode="auto">
            <a:xfrm>
              <a:off x="7063032" y="5369873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4" name="Rectangle 203"/>
            <p:cNvSpPr>
              <a:spLocks noChangeArrowheads="1"/>
            </p:cNvSpPr>
            <p:nvPr/>
          </p:nvSpPr>
          <p:spPr bwMode="auto">
            <a:xfrm>
              <a:off x="6842136" y="5369873"/>
              <a:ext cx="115584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5" name="Rectangle 204"/>
            <p:cNvSpPr>
              <a:spLocks noChangeArrowheads="1"/>
            </p:cNvSpPr>
            <p:nvPr/>
          </p:nvSpPr>
          <p:spPr bwMode="auto">
            <a:xfrm>
              <a:off x="6726551" y="5239932"/>
              <a:ext cx="113016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6" name="Rectangle 205"/>
            <p:cNvSpPr>
              <a:spLocks noChangeArrowheads="1"/>
            </p:cNvSpPr>
            <p:nvPr/>
          </p:nvSpPr>
          <p:spPr bwMode="auto">
            <a:xfrm>
              <a:off x="6621241" y="5369873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7" name="Rectangle 206"/>
            <p:cNvSpPr>
              <a:spLocks noChangeArrowheads="1"/>
            </p:cNvSpPr>
            <p:nvPr/>
          </p:nvSpPr>
          <p:spPr bwMode="auto">
            <a:xfrm>
              <a:off x="6700865" y="4955988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8" name="Rectangle 207"/>
            <p:cNvSpPr>
              <a:spLocks noChangeArrowheads="1"/>
            </p:cNvSpPr>
            <p:nvPr/>
          </p:nvSpPr>
          <p:spPr bwMode="auto">
            <a:xfrm>
              <a:off x="6608397" y="5083523"/>
              <a:ext cx="113016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9" name="Rectangle 208"/>
            <p:cNvSpPr>
              <a:spLocks noChangeArrowheads="1"/>
            </p:cNvSpPr>
            <p:nvPr/>
          </p:nvSpPr>
          <p:spPr bwMode="auto">
            <a:xfrm>
              <a:off x="6490244" y="5223089"/>
              <a:ext cx="113016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0" name="Rectangle 209"/>
            <p:cNvSpPr>
              <a:spLocks noChangeArrowheads="1"/>
            </p:cNvSpPr>
            <p:nvPr/>
          </p:nvSpPr>
          <p:spPr bwMode="auto">
            <a:xfrm>
              <a:off x="6384934" y="5355435"/>
              <a:ext cx="115584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1" name="Rectangle 210"/>
            <p:cNvSpPr>
              <a:spLocks noChangeArrowheads="1"/>
            </p:cNvSpPr>
            <p:nvPr/>
          </p:nvSpPr>
          <p:spPr bwMode="auto">
            <a:xfrm>
              <a:off x="6490244" y="4953582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2" name="Rectangle 211"/>
            <p:cNvSpPr>
              <a:spLocks noChangeArrowheads="1"/>
            </p:cNvSpPr>
            <p:nvPr/>
          </p:nvSpPr>
          <p:spPr bwMode="auto">
            <a:xfrm>
              <a:off x="6382364" y="5093148"/>
              <a:ext cx="11558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3" name="Rectangle 212"/>
            <p:cNvSpPr>
              <a:spLocks noChangeArrowheads="1"/>
            </p:cNvSpPr>
            <p:nvPr/>
          </p:nvSpPr>
          <p:spPr bwMode="auto">
            <a:xfrm>
              <a:off x="6274485" y="5230307"/>
              <a:ext cx="115586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4" name="Rectangle 213"/>
            <p:cNvSpPr>
              <a:spLocks noChangeArrowheads="1"/>
            </p:cNvSpPr>
            <p:nvPr/>
          </p:nvSpPr>
          <p:spPr bwMode="auto">
            <a:xfrm>
              <a:off x="6169175" y="5357842"/>
              <a:ext cx="115584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5" name="Rectangle 214"/>
            <p:cNvSpPr>
              <a:spLocks noChangeArrowheads="1"/>
            </p:cNvSpPr>
            <p:nvPr/>
          </p:nvSpPr>
          <p:spPr bwMode="auto">
            <a:xfrm>
              <a:off x="6277054" y="4960800"/>
              <a:ext cx="115584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6" name="Rectangle 215"/>
            <p:cNvSpPr>
              <a:spLocks noChangeArrowheads="1"/>
            </p:cNvSpPr>
            <p:nvPr/>
          </p:nvSpPr>
          <p:spPr bwMode="auto">
            <a:xfrm>
              <a:off x="6174312" y="5102773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7" name="Rectangle 216"/>
            <p:cNvSpPr>
              <a:spLocks noChangeArrowheads="1"/>
            </p:cNvSpPr>
            <p:nvPr/>
          </p:nvSpPr>
          <p:spPr bwMode="auto">
            <a:xfrm>
              <a:off x="6040747" y="5227901"/>
              <a:ext cx="113016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8" name="Rectangle 217"/>
            <p:cNvSpPr>
              <a:spLocks noChangeArrowheads="1"/>
            </p:cNvSpPr>
            <p:nvPr/>
          </p:nvSpPr>
          <p:spPr bwMode="auto">
            <a:xfrm>
              <a:off x="5945710" y="5355435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9" name="Rectangle 218"/>
            <p:cNvSpPr>
              <a:spLocks noChangeArrowheads="1"/>
            </p:cNvSpPr>
            <p:nvPr/>
          </p:nvSpPr>
          <p:spPr bwMode="auto">
            <a:xfrm>
              <a:off x="6081844" y="4958395"/>
              <a:ext cx="113016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0" name="Rectangle 219"/>
            <p:cNvSpPr>
              <a:spLocks noChangeArrowheads="1"/>
            </p:cNvSpPr>
            <p:nvPr/>
          </p:nvSpPr>
          <p:spPr bwMode="auto">
            <a:xfrm>
              <a:off x="5935436" y="5083523"/>
              <a:ext cx="113016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1" name="Rectangle 220"/>
            <p:cNvSpPr>
              <a:spLocks noChangeArrowheads="1"/>
            </p:cNvSpPr>
            <p:nvPr/>
          </p:nvSpPr>
          <p:spPr bwMode="auto">
            <a:xfrm>
              <a:off x="5817282" y="5223089"/>
              <a:ext cx="110449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Rectangle 221"/>
            <p:cNvSpPr>
              <a:spLocks noChangeArrowheads="1"/>
            </p:cNvSpPr>
            <p:nvPr/>
          </p:nvSpPr>
          <p:spPr bwMode="auto">
            <a:xfrm>
              <a:off x="5709403" y="5353029"/>
              <a:ext cx="11558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3" name="Rectangle 222"/>
            <p:cNvSpPr>
              <a:spLocks noChangeArrowheads="1"/>
            </p:cNvSpPr>
            <p:nvPr/>
          </p:nvSpPr>
          <p:spPr bwMode="auto">
            <a:xfrm>
              <a:off x="5837831" y="4958395"/>
              <a:ext cx="113016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4" name="Rectangle 223"/>
            <p:cNvSpPr>
              <a:spLocks noChangeArrowheads="1"/>
            </p:cNvSpPr>
            <p:nvPr/>
          </p:nvSpPr>
          <p:spPr bwMode="auto">
            <a:xfrm>
              <a:off x="5717110" y="5085928"/>
              <a:ext cx="113016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5" name="Rectangle 224"/>
            <p:cNvSpPr>
              <a:spLocks noChangeArrowheads="1"/>
            </p:cNvSpPr>
            <p:nvPr/>
          </p:nvSpPr>
          <p:spPr bwMode="auto">
            <a:xfrm>
              <a:off x="5609230" y="5213463"/>
              <a:ext cx="113016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6" name="Rectangle 225"/>
            <p:cNvSpPr>
              <a:spLocks noChangeArrowheads="1"/>
            </p:cNvSpPr>
            <p:nvPr/>
          </p:nvSpPr>
          <p:spPr bwMode="auto">
            <a:xfrm>
              <a:off x="5491077" y="5353029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7" name="Rectangle 226"/>
            <p:cNvSpPr>
              <a:spLocks noChangeArrowheads="1"/>
            </p:cNvSpPr>
            <p:nvPr/>
          </p:nvSpPr>
          <p:spPr bwMode="auto">
            <a:xfrm>
              <a:off x="5601524" y="4958395"/>
              <a:ext cx="115586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8" name="Rectangle 227"/>
            <p:cNvSpPr>
              <a:spLocks noChangeArrowheads="1"/>
            </p:cNvSpPr>
            <p:nvPr/>
          </p:nvSpPr>
          <p:spPr bwMode="auto">
            <a:xfrm>
              <a:off x="5491077" y="5081116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9" name="Rectangle 228"/>
            <p:cNvSpPr>
              <a:spLocks noChangeArrowheads="1"/>
            </p:cNvSpPr>
            <p:nvPr/>
          </p:nvSpPr>
          <p:spPr bwMode="auto">
            <a:xfrm>
              <a:off x="5370354" y="5206244"/>
              <a:ext cx="113016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0" name="Rectangle 229"/>
            <p:cNvSpPr>
              <a:spLocks noChangeArrowheads="1"/>
            </p:cNvSpPr>
            <p:nvPr/>
          </p:nvSpPr>
          <p:spPr bwMode="auto">
            <a:xfrm>
              <a:off x="5252200" y="5348217"/>
              <a:ext cx="115586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1" name="Rectangle 230"/>
            <p:cNvSpPr>
              <a:spLocks noChangeArrowheads="1"/>
            </p:cNvSpPr>
            <p:nvPr/>
          </p:nvSpPr>
          <p:spPr bwMode="auto">
            <a:xfrm>
              <a:off x="5380628" y="4955988"/>
              <a:ext cx="113016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2" name="Rectangle 231"/>
            <p:cNvSpPr>
              <a:spLocks noChangeArrowheads="1"/>
            </p:cNvSpPr>
            <p:nvPr/>
          </p:nvSpPr>
          <p:spPr bwMode="auto">
            <a:xfrm>
              <a:off x="5259907" y="5083523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3" name="Rectangle 232"/>
            <p:cNvSpPr>
              <a:spLocks noChangeArrowheads="1"/>
            </p:cNvSpPr>
            <p:nvPr/>
          </p:nvSpPr>
          <p:spPr bwMode="auto">
            <a:xfrm>
              <a:off x="5141753" y="5208651"/>
              <a:ext cx="113016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4" name="Rectangle 233"/>
            <p:cNvSpPr>
              <a:spLocks noChangeArrowheads="1"/>
            </p:cNvSpPr>
            <p:nvPr/>
          </p:nvSpPr>
          <p:spPr bwMode="auto">
            <a:xfrm>
              <a:off x="5049285" y="5340997"/>
              <a:ext cx="115584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5" name="Rectangle 234"/>
            <p:cNvSpPr>
              <a:spLocks noChangeArrowheads="1"/>
            </p:cNvSpPr>
            <p:nvPr/>
          </p:nvSpPr>
          <p:spPr bwMode="auto">
            <a:xfrm>
              <a:off x="5152028" y="4960800"/>
              <a:ext cx="113016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6" name="Rectangle 235"/>
            <p:cNvSpPr>
              <a:spLocks noChangeArrowheads="1"/>
            </p:cNvSpPr>
            <p:nvPr/>
          </p:nvSpPr>
          <p:spPr bwMode="auto">
            <a:xfrm>
              <a:off x="5031305" y="5085928"/>
              <a:ext cx="113016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7" name="Rectangle 236"/>
            <p:cNvSpPr>
              <a:spLocks noChangeArrowheads="1"/>
            </p:cNvSpPr>
            <p:nvPr/>
          </p:nvSpPr>
          <p:spPr bwMode="auto">
            <a:xfrm>
              <a:off x="4923426" y="5201431"/>
              <a:ext cx="113016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8" name="Rectangle 237"/>
            <p:cNvSpPr>
              <a:spLocks noChangeArrowheads="1"/>
            </p:cNvSpPr>
            <p:nvPr/>
          </p:nvSpPr>
          <p:spPr bwMode="auto">
            <a:xfrm>
              <a:off x="4818116" y="5340997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9" name="Rectangle 238"/>
            <p:cNvSpPr>
              <a:spLocks noChangeArrowheads="1"/>
            </p:cNvSpPr>
            <p:nvPr/>
          </p:nvSpPr>
          <p:spPr bwMode="auto">
            <a:xfrm>
              <a:off x="4936269" y="4951175"/>
              <a:ext cx="110447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0" name="Rectangle 239"/>
            <p:cNvSpPr>
              <a:spLocks noChangeArrowheads="1"/>
            </p:cNvSpPr>
            <p:nvPr/>
          </p:nvSpPr>
          <p:spPr bwMode="auto">
            <a:xfrm>
              <a:off x="4815546" y="5066678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1" name="Rectangle 240"/>
            <p:cNvSpPr>
              <a:spLocks noChangeArrowheads="1"/>
            </p:cNvSpPr>
            <p:nvPr/>
          </p:nvSpPr>
          <p:spPr bwMode="auto">
            <a:xfrm>
              <a:off x="4705099" y="5218276"/>
              <a:ext cx="115584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2" name="Rectangle 241"/>
            <p:cNvSpPr>
              <a:spLocks noChangeArrowheads="1"/>
            </p:cNvSpPr>
            <p:nvPr/>
          </p:nvSpPr>
          <p:spPr bwMode="auto">
            <a:xfrm>
              <a:off x="4586946" y="5357842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3" name="Rectangle 242"/>
            <p:cNvSpPr>
              <a:spLocks noChangeArrowheads="1"/>
            </p:cNvSpPr>
            <p:nvPr/>
          </p:nvSpPr>
          <p:spPr bwMode="auto">
            <a:xfrm>
              <a:off x="4705099" y="4958395"/>
              <a:ext cx="115584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4" name="Rectangle 243"/>
            <p:cNvSpPr>
              <a:spLocks noChangeArrowheads="1"/>
            </p:cNvSpPr>
            <p:nvPr/>
          </p:nvSpPr>
          <p:spPr bwMode="auto">
            <a:xfrm>
              <a:off x="4586946" y="5083523"/>
              <a:ext cx="113016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5" name="Rectangle 244"/>
            <p:cNvSpPr>
              <a:spLocks noChangeArrowheads="1"/>
            </p:cNvSpPr>
            <p:nvPr/>
          </p:nvSpPr>
          <p:spPr bwMode="auto">
            <a:xfrm>
              <a:off x="4481634" y="5213463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6" name="Rectangle 245"/>
            <p:cNvSpPr>
              <a:spLocks noChangeArrowheads="1"/>
            </p:cNvSpPr>
            <p:nvPr/>
          </p:nvSpPr>
          <p:spPr bwMode="auto">
            <a:xfrm>
              <a:off x="4386598" y="5348217"/>
              <a:ext cx="113016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7" name="Rectangle 246"/>
            <p:cNvSpPr>
              <a:spLocks noChangeArrowheads="1"/>
            </p:cNvSpPr>
            <p:nvPr/>
          </p:nvSpPr>
          <p:spPr bwMode="auto">
            <a:xfrm>
              <a:off x="4484204" y="4968020"/>
              <a:ext cx="113016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8" name="Rectangle 247"/>
            <p:cNvSpPr>
              <a:spLocks noChangeArrowheads="1"/>
            </p:cNvSpPr>
            <p:nvPr/>
          </p:nvSpPr>
          <p:spPr bwMode="auto">
            <a:xfrm>
              <a:off x="4363481" y="5095554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9" name="Rectangle 248"/>
            <p:cNvSpPr>
              <a:spLocks noChangeArrowheads="1"/>
            </p:cNvSpPr>
            <p:nvPr/>
          </p:nvSpPr>
          <p:spPr bwMode="auto">
            <a:xfrm>
              <a:off x="4255601" y="4972833"/>
              <a:ext cx="113016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0" name="Rectangle 249"/>
            <p:cNvSpPr>
              <a:spLocks noChangeArrowheads="1"/>
            </p:cNvSpPr>
            <p:nvPr/>
          </p:nvSpPr>
          <p:spPr bwMode="auto">
            <a:xfrm>
              <a:off x="4150292" y="5076303"/>
              <a:ext cx="115584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1" name="Rectangle 250"/>
            <p:cNvSpPr>
              <a:spLocks noChangeArrowheads="1"/>
            </p:cNvSpPr>
            <p:nvPr/>
          </p:nvSpPr>
          <p:spPr bwMode="auto">
            <a:xfrm>
              <a:off x="4265876" y="5215869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2" name="Rectangle 251"/>
            <p:cNvSpPr>
              <a:spLocks noChangeArrowheads="1"/>
            </p:cNvSpPr>
            <p:nvPr/>
          </p:nvSpPr>
          <p:spPr bwMode="auto">
            <a:xfrm>
              <a:off x="4042412" y="5215869"/>
              <a:ext cx="115584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3" name="Rectangle 252"/>
            <p:cNvSpPr>
              <a:spLocks noChangeArrowheads="1"/>
            </p:cNvSpPr>
            <p:nvPr/>
          </p:nvSpPr>
          <p:spPr bwMode="auto">
            <a:xfrm>
              <a:off x="4170840" y="5355435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4" name="Rectangle 253"/>
            <p:cNvSpPr>
              <a:spLocks noChangeArrowheads="1"/>
            </p:cNvSpPr>
            <p:nvPr/>
          </p:nvSpPr>
          <p:spPr bwMode="auto">
            <a:xfrm>
              <a:off x="3960218" y="5365060"/>
              <a:ext cx="113016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5" name="Rectangle 254"/>
            <p:cNvSpPr>
              <a:spLocks noChangeArrowheads="1"/>
            </p:cNvSpPr>
            <p:nvPr/>
          </p:nvSpPr>
          <p:spPr bwMode="auto">
            <a:xfrm>
              <a:off x="3770145" y="5367467"/>
              <a:ext cx="110447" cy="103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6" name="Rectangle 255"/>
            <p:cNvSpPr>
              <a:spLocks noChangeArrowheads="1"/>
            </p:cNvSpPr>
            <p:nvPr/>
          </p:nvSpPr>
          <p:spPr bwMode="auto">
            <a:xfrm>
              <a:off x="4525300" y="4710544"/>
              <a:ext cx="115584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7" name="Rectangle 256"/>
            <p:cNvSpPr>
              <a:spLocks noChangeArrowheads="1"/>
            </p:cNvSpPr>
            <p:nvPr/>
          </p:nvSpPr>
          <p:spPr bwMode="auto">
            <a:xfrm>
              <a:off x="4782156" y="4720169"/>
              <a:ext cx="110447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8" name="Rectangle 257"/>
            <p:cNvSpPr>
              <a:spLocks noChangeArrowheads="1"/>
            </p:cNvSpPr>
            <p:nvPr/>
          </p:nvSpPr>
          <p:spPr bwMode="auto">
            <a:xfrm>
              <a:off x="4299268" y="4496384"/>
              <a:ext cx="113016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Rectangle 258"/>
            <p:cNvSpPr>
              <a:spLocks noChangeArrowheads="1"/>
            </p:cNvSpPr>
            <p:nvPr/>
          </p:nvSpPr>
          <p:spPr bwMode="auto">
            <a:xfrm>
              <a:off x="6711139" y="4744233"/>
              <a:ext cx="113016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0" name="Rectangle 259"/>
            <p:cNvSpPr>
              <a:spLocks noChangeArrowheads="1"/>
            </p:cNvSpPr>
            <p:nvPr/>
          </p:nvSpPr>
          <p:spPr bwMode="auto">
            <a:xfrm>
              <a:off x="6500518" y="4768296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1" name="Rectangle 260"/>
            <p:cNvSpPr>
              <a:spLocks noChangeArrowheads="1"/>
            </p:cNvSpPr>
            <p:nvPr/>
          </p:nvSpPr>
          <p:spPr bwMode="auto">
            <a:xfrm>
              <a:off x="6795902" y="4373661"/>
              <a:ext cx="110447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2" name="Rectangle 261"/>
            <p:cNvSpPr>
              <a:spLocks noChangeArrowheads="1"/>
            </p:cNvSpPr>
            <p:nvPr/>
          </p:nvSpPr>
          <p:spPr bwMode="auto">
            <a:xfrm>
              <a:off x="6793333" y="2429364"/>
              <a:ext cx="113016" cy="103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Rectangle 262"/>
            <p:cNvSpPr>
              <a:spLocks noChangeArrowheads="1"/>
            </p:cNvSpPr>
            <p:nvPr/>
          </p:nvSpPr>
          <p:spPr bwMode="auto">
            <a:xfrm>
              <a:off x="6449147" y="2181515"/>
              <a:ext cx="11558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Rectangle 263"/>
            <p:cNvSpPr>
              <a:spLocks noChangeArrowheads="1"/>
            </p:cNvSpPr>
            <p:nvPr/>
          </p:nvSpPr>
          <p:spPr bwMode="auto">
            <a:xfrm>
              <a:off x="6228251" y="2174295"/>
              <a:ext cx="113016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5" name="Rectangle 264"/>
            <p:cNvSpPr>
              <a:spLocks noChangeArrowheads="1"/>
            </p:cNvSpPr>
            <p:nvPr/>
          </p:nvSpPr>
          <p:spPr bwMode="auto">
            <a:xfrm>
              <a:off x="4268445" y="2448614"/>
              <a:ext cx="113016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6" name="Rectangle 265"/>
            <p:cNvSpPr>
              <a:spLocks noChangeArrowheads="1"/>
            </p:cNvSpPr>
            <p:nvPr/>
          </p:nvSpPr>
          <p:spPr bwMode="auto">
            <a:xfrm>
              <a:off x="4576671" y="2174295"/>
              <a:ext cx="113016" cy="10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7" name="Rectangle 266"/>
            <p:cNvSpPr>
              <a:spLocks noChangeArrowheads="1"/>
            </p:cNvSpPr>
            <p:nvPr/>
          </p:nvSpPr>
          <p:spPr bwMode="auto">
            <a:xfrm>
              <a:off x="4859212" y="2094888"/>
              <a:ext cx="113016" cy="101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05" name="Oval 304"/>
          <p:cNvSpPr>
            <a:spLocks noChangeArrowheads="1"/>
          </p:cNvSpPr>
          <p:nvPr/>
        </p:nvSpPr>
        <p:spPr bwMode="auto">
          <a:xfrm>
            <a:off x="5800725" y="915988"/>
            <a:ext cx="2238375" cy="2998787"/>
          </a:xfrm>
          <a:prstGeom prst="ellips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>
                <a:latin typeface="+mn-lt"/>
                <a:ea typeface="ＭＳ Ｐゴシック" charset="-128"/>
                <a:cs typeface="ＭＳ Ｐゴシック" charset="-128"/>
              </a:rPr>
              <a:t>Result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300" dirty="0">
                <a:latin typeface="+mn-lt"/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306" name="Rectangle 305"/>
          <p:cNvSpPr/>
          <p:nvPr/>
        </p:nvSpPr>
        <p:spPr>
          <a:xfrm>
            <a:off x="3081393" y="2235202"/>
            <a:ext cx="1486891" cy="626922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8000"/>
              </a:gs>
            </a:gsLst>
          </a:gradFill>
          <a:ln>
            <a:gradFill flip="none" rotWithShape="1">
              <a:gsLst>
                <a:gs pos="0">
                  <a:srgbClr val="FF0000"/>
                </a:gs>
                <a:gs pos="99000">
                  <a:srgbClr val="FF8000"/>
                </a:gs>
                <a:gs pos="94000">
                  <a:srgbClr val="FF8000"/>
                </a:gs>
                <a:gs pos="96000">
                  <a:srgbClr val="FF800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Result</a:t>
            </a:r>
          </a:p>
        </p:txBody>
      </p:sp>
      <p:sp>
        <p:nvSpPr>
          <p:cNvPr id="16394" name="TextBox 17"/>
          <p:cNvSpPr txBox="1">
            <a:spLocks noChangeArrowheads="1"/>
          </p:cNvSpPr>
          <p:nvPr/>
        </p:nvSpPr>
        <p:spPr bwMode="auto">
          <a:xfrm>
            <a:off x="2517775" y="731838"/>
            <a:ext cx="2562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Calibri" charset="0"/>
              </a:rPr>
              <a:t>Control Unit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600200" y="6461760"/>
            <a:ext cx="4572000" cy="365125"/>
          </a:xfrm>
        </p:spPr>
        <p:txBody>
          <a:bodyPr/>
          <a:lstStyle/>
          <a:p>
            <a:pPr>
              <a:defRPr/>
            </a:pPr>
            <a:r>
              <a:rPr lang="da-DK" dirty="0" smtClean="0"/>
              <a:t>(c) 2012 Ophir Frieder at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371600"/>
          </a:xfrm>
        </p:spPr>
        <p:txBody>
          <a:bodyPr>
            <a:normAutofit/>
          </a:bodyPr>
          <a:lstStyle/>
          <a:p>
            <a:r>
              <a:rPr lang="en-US" sz="3200"/>
              <a:t>The control unit saves the result to a “memory” and selects the next instruction</a:t>
            </a:r>
          </a:p>
        </p:txBody>
      </p:sp>
      <p:sp>
        <p:nvSpPr>
          <p:cNvPr id="174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/>
              <a:t>Von Neumann Model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>
          <a:xfrm>
            <a:off x="1560513" y="0"/>
            <a:ext cx="7583487" cy="4568825"/>
          </a:xfrm>
        </p:spPr>
      </p:sp>
      <p:grpSp>
        <p:nvGrpSpPr>
          <p:cNvPr id="17413" name="Group 15"/>
          <p:cNvGrpSpPr>
            <a:grpSpLocks/>
          </p:cNvGrpSpPr>
          <p:nvPr/>
        </p:nvGrpSpPr>
        <p:grpSpPr bwMode="auto">
          <a:xfrm>
            <a:off x="1746250" y="1366838"/>
            <a:ext cx="2157413" cy="2222500"/>
            <a:chOff x="3382293" y="1370588"/>
            <a:chExt cx="4315171" cy="4172539"/>
          </a:xfrm>
        </p:grpSpPr>
        <p:grpSp>
          <p:nvGrpSpPr>
            <p:cNvPr id="17475" name="Group 67"/>
            <p:cNvGrpSpPr>
              <a:grpSpLocks/>
            </p:cNvGrpSpPr>
            <p:nvPr/>
          </p:nvGrpSpPr>
          <p:grpSpPr bwMode="auto">
            <a:xfrm>
              <a:off x="3382294" y="1370587"/>
              <a:ext cx="4315171" cy="4172539"/>
              <a:chOff x="3382294" y="1370587"/>
              <a:chExt cx="4315171" cy="4172539"/>
            </a:xfrm>
          </p:grpSpPr>
          <p:sp>
            <p:nvSpPr>
              <p:cNvPr id="268" name="Round Single Corner Rectangle 279"/>
              <p:cNvSpPr>
                <a:spLocks/>
              </p:cNvSpPr>
              <p:nvPr/>
            </p:nvSpPr>
            <p:spPr bwMode="auto">
              <a:xfrm rot="-5400000">
                <a:off x="3453611" y="1299272"/>
                <a:ext cx="4172539" cy="4315171"/>
              </a:xfrm>
              <a:custGeom>
                <a:avLst/>
                <a:gdLst>
                  <a:gd name="T0" fmla="*/ 0 w 4172539"/>
                  <a:gd name="T1" fmla="*/ 0 h 4315171"/>
                  <a:gd name="T2" fmla="*/ 3748317 w 4172539"/>
                  <a:gd name="T3" fmla="*/ 0 h 4315171"/>
                  <a:gd name="T4" fmla="*/ 4172539 w 4172539"/>
                  <a:gd name="T5" fmla="*/ 424222 h 4315171"/>
                  <a:gd name="T6" fmla="*/ 4172539 w 4172539"/>
                  <a:gd name="T7" fmla="*/ 4315171 h 4315171"/>
                  <a:gd name="T8" fmla="*/ 0 w 4172539"/>
                  <a:gd name="T9" fmla="*/ 4315171 h 4315171"/>
                  <a:gd name="T10" fmla="*/ 0 w 4172539"/>
                  <a:gd name="T11" fmla="*/ 0 h 43151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72539"/>
                  <a:gd name="T19" fmla="*/ 0 h 4315171"/>
                  <a:gd name="T20" fmla="*/ 4172539 w 4172539"/>
                  <a:gd name="T21" fmla="*/ 4315171 h 43151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72539" h="4315171">
                    <a:moveTo>
                      <a:pt x="0" y="0"/>
                    </a:moveTo>
                    <a:lnTo>
                      <a:pt x="3748317" y="0"/>
                    </a:lnTo>
                    <a:cubicBezTo>
                      <a:pt x="3982608" y="0"/>
                      <a:pt x="4172539" y="189931"/>
                      <a:pt x="4172539" y="424222"/>
                    </a:cubicBezTo>
                    <a:lnTo>
                      <a:pt x="4172539" y="4315171"/>
                    </a:lnTo>
                    <a:lnTo>
                      <a:pt x="0" y="4315171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04040"/>
                  </a:gs>
                  <a:gs pos="100000">
                    <a:schemeClr val="tx1"/>
                  </a:gs>
                </a:gsLst>
                <a:lin ang="17400000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FFFFFF"/>
                  </a:solidFill>
                  <a:latin typeface="Calibri" charset="0"/>
                </a:endParaRPr>
              </a:p>
              <a:p>
                <a:pPr algn="ctr"/>
                <a:endParaRPr lang="en-US">
                  <a:solidFill>
                    <a:srgbClr val="FFFFFF"/>
                  </a:solidFill>
                  <a:latin typeface="Calibri" charset="0"/>
                </a:endParaRPr>
              </a:p>
            </p:txBody>
          </p:sp>
          <p:sp>
            <p:nvSpPr>
              <p:cNvPr id="269" name="Round Single Corner Rectangle 280"/>
              <p:cNvSpPr>
                <a:spLocks/>
              </p:cNvSpPr>
              <p:nvPr/>
            </p:nvSpPr>
            <p:spPr bwMode="auto">
              <a:xfrm rot="-5400000">
                <a:off x="4145099" y="2074131"/>
                <a:ext cx="2887994" cy="2762471"/>
              </a:xfrm>
              <a:custGeom>
                <a:avLst/>
                <a:gdLst>
                  <a:gd name="T0" fmla="*/ 0 w 2887992"/>
                  <a:gd name="T1" fmla="*/ 0 h 2762471"/>
                  <a:gd name="T2" fmla="*/ 2607132 w 2887992"/>
                  <a:gd name="T3" fmla="*/ 0 h 2762471"/>
                  <a:gd name="T4" fmla="*/ 2887992 w 2887992"/>
                  <a:gd name="T5" fmla="*/ 280860 h 2762471"/>
                  <a:gd name="T6" fmla="*/ 2887992 w 2887992"/>
                  <a:gd name="T7" fmla="*/ 2762471 h 2762471"/>
                  <a:gd name="T8" fmla="*/ 0 w 2887992"/>
                  <a:gd name="T9" fmla="*/ 2762471 h 2762471"/>
                  <a:gd name="T10" fmla="*/ 0 w 2887992"/>
                  <a:gd name="T11" fmla="*/ 0 h 27624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87992"/>
                  <a:gd name="T19" fmla="*/ 0 h 2762471"/>
                  <a:gd name="T20" fmla="*/ 2887992 w 2887992"/>
                  <a:gd name="T21" fmla="*/ 2762471 h 27624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87992" h="2762471">
                    <a:moveTo>
                      <a:pt x="0" y="0"/>
                    </a:moveTo>
                    <a:lnTo>
                      <a:pt x="2607132" y="0"/>
                    </a:lnTo>
                    <a:cubicBezTo>
                      <a:pt x="2762247" y="0"/>
                      <a:pt x="2887992" y="125745"/>
                      <a:pt x="2887992" y="280860"/>
                    </a:cubicBezTo>
                    <a:lnTo>
                      <a:pt x="2887992" y="2762471"/>
                    </a:lnTo>
                    <a:lnTo>
                      <a:pt x="0" y="2762471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04040"/>
                  </a:gs>
                  <a:gs pos="100000">
                    <a:schemeClr val="tx1"/>
                  </a:gs>
                </a:gsLst>
                <a:lin ang="17400000"/>
              </a:gradFill>
              <a:ln w="9525">
                <a:noFill/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FFFFFF"/>
                  </a:solidFill>
                  <a:latin typeface="Calibri" charset="0"/>
                </a:endParaRPr>
              </a:p>
              <a:p>
                <a:pPr algn="ctr"/>
                <a:endParaRPr lang="en-US">
                  <a:solidFill>
                    <a:srgbClr val="FFFFFF"/>
                  </a:solidFill>
                  <a:latin typeface="Calibri" charset="0"/>
                </a:endParaRPr>
              </a:p>
            </p:txBody>
          </p:sp>
          <p:sp>
            <p:nvSpPr>
              <p:cNvPr id="270" name="Rounded Rectangle 269"/>
              <p:cNvSpPr>
                <a:spLocks noChangeArrowheads="1"/>
              </p:cNvSpPr>
              <p:nvPr/>
            </p:nvSpPr>
            <p:spPr bwMode="auto">
              <a:xfrm>
                <a:off x="4560314" y="2357095"/>
                <a:ext cx="2060739" cy="2205485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3B94A"/>
                  </a:gs>
                  <a:gs pos="30000">
                    <a:srgbClr val="DBD37F"/>
                  </a:gs>
                  <a:gs pos="50999">
                    <a:srgbClr val="DDD9C3"/>
                  </a:gs>
                  <a:gs pos="67000">
                    <a:srgbClr val="DBD37F"/>
                  </a:gs>
                  <a:gs pos="85001">
                    <a:srgbClr val="C3B94A"/>
                  </a:gs>
                  <a:gs pos="100000">
                    <a:srgbClr val="C3B94A"/>
                  </a:gs>
                </a:gsLst>
                <a:lin ang="3660000"/>
              </a:gradFill>
              <a:ln w="9525">
                <a:solidFill>
                  <a:srgbClr val="C3B94A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1" name="Rounded Rectangle 270"/>
              <p:cNvSpPr/>
              <p:nvPr/>
            </p:nvSpPr>
            <p:spPr>
              <a:xfrm>
                <a:off x="4687324" y="2446507"/>
                <a:ext cx="1908327" cy="207434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3B94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4261840" y="2616390"/>
                <a:ext cx="184165" cy="235449"/>
              </a:xfrm>
              <a:prstGeom prst="rect">
                <a:avLst/>
              </a:prstGeom>
              <a:gradFill flip="none" rotWithShape="1">
                <a:gsLst>
                  <a:gs pos="29000">
                    <a:srgbClr val="DBD37F"/>
                  </a:gs>
                  <a:gs pos="0">
                    <a:srgbClr val="C3B94A"/>
                  </a:gs>
                  <a:gs pos="100000">
                    <a:srgbClr val="C3B94A"/>
                  </a:gs>
                  <a:gs pos="70000">
                    <a:srgbClr val="DBD37F"/>
                  </a:gs>
                  <a:gs pos="47000">
                    <a:schemeClr val="bg2">
                      <a:lumMod val="90000"/>
                    </a:schemeClr>
                  </a:gs>
                </a:gsLst>
                <a:lin ang="414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4258664" y="2965094"/>
                <a:ext cx="184165" cy="232470"/>
              </a:xfrm>
              <a:prstGeom prst="rect">
                <a:avLst/>
              </a:prstGeom>
              <a:gradFill flip="none" rotWithShape="1">
                <a:gsLst>
                  <a:gs pos="29000">
                    <a:srgbClr val="DBD37F"/>
                  </a:gs>
                  <a:gs pos="0">
                    <a:srgbClr val="C3B94A"/>
                  </a:gs>
                  <a:gs pos="100000">
                    <a:srgbClr val="C3B94A"/>
                  </a:gs>
                  <a:gs pos="70000">
                    <a:srgbClr val="DBD37F"/>
                  </a:gs>
                  <a:gs pos="47000">
                    <a:schemeClr val="bg2">
                      <a:lumMod val="90000"/>
                    </a:schemeClr>
                  </a:gs>
                </a:gsLst>
                <a:lin ang="414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4271365" y="3704229"/>
                <a:ext cx="184165" cy="232470"/>
              </a:xfrm>
              <a:prstGeom prst="rect">
                <a:avLst/>
              </a:prstGeom>
              <a:gradFill flip="none" rotWithShape="1">
                <a:gsLst>
                  <a:gs pos="29000">
                    <a:srgbClr val="DBD37F"/>
                  </a:gs>
                  <a:gs pos="0">
                    <a:srgbClr val="C3B94A"/>
                  </a:gs>
                  <a:gs pos="100000">
                    <a:srgbClr val="C3B94A"/>
                  </a:gs>
                  <a:gs pos="70000">
                    <a:srgbClr val="DBD37F"/>
                  </a:gs>
                  <a:gs pos="47000">
                    <a:schemeClr val="bg2">
                      <a:lumMod val="90000"/>
                    </a:schemeClr>
                  </a:gs>
                </a:gsLst>
                <a:lin ang="414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4271365" y="4064857"/>
                <a:ext cx="184165" cy="235449"/>
              </a:xfrm>
              <a:prstGeom prst="rect">
                <a:avLst/>
              </a:prstGeom>
              <a:gradFill flip="none" rotWithShape="1">
                <a:gsLst>
                  <a:gs pos="29000">
                    <a:srgbClr val="DBD37F"/>
                  </a:gs>
                  <a:gs pos="0">
                    <a:srgbClr val="C3B94A"/>
                  </a:gs>
                  <a:gs pos="100000">
                    <a:srgbClr val="C3B94A"/>
                  </a:gs>
                  <a:gs pos="70000">
                    <a:srgbClr val="DBD37F"/>
                  </a:gs>
                  <a:gs pos="47000">
                    <a:schemeClr val="bg2">
                      <a:lumMod val="90000"/>
                    </a:schemeClr>
                  </a:gs>
                </a:gsLst>
                <a:lin ang="414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6719487" y="2628311"/>
                <a:ext cx="184165" cy="232470"/>
              </a:xfrm>
              <a:prstGeom prst="rect">
                <a:avLst/>
              </a:prstGeom>
              <a:gradFill flip="none" rotWithShape="1">
                <a:gsLst>
                  <a:gs pos="29000">
                    <a:srgbClr val="DBD37F"/>
                  </a:gs>
                  <a:gs pos="0">
                    <a:srgbClr val="C3B94A"/>
                  </a:gs>
                  <a:gs pos="100000">
                    <a:srgbClr val="C3B94A"/>
                  </a:gs>
                  <a:gs pos="70000">
                    <a:srgbClr val="DBD37F"/>
                  </a:gs>
                  <a:gs pos="47000">
                    <a:schemeClr val="bg2">
                      <a:lumMod val="90000"/>
                    </a:schemeClr>
                  </a:gs>
                </a:gsLst>
                <a:lin ang="414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6716311" y="2985958"/>
                <a:ext cx="184165" cy="235449"/>
              </a:xfrm>
              <a:prstGeom prst="rect">
                <a:avLst/>
              </a:prstGeom>
              <a:gradFill flip="none" rotWithShape="1">
                <a:gsLst>
                  <a:gs pos="29000">
                    <a:srgbClr val="DBD37F"/>
                  </a:gs>
                  <a:gs pos="0">
                    <a:srgbClr val="C3B94A"/>
                  </a:gs>
                  <a:gs pos="100000">
                    <a:srgbClr val="C3B94A"/>
                  </a:gs>
                  <a:gs pos="70000">
                    <a:srgbClr val="DBD37F"/>
                  </a:gs>
                  <a:gs pos="47000">
                    <a:schemeClr val="bg2">
                      <a:lumMod val="90000"/>
                    </a:schemeClr>
                  </a:gs>
                </a:gsLst>
                <a:lin ang="414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6729012" y="3739994"/>
                <a:ext cx="184165" cy="232470"/>
              </a:xfrm>
              <a:prstGeom prst="rect">
                <a:avLst/>
              </a:prstGeom>
              <a:gradFill flip="none" rotWithShape="1">
                <a:gsLst>
                  <a:gs pos="29000">
                    <a:srgbClr val="DBD37F"/>
                  </a:gs>
                  <a:gs pos="0">
                    <a:srgbClr val="C3B94A"/>
                  </a:gs>
                  <a:gs pos="100000">
                    <a:srgbClr val="C3B94A"/>
                  </a:gs>
                  <a:gs pos="70000">
                    <a:srgbClr val="DBD37F"/>
                  </a:gs>
                  <a:gs pos="47000">
                    <a:schemeClr val="bg2">
                      <a:lumMod val="90000"/>
                    </a:schemeClr>
                  </a:gs>
                </a:gsLst>
                <a:lin ang="414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6729012" y="4088700"/>
                <a:ext cx="184165" cy="232470"/>
              </a:xfrm>
              <a:prstGeom prst="rect">
                <a:avLst/>
              </a:prstGeom>
              <a:gradFill flip="none" rotWithShape="1">
                <a:gsLst>
                  <a:gs pos="29000">
                    <a:srgbClr val="DBD37F"/>
                  </a:gs>
                  <a:gs pos="0">
                    <a:srgbClr val="C3B94A"/>
                  </a:gs>
                  <a:gs pos="100000">
                    <a:srgbClr val="C3B94A"/>
                  </a:gs>
                  <a:gs pos="70000">
                    <a:srgbClr val="DBD37F"/>
                  </a:gs>
                  <a:gs pos="47000">
                    <a:schemeClr val="bg2">
                      <a:lumMod val="90000"/>
                    </a:schemeClr>
                  </a:gs>
                </a:gsLst>
                <a:lin ang="414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80" name="Rectangle 279"/>
              <p:cNvSpPr>
                <a:spLocks noChangeArrowheads="1"/>
              </p:cNvSpPr>
              <p:nvPr/>
            </p:nvSpPr>
            <p:spPr bwMode="auto">
              <a:xfrm>
                <a:off x="3769675" y="1421254"/>
                <a:ext cx="114309" cy="1043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1" name="Rectangle 280"/>
              <p:cNvSpPr>
                <a:spLocks noChangeArrowheads="1"/>
              </p:cNvSpPr>
              <p:nvPr/>
            </p:nvSpPr>
            <p:spPr bwMode="auto">
              <a:xfrm>
                <a:off x="3626790" y="1549412"/>
                <a:ext cx="111133" cy="101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2" name="Rectangle 281"/>
              <p:cNvSpPr>
                <a:spLocks noChangeArrowheads="1"/>
              </p:cNvSpPr>
              <p:nvPr/>
            </p:nvSpPr>
            <p:spPr bwMode="auto">
              <a:xfrm>
                <a:off x="3455326" y="1677568"/>
                <a:ext cx="114309" cy="1043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3" name="Rectangle 282"/>
              <p:cNvSpPr>
                <a:spLocks noChangeArrowheads="1"/>
              </p:cNvSpPr>
              <p:nvPr/>
            </p:nvSpPr>
            <p:spPr bwMode="auto">
              <a:xfrm>
                <a:off x="3909386" y="1534509"/>
                <a:ext cx="114309" cy="1043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4" name="Rectangle 283"/>
              <p:cNvSpPr>
                <a:spLocks noChangeArrowheads="1"/>
              </p:cNvSpPr>
              <p:nvPr/>
            </p:nvSpPr>
            <p:spPr bwMode="auto">
              <a:xfrm>
                <a:off x="4026872" y="1418275"/>
                <a:ext cx="114309" cy="10431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5" name="Rectangle 284"/>
              <p:cNvSpPr>
                <a:spLocks noChangeArrowheads="1"/>
              </p:cNvSpPr>
              <p:nvPr/>
            </p:nvSpPr>
            <p:spPr bwMode="auto">
              <a:xfrm>
                <a:off x="3782376" y="1653725"/>
                <a:ext cx="111135" cy="101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6" name="Rectangle 285"/>
              <p:cNvSpPr>
                <a:spLocks noChangeArrowheads="1"/>
              </p:cNvSpPr>
              <p:nvPr/>
            </p:nvSpPr>
            <p:spPr bwMode="auto">
              <a:xfrm>
                <a:off x="3610912" y="1781882"/>
                <a:ext cx="114309" cy="10431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7" name="Rectangle 286"/>
              <p:cNvSpPr>
                <a:spLocks noChangeArrowheads="1"/>
              </p:cNvSpPr>
              <p:nvPr/>
            </p:nvSpPr>
            <p:spPr bwMode="auto">
              <a:xfrm>
                <a:off x="3455326" y="1898116"/>
                <a:ext cx="114309" cy="1043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8" name="Rectangle 287"/>
              <p:cNvSpPr>
                <a:spLocks noChangeArrowheads="1"/>
              </p:cNvSpPr>
              <p:nvPr/>
            </p:nvSpPr>
            <p:spPr bwMode="auto">
              <a:xfrm>
                <a:off x="4274541" y="1418275"/>
                <a:ext cx="114309" cy="10431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9" name="Rectangle 288"/>
              <p:cNvSpPr>
                <a:spLocks noChangeArrowheads="1"/>
              </p:cNvSpPr>
              <p:nvPr/>
            </p:nvSpPr>
            <p:spPr bwMode="auto">
              <a:xfrm>
                <a:off x="4144355" y="1549412"/>
                <a:ext cx="114309" cy="101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0" name="Rectangle 289"/>
              <p:cNvSpPr>
                <a:spLocks noChangeArrowheads="1"/>
              </p:cNvSpPr>
              <p:nvPr/>
            </p:nvSpPr>
            <p:spPr bwMode="auto">
              <a:xfrm>
                <a:off x="4026872" y="1692470"/>
                <a:ext cx="114309" cy="101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1" name="Rectangle 290"/>
              <p:cNvSpPr>
                <a:spLocks noChangeArrowheads="1"/>
              </p:cNvSpPr>
              <p:nvPr/>
            </p:nvSpPr>
            <p:spPr bwMode="auto">
              <a:xfrm>
                <a:off x="3896685" y="1820626"/>
                <a:ext cx="114309" cy="1043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2" name="Rectangle 291"/>
              <p:cNvSpPr>
                <a:spLocks noChangeArrowheads="1"/>
              </p:cNvSpPr>
              <p:nvPr/>
            </p:nvSpPr>
            <p:spPr bwMode="auto">
              <a:xfrm>
                <a:off x="3753800" y="1924940"/>
                <a:ext cx="114309" cy="101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3" name="Rectangle 292"/>
              <p:cNvSpPr>
                <a:spLocks noChangeArrowheads="1"/>
              </p:cNvSpPr>
              <p:nvPr/>
            </p:nvSpPr>
            <p:spPr bwMode="auto">
              <a:xfrm>
                <a:off x="3610912" y="2041175"/>
                <a:ext cx="114309" cy="1043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4" name="Rectangle 293"/>
              <p:cNvSpPr>
                <a:spLocks noChangeArrowheads="1"/>
              </p:cNvSpPr>
              <p:nvPr/>
            </p:nvSpPr>
            <p:spPr bwMode="auto">
              <a:xfrm>
                <a:off x="3442625" y="2145489"/>
                <a:ext cx="114309" cy="101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5" name="Rectangle 294"/>
              <p:cNvSpPr>
                <a:spLocks noChangeArrowheads="1"/>
              </p:cNvSpPr>
              <p:nvPr/>
            </p:nvSpPr>
            <p:spPr bwMode="auto">
              <a:xfrm>
                <a:off x="4519035" y="1418275"/>
                <a:ext cx="114309" cy="10431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6" name="Rectangle 295"/>
              <p:cNvSpPr>
                <a:spLocks noChangeArrowheads="1"/>
              </p:cNvSpPr>
              <p:nvPr/>
            </p:nvSpPr>
            <p:spPr bwMode="auto">
              <a:xfrm>
                <a:off x="4401551" y="1549412"/>
                <a:ext cx="114309" cy="101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7" name="Rectangle 296"/>
              <p:cNvSpPr>
                <a:spLocks noChangeArrowheads="1"/>
              </p:cNvSpPr>
              <p:nvPr/>
            </p:nvSpPr>
            <p:spPr bwMode="auto">
              <a:xfrm>
                <a:off x="4274541" y="1677568"/>
                <a:ext cx="114309" cy="1043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8" name="Rectangle 297"/>
              <p:cNvSpPr>
                <a:spLocks noChangeArrowheads="1"/>
              </p:cNvSpPr>
              <p:nvPr/>
            </p:nvSpPr>
            <p:spPr bwMode="auto">
              <a:xfrm>
                <a:off x="4166583" y="1817647"/>
                <a:ext cx="114309" cy="10431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9" name="Rectangle 298"/>
              <p:cNvSpPr>
                <a:spLocks noChangeArrowheads="1"/>
              </p:cNvSpPr>
              <p:nvPr/>
            </p:nvSpPr>
            <p:spPr bwMode="auto">
              <a:xfrm>
                <a:off x="4036396" y="1948784"/>
                <a:ext cx="114309" cy="101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0" name="Rectangle 299"/>
              <p:cNvSpPr>
                <a:spLocks noChangeArrowheads="1"/>
              </p:cNvSpPr>
              <p:nvPr/>
            </p:nvSpPr>
            <p:spPr bwMode="auto">
              <a:xfrm>
                <a:off x="3893511" y="2050117"/>
                <a:ext cx="114309" cy="10431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1" name="Rectangle 300"/>
              <p:cNvSpPr>
                <a:spLocks noChangeArrowheads="1"/>
              </p:cNvSpPr>
              <p:nvPr/>
            </p:nvSpPr>
            <p:spPr bwMode="auto">
              <a:xfrm>
                <a:off x="3750623" y="2154429"/>
                <a:ext cx="114309" cy="1043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2" name="Rectangle 301"/>
              <p:cNvSpPr>
                <a:spLocks noChangeArrowheads="1"/>
              </p:cNvSpPr>
              <p:nvPr/>
            </p:nvSpPr>
            <p:spPr bwMode="auto">
              <a:xfrm>
                <a:off x="3607738" y="2270665"/>
                <a:ext cx="114309" cy="10431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3" name="Rectangle 302"/>
              <p:cNvSpPr>
                <a:spLocks noChangeArrowheads="1"/>
              </p:cNvSpPr>
              <p:nvPr/>
            </p:nvSpPr>
            <p:spPr bwMode="auto">
              <a:xfrm>
                <a:off x="3455326" y="2363056"/>
                <a:ext cx="111133" cy="101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4" name="Rectangle 303"/>
              <p:cNvSpPr>
                <a:spLocks noChangeArrowheads="1"/>
              </p:cNvSpPr>
              <p:nvPr/>
            </p:nvSpPr>
            <p:spPr bwMode="auto">
              <a:xfrm>
                <a:off x="4738128" y="1415294"/>
                <a:ext cx="111133" cy="1043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642870" y="1567293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550786" y="1686509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458705" y="1823607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055447" y="2175292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12561" y="2279604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769674" y="2416702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623612" y="2518035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455325" y="2622350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049096" y="2413723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909385" y="2556781"/>
              <a:ext cx="111135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779201" y="2687918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623612" y="2765408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464850" y="2878663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061797" y="2699840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909385" y="2827995"/>
              <a:ext cx="111135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753799" y="2920388"/>
              <a:ext cx="111133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623612" y="3024701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623612" y="3057486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461675" y="3137955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049096" y="2923368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903035" y="3042583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3769674" y="3164780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623612" y="3272074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3461675" y="3379367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049096" y="3137955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3915736" y="3272074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3788725" y="3397250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3636313" y="3525405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474376" y="3632699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049096" y="3379367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3915736" y="3510504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3782375" y="3644621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3636313" y="3766818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3474376" y="3874111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4042746" y="3638660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3928437" y="3775758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3795076" y="3897954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3645840" y="4017170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3474376" y="4136385"/>
              <a:ext cx="111133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4049096" y="3897954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3928437" y="4043992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3795076" y="4178111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3645840" y="4285405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3474376" y="4392698"/>
              <a:ext cx="111133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4052273" y="4210894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3931613" y="4330109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3798252" y="4437403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3652191" y="4544697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3477551" y="4651991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4052273" y="4449325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3941138" y="4577482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3785551" y="4705638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3639490" y="4824853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3477551" y="4932147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4080849" y="4732462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3931613" y="4851678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3785551" y="4944069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3652191" y="5066265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3483901" y="5164617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4045922" y="4964932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3931613" y="5084148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3817304" y="5218264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3629963" y="5245089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3483901" y="5364304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4969920" y="1421254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4890540" y="1567293"/>
              <a:ext cx="111133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4769880" y="1689488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4674622" y="1835528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5214415" y="1400392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5109631" y="1546430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020724" y="1686509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4900064" y="1832547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5462085" y="1406353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5354127" y="1552391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5246168" y="1698430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5141384" y="1832547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5716106" y="1406353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5595446" y="1525568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5474786" y="1686509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5354127" y="1832547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5960599" y="1397411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5855817" y="1543450"/>
              <a:ext cx="111133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5735157" y="1665645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5627198" y="1826586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6179693" y="1403371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6087609" y="1549411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5992352" y="1683527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5871692" y="1817646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4322168" y="1936861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4195158" y="2062037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6414661" y="1394431"/>
              <a:ext cx="111133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6306703" y="1540469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9" name="Rectangle 98"/>
            <p:cNvSpPr>
              <a:spLocks noChangeArrowheads="1"/>
            </p:cNvSpPr>
            <p:nvPr/>
          </p:nvSpPr>
          <p:spPr bwMode="auto">
            <a:xfrm>
              <a:off x="6198744" y="1674587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6090786" y="1823607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6640103" y="1394431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6519444" y="1528547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6430537" y="1668627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6338455" y="1814664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6887773" y="1385489"/>
              <a:ext cx="111135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6751238" y="1534508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6671856" y="1680548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6551196" y="1814664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7106867" y="1391450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7005259" y="1531529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6897300" y="1665645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auto">
            <a:xfrm>
              <a:off x="6789341" y="1826586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7338659" y="1397411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auto">
            <a:xfrm>
              <a:off x="7230701" y="1516626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7138619" y="1665645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auto">
            <a:xfrm>
              <a:off x="7017960" y="1811685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auto">
            <a:xfrm>
              <a:off x="7564103" y="1397411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auto">
            <a:xfrm>
              <a:off x="7472020" y="1531529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auto">
            <a:xfrm>
              <a:off x="7364061" y="1665645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auto">
            <a:xfrm>
              <a:off x="7259279" y="1811685"/>
              <a:ext cx="111133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auto">
            <a:xfrm>
              <a:off x="7564103" y="1677567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auto">
            <a:xfrm>
              <a:off x="7459319" y="1811685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auto">
            <a:xfrm>
              <a:off x="7138619" y="1957723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auto">
            <a:xfrm>
              <a:off x="7364061" y="1957723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auto">
            <a:xfrm>
              <a:off x="7564103" y="1945801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auto">
            <a:xfrm>
              <a:off x="7478370" y="2097802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7" name="Rectangle 126"/>
            <p:cNvSpPr>
              <a:spLocks noChangeArrowheads="1"/>
            </p:cNvSpPr>
            <p:nvPr/>
          </p:nvSpPr>
          <p:spPr bwMode="auto">
            <a:xfrm>
              <a:off x="7249752" y="2097802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8" name="Rectangle 127"/>
            <p:cNvSpPr>
              <a:spLocks noChangeArrowheads="1"/>
            </p:cNvSpPr>
            <p:nvPr/>
          </p:nvSpPr>
          <p:spPr bwMode="auto">
            <a:xfrm>
              <a:off x="7008433" y="2097802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7557753" y="2243840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auto">
            <a:xfrm>
              <a:off x="7357711" y="2231918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auto">
            <a:xfrm>
              <a:off x="7141794" y="2231918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auto">
            <a:xfrm>
              <a:off x="7462495" y="2377958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auto">
            <a:xfrm>
              <a:off x="7249752" y="2377958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auto">
            <a:xfrm>
              <a:off x="7021134" y="2377958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auto">
            <a:xfrm>
              <a:off x="7557753" y="2526977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auto">
            <a:xfrm>
              <a:off x="7345010" y="2512075"/>
              <a:ext cx="111135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auto">
            <a:xfrm>
              <a:off x="7148144" y="2518035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7027484" y="2664075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auto">
            <a:xfrm>
              <a:off x="7456145" y="2664075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auto">
            <a:xfrm>
              <a:off x="7256103" y="2664075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auto">
            <a:xfrm>
              <a:off x="7564103" y="2813094"/>
              <a:ext cx="111133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2" name="Rectangle 141"/>
            <p:cNvSpPr>
              <a:spLocks noChangeArrowheads="1"/>
            </p:cNvSpPr>
            <p:nvPr/>
          </p:nvSpPr>
          <p:spPr bwMode="auto">
            <a:xfrm>
              <a:off x="7360887" y="2813094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auto">
            <a:xfrm>
              <a:off x="7148144" y="2813094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7468846" y="2959132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auto">
            <a:xfrm>
              <a:off x="7256103" y="2944231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7014783" y="2959132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7" name="Rectangle 146"/>
            <p:cNvSpPr>
              <a:spLocks noChangeArrowheads="1"/>
            </p:cNvSpPr>
            <p:nvPr/>
          </p:nvSpPr>
          <p:spPr bwMode="auto">
            <a:xfrm>
              <a:off x="7564103" y="3093251"/>
              <a:ext cx="111133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8" name="Rectangle 147"/>
            <p:cNvSpPr>
              <a:spLocks noChangeArrowheads="1"/>
            </p:cNvSpPr>
            <p:nvPr/>
          </p:nvSpPr>
          <p:spPr bwMode="auto">
            <a:xfrm>
              <a:off x="7348186" y="3093251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auto">
            <a:xfrm>
              <a:off x="7148144" y="3093251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auto">
            <a:xfrm>
              <a:off x="7481547" y="3227367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1" name="Rectangle 150"/>
            <p:cNvSpPr>
              <a:spLocks noChangeArrowheads="1"/>
            </p:cNvSpPr>
            <p:nvPr/>
          </p:nvSpPr>
          <p:spPr bwMode="auto">
            <a:xfrm>
              <a:off x="7268804" y="3239288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2" name="Rectangle 151"/>
            <p:cNvSpPr>
              <a:spLocks noChangeArrowheads="1"/>
            </p:cNvSpPr>
            <p:nvPr/>
          </p:nvSpPr>
          <p:spPr bwMode="auto">
            <a:xfrm>
              <a:off x="7027484" y="3227367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3" name="Rectangle 152"/>
            <p:cNvSpPr>
              <a:spLocks noChangeArrowheads="1"/>
            </p:cNvSpPr>
            <p:nvPr/>
          </p:nvSpPr>
          <p:spPr bwMode="auto">
            <a:xfrm>
              <a:off x="7548226" y="3373407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4" name="Rectangle 153"/>
            <p:cNvSpPr>
              <a:spLocks noChangeArrowheads="1"/>
            </p:cNvSpPr>
            <p:nvPr/>
          </p:nvSpPr>
          <p:spPr bwMode="auto">
            <a:xfrm>
              <a:off x="7360887" y="3373407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5" name="Rectangle 154"/>
            <p:cNvSpPr>
              <a:spLocks noChangeArrowheads="1"/>
            </p:cNvSpPr>
            <p:nvPr/>
          </p:nvSpPr>
          <p:spPr bwMode="auto">
            <a:xfrm>
              <a:off x="7148144" y="3373407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6" name="Rectangle 155"/>
            <p:cNvSpPr>
              <a:spLocks noChangeArrowheads="1"/>
            </p:cNvSpPr>
            <p:nvPr/>
          </p:nvSpPr>
          <p:spPr bwMode="auto">
            <a:xfrm>
              <a:off x="7027484" y="3492622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7" name="Rectangle 156"/>
            <p:cNvSpPr>
              <a:spLocks noChangeArrowheads="1"/>
            </p:cNvSpPr>
            <p:nvPr/>
          </p:nvSpPr>
          <p:spPr bwMode="auto">
            <a:xfrm>
              <a:off x="7259279" y="3498583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8" name="Rectangle 157"/>
            <p:cNvSpPr>
              <a:spLocks noChangeArrowheads="1"/>
            </p:cNvSpPr>
            <p:nvPr/>
          </p:nvSpPr>
          <p:spPr bwMode="auto">
            <a:xfrm>
              <a:off x="7462495" y="3486661"/>
              <a:ext cx="111133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9" name="Rectangle 158"/>
            <p:cNvSpPr>
              <a:spLocks noChangeArrowheads="1"/>
            </p:cNvSpPr>
            <p:nvPr/>
          </p:nvSpPr>
          <p:spPr bwMode="auto">
            <a:xfrm>
              <a:off x="7554577" y="3644621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0" name="Rectangle 159"/>
            <p:cNvSpPr>
              <a:spLocks noChangeArrowheads="1"/>
            </p:cNvSpPr>
            <p:nvPr/>
          </p:nvSpPr>
          <p:spPr bwMode="auto">
            <a:xfrm>
              <a:off x="7345010" y="3638660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1" name="Rectangle 160"/>
            <p:cNvSpPr>
              <a:spLocks noChangeArrowheads="1"/>
            </p:cNvSpPr>
            <p:nvPr/>
          </p:nvSpPr>
          <p:spPr bwMode="auto">
            <a:xfrm>
              <a:off x="7144970" y="3650582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2" name="Rectangle 161"/>
            <p:cNvSpPr>
              <a:spLocks noChangeArrowheads="1"/>
            </p:cNvSpPr>
            <p:nvPr/>
          </p:nvSpPr>
          <p:spPr bwMode="auto">
            <a:xfrm>
              <a:off x="7465669" y="3784700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3" name="Rectangle 162"/>
            <p:cNvSpPr>
              <a:spLocks noChangeArrowheads="1"/>
            </p:cNvSpPr>
            <p:nvPr/>
          </p:nvSpPr>
          <p:spPr bwMode="auto">
            <a:xfrm>
              <a:off x="7252928" y="3799601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4" name="Rectangle 163"/>
            <p:cNvSpPr>
              <a:spLocks noChangeArrowheads="1"/>
            </p:cNvSpPr>
            <p:nvPr/>
          </p:nvSpPr>
          <p:spPr bwMode="auto">
            <a:xfrm>
              <a:off x="7024310" y="3799601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5" name="Rectangle 164"/>
            <p:cNvSpPr>
              <a:spLocks noChangeArrowheads="1"/>
            </p:cNvSpPr>
            <p:nvPr/>
          </p:nvSpPr>
          <p:spPr bwMode="auto">
            <a:xfrm>
              <a:off x="7560927" y="3930738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" name="Rectangle 165"/>
            <p:cNvSpPr>
              <a:spLocks noChangeArrowheads="1"/>
            </p:cNvSpPr>
            <p:nvPr/>
          </p:nvSpPr>
          <p:spPr bwMode="auto">
            <a:xfrm>
              <a:off x="7373588" y="3930738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7" name="Rectangle 166"/>
            <p:cNvSpPr>
              <a:spLocks noChangeArrowheads="1"/>
            </p:cNvSpPr>
            <p:nvPr/>
          </p:nvSpPr>
          <p:spPr bwMode="auto">
            <a:xfrm>
              <a:off x="7157671" y="3930738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8" name="Rectangle 167"/>
            <p:cNvSpPr>
              <a:spLocks noChangeArrowheads="1"/>
            </p:cNvSpPr>
            <p:nvPr/>
          </p:nvSpPr>
          <p:spPr bwMode="auto">
            <a:xfrm>
              <a:off x="7494248" y="4064856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9" name="Rectangle 168"/>
            <p:cNvSpPr>
              <a:spLocks noChangeArrowheads="1"/>
            </p:cNvSpPr>
            <p:nvPr/>
          </p:nvSpPr>
          <p:spPr bwMode="auto">
            <a:xfrm>
              <a:off x="7278330" y="4079757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0" name="Rectangle 169"/>
            <p:cNvSpPr>
              <a:spLocks noChangeArrowheads="1"/>
            </p:cNvSpPr>
            <p:nvPr/>
          </p:nvSpPr>
          <p:spPr bwMode="auto">
            <a:xfrm>
              <a:off x="7024310" y="4079757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1" name="Rectangle 170"/>
            <p:cNvSpPr>
              <a:spLocks noChangeArrowheads="1"/>
            </p:cNvSpPr>
            <p:nvPr/>
          </p:nvSpPr>
          <p:spPr bwMode="auto">
            <a:xfrm>
              <a:off x="7573628" y="4213875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2" name="Rectangle 171"/>
            <p:cNvSpPr>
              <a:spLocks noChangeArrowheads="1"/>
            </p:cNvSpPr>
            <p:nvPr/>
          </p:nvSpPr>
          <p:spPr bwMode="auto">
            <a:xfrm>
              <a:off x="7386289" y="4213875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3" name="Rectangle 172"/>
            <p:cNvSpPr>
              <a:spLocks noChangeArrowheads="1"/>
            </p:cNvSpPr>
            <p:nvPr/>
          </p:nvSpPr>
          <p:spPr bwMode="auto">
            <a:xfrm>
              <a:off x="7151320" y="4225797"/>
              <a:ext cx="111133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4" name="Rectangle 173"/>
            <p:cNvSpPr>
              <a:spLocks noChangeArrowheads="1"/>
            </p:cNvSpPr>
            <p:nvPr/>
          </p:nvSpPr>
          <p:spPr bwMode="auto">
            <a:xfrm>
              <a:off x="7475196" y="4342031"/>
              <a:ext cx="111133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5" name="Rectangle 174"/>
            <p:cNvSpPr>
              <a:spLocks noChangeArrowheads="1"/>
            </p:cNvSpPr>
            <p:nvPr/>
          </p:nvSpPr>
          <p:spPr bwMode="auto">
            <a:xfrm>
              <a:off x="7265629" y="4342031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6" name="Rectangle 175"/>
            <p:cNvSpPr>
              <a:spLocks noChangeArrowheads="1"/>
            </p:cNvSpPr>
            <p:nvPr/>
          </p:nvSpPr>
          <p:spPr bwMode="auto">
            <a:xfrm>
              <a:off x="7033835" y="4330109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7" name="Rectangle 176"/>
            <p:cNvSpPr>
              <a:spLocks noChangeArrowheads="1"/>
            </p:cNvSpPr>
            <p:nvPr/>
          </p:nvSpPr>
          <p:spPr bwMode="auto">
            <a:xfrm>
              <a:off x="7367238" y="4482110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8" name="Rectangle 177"/>
            <p:cNvSpPr>
              <a:spLocks noChangeArrowheads="1"/>
            </p:cNvSpPr>
            <p:nvPr/>
          </p:nvSpPr>
          <p:spPr bwMode="auto">
            <a:xfrm>
              <a:off x="7160845" y="4470188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9" name="Rectangle 178"/>
            <p:cNvSpPr>
              <a:spLocks noChangeArrowheads="1"/>
            </p:cNvSpPr>
            <p:nvPr/>
          </p:nvSpPr>
          <p:spPr bwMode="auto">
            <a:xfrm>
              <a:off x="7043362" y="4586422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0" name="Rectangle 179"/>
            <p:cNvSpPr>
              <a:spLocks noChangeArrowheads="1"/>
            </p:cNvSpPr>
            <p:nvPr/>
          </p:nvSpPr>
          <p:spPr bwMode="auto">
            <a:xfrm>
              <a:off x="7560927" y="4482110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1" name="Rectangle 180"/>
            <p:cNvSpPr>
              <a:spLocks noChangeArrowheads="1"/>
            </p:cNvSpPr>
            <p:nvPr/>
          </p:nvSpPr>
          <p:spPr bwMode="auto">
            <a:xfrm>
              <a:off x="7459319" y="4610266"/>
              <a:ext cx="111135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2" name="Rectangle 181"/>
            <p:cNvSpPr>
              <a:spLocks noChangeArrowheads="1"/>
            </p:cNvSpPr>
            <p:nvPr/>
          </p:nvSpPr>
          <p:spPr bwMode="auto">
            <a:xfrm>
              <a:off x="7259279" y="4595365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3" name="Rectangle 182"/>
            <p:cNvSpPr>
              <a:spLocks noChangeArrowheads="1"/>
            </p:cNvSpPr>
            <p:nvPr/>
          </p:nvSpPr>
          <p:spPr bwMode="auto">
            <a:xfrm>
              <a:off x="7560927" y="4741402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4" name="Rectangle 183"/>
            <p:cNvSpPr>
              <a:spLocks noChangeArrowheads="1"/>
            </p:cNvSpPr>
            <p:nvPr/>
          </p:nvSpPr>
          <p:spPr bwMode="auto">
            <a:xfrm>
              <a:off x="7354537" y="4741402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5" name="Rectangle 184"/>
            <p:cNvSpPr>
              <a:spLocks noChangeArrowheads="1"/>
            </p:cNvSpPr>
            <p:nvPr/>
          </p:nvSpPr>
          <p:spPr bwMode="auto">
            <a:xfrm>
              <a:off x="7160845" y="4714580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6" name="Rectangle 185"/>
            <p:cNvSpPr>
              <a:spLocks noChangeArrowheads="1"/>
            </p:cNvSpPr>
            <p:nvPr/>
          </p:nvSpPr>
          <p:spPr bwMode="auto">
            <a:xfrm>
              <a:off x="7472020" y="4857638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7" name="Rectangle 186"/>
            <p:cNvSpPr>
              <a:spLocks noChangeArrowheads="1"/>
            </p:cNvSpPr>
            <p:nvPr/>
          </p:nvSpPr>
          <p:spPr bwMode="auto">
            <a:xfrm>
              <a:off x="7249752" y="4845717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8" name="Rectangle 187"/>
            <p:cNvSpPr>
              <a:spLocks noChangeArrowheads="1"/>
            </p:cNvSpPr>
            <p:nvPr/>
          </p:nvSpPr>
          <p:spPr bwMode="auto">
            <a:xfrm>
              <a:off x="7043362" y="4845717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9" name="Rectangle 188"/>
            <p:cNvSpPr>
              <a:spLocks noChangeArrowheads="1"/>
            </p:cNvSpPr>
            <p:nvPr/>
          </p:nvSpPr>
          <p:spPr bwMode="auto">
            <a:xfrm>
              <a:off x="7367238" y="4961951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0" name="Rectangle 189"/>
            <p:cNvSpPr>
              <a:spLocks noChangeArrowheads="1"/>
            </p:cNvSpPr>
            <p:nvPr/>
          </p:nvSpPr>
          <p:spPr bwMode="auto">
            <a:xfrm>
              <a:off x="7560927" y="4988775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1" name="Rectangle 190"/>
            <p:cNvSpPr>
              <a:spLocks noChangeArrowheads="1"/>
            </p:cNvSpPr>
            <p:nvPr/>
          </p:nvSpPr>
          <p:spPr bwMode="auto">
            <a:xfrm>
              <a:off x="7148144" y="4961951"/>
              <a:ext cx="111135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2" name="Rectangle 191"/>
            <p:cNvSpPr>
              <a:spLocks noChangeArrowheads="1"/>
            </p:cNvSpPr>
            <p:nvPr/>
          </p:nvSpPr>
          <p:spPr bwMode="auto">
            <a:xfrm>
              <a:off x="6913175" y="4961951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3" name="Rectangle 192"/>
            <p:cNvSpPr>
              <a:spLocks noChangeArrowheads="1"/>
            </p:cNvSpPr>
            <p:nvPr/>
          </p:nvSpPr>
          <p:spPr bwMode="auto">
            <a:xfrm>
              <a:off x="7468846" y="5087127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4" name="Rectangle 193"/>
            <p:cNvSpPr>
              <a:spLocks noChangeArrowheads="1"/>
            </p:cNvSpPr>
            <p:nvPr/>
          </p:nvSpPr>
          <p:spPr bwMode="auto">
            <a:xfrm>
              <a:off x="7259279" y="5087127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5" name="Rectangle 194"/>
            <p:cNvSpPr>
              <a:spLocks noChangeArrowheads="1"/>
            </p:cNvSpPr>
            <p:nvPr/>
          </p:nvSpPr>
          <p:spPr bwMode="auto">
            <a:xfrm>
              <a:off x="7049712" y="5099049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6" name="Rectangle 195"/>
            <p:cNvSpPr>
              <a:spLocks noChangeArrowheads="1"/>
            </p:cNvSpPr>
            <p:nvPr/>
          </p:nvSpPr>
          <p:spPr bwMode="auto">
            <a:xfrm>
              <a:off x="7554577" y="5215285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7" name="Rectangle 196"/>
            <p:cNvSpPr>
              <a:spLocks noChangeArrowheads="1"/>
            </p:cNvSpPr>
            <p:nvPr/>
          </p:nvSpPr>
          <p:spPr bwMode="auto">
            <a:xfrm>
              <a:off x="7360887" y="5227206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8" name="Rectangle 197"/>
            <p:cNvSpPr>
              <a:spLocks noChangeArrowheads="1"/>
            </p:cNvSpPr>
            <p:nvPr/>
          </p:nvSpPr>
          <p:spPr bwMode="auto">
            <a:xfrm>
              <a:off x="7167196" y="5215285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9" name="Rectangle 198"/>
            <p:cNvSpPr>
              <a:spLocks noChangeArrowheads="1"/>
            </p:cNvSpPr>
            <p:nvPr/>
          </p:nvSpPr>
          <p:spPr bwMode="auto">
            <a:xfrm>
              <a:off x="7478370" y="5370265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0" name="Rectangle 199"/>
            <p:cNvSpPr>
              <a:spLocks noChangeArrowheads="1"/>
            </p:cNvSpPr>
            <p:nvPr/>
          </p:nvSpPr>
          <p:spPr bwMode="auto">
            <a:xfrm>
              <a:off x="7268804" y="5370265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1" name="Rectangle 200"/>
            <p:cNvSpPr>
              <a:spLocks noChangeArrowheads="1"/>
            </p:cNvSpPr>
            <p:nvPr/>
          </p:nvSpPr>
          <p:spPr bwMode="auto">
            <a:xfrm>
              <a:off x="6805217" y="5099049"/>
              <a:ext cx="111135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2" name="Rectangle 201"/>
            <p:cNvSpPr>
              <a:spLocks noChangeArrowheads="1"/>
            </p:cNvSpPr>
            <p:nvPr/>
          </p:nvSpPr>
          <p:spPr bwMode="auto">
            <a:xfrm>
              <a:off x="6944928" y="5227206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3" name="Rectangle 202"/>
            <p:cNvSpPr>
              <a:spLocks noChangeArrowheads="1"/>
            </p:cNvSpPr>
            <p:nvPr/>
          </p:nvSpPr>
          <p:spPr bwMode="auto">
            <a:xfrm>
              <a:off x="7062413" y="5370265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4" name="Rectangle 203"/>
            <p:cNvSpPr>
              <a:spLocks noChangeArrowheads="1"/>
            </p:cNvSpPr>
            <p:nvPr/>
          </p:nvSpPr>
          <p:spPr bwMode="auto">
            <a:xfrm>
              <a:off x="6843320" y="5370265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5" name="Rectangle 204"/>
            <p:cNvSpPr>
              <a:spLocks noChangeArrowheads="1"/>
            </p:cNvSpPr>
            <p:nvPr/>
          </p:nvSpPr>
          <p:spPr bwMode="auto">
            <a:xfrm>
              <a:off x="6725836" y="5239128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6" name="Rectangle 205"/>
            <p:cNvSpPr>
              <a:spLocks noChangeArrowheads="1"/>
            </p:cNvSpPr>
            <p:nvPr/>
          </p:nvSpPr>
          <p:spPr bwMode="auto">
            <a:xfrm>
              <a:off x="6621052" y="5370265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7" name="Rectangle 206"/>
            <p:cNvSpPr>
              <a:spLocks noChangeArrowheads="1"/>
            </p:cNvSpPr>
            <p:nvPr/>
          </p:nvSpPr>
          <p:spPr bwMode="auto">
            <a:xfrm>
              <a:off x="6700434" y="4955990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8" name="Rectangle 207"/>
            <p:cNvSpPr>
              <a:spLocks noChangeArrowheads="1"/>
            </p:cNvSpPr>
            <p:nvPr/>
          </p:nvSpPr>
          <p:spPr bwMode="auto">
            <a:xfrm>
              <a:off x="6608351" y="5084148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9" name="Rectangle 208"/>
            <p:cNvSpPr>
              <a:spLocks noChangeArrowheads="1"/>
            </p:cNvSpPr>
            <p:nvPr/>
          </p:nvSpPr>
          <p:spPr bwMode="auto">
            <a:xfrm>
              <a:off x="6490868" y="5224225"/>
              <a:ext cx="111133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0" name="Rectangle 209"/>
            <p:cNvSpPr>
              <a:spLocks noChangeArrowheads="1"/>
            </p:cNvSpPr>
            <p:nvPr/>
          </p:nvSpPr>
          <p:spPr bwMode="auto">
            <a:xfrm>
              <a:off x="6386083" y="5355362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1" name="Rectangle 210"/>
            <p:cNvSpPr>
              <a:spLocks noChangeArrowheads="1"/>
            </p:cNvSpPr>
            <p:nvPr/>
          </p:nvSpPr>
          <p:spPr bwMode="auto">
            <a:xfrm>
              <a:off x="6490868" y="4953011"/>
              <a:ext cx="111133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2" name="Rectangle 211"/>
            <p:cNvSpPr>
              <a:spLocks noChangeArrowheads="1"/>
            </p:cNvSpPr>
            <p:nvPr/>
          </p:nvSpPr>
          <p:spPr bwMode="auto">
            <a:xfrm>
              <a:off x="6382909" y="5093088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3" name="Rectangle 212"/>
            <p:cNvSpPr>
              <a:spLocks noChangeArrowheads="1"/>
            </p:cNvSpPr>
            <p:nvPr/>
          </p:nvSpPr>
          <p:spPr bwMode="auto">
            <a:xfrm>
              <a:off x="6274950" y="5230186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4" name="Rectangle 213"/>
            <p:cNvSpPr>
              <a:spLocks noChangeArrowheads="1"/>
            </p:cNvSpPr>
            <p:nvPr/>
          </p:nvSpPr>
          <p:spPr bwMode="auto">
            <a:xfrm>
              <a:off x="6170166" y="5358343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5" name="Rectangle 214"/>
            <p:cNvSpPr>
              <a:spLocks noChangeArrowheads="1"/>
            </p:cNvSpPr>
            <p:nvPr/>
          </p:nvSpPr>
          <p:spPr bwMode="auto">
            <a:xfrm>
              <a:off x="6278125" y="4961951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6" name="Rectangle 215"/>
            <p:cNvSpPr>
              <a:spLocks noChangeArrowheads="1"/>
            </p:cNvSpPr>
            <p:nvPr/>
          </p:nvSpPr>
          <p:spPr bwMode="auto">
            <a:xfrm>
              <a:off x="6173342" y="5102030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7" name="Rectangle 216"/>
            <p:cNvSpPr>
              <a:spLocks noChangeArrowheads="1"/>
            </p:cNvSpPr>
            <p:nvPr/>
          </p:nvSpPr>
          <p:spPr bwMode="auto">
            <a:xfrm>
              <a:off x="6039981" y="5227206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8" name="Rectangle 217"/>
            <p:cNvSpPr>
              <a:spLocks noChangeArrowheads="1"/>
            </p:cNvSpPr>
            <p:nvPr/>
          </p:nvSpPr>
          <p:spPr bwMode="auto">
            <a:xfrm>
              <a:off x="5944724" y="5355362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9" name="Rectangle 218"/>
            <p:cNvSpPr>
              <a:spLocks noChangeArrowheads="1"/>
            </p:cNvSpPr>
            <p:nvPr/>
          </p:nvSpPr>
          <p:spPr bwMode="auto">
            <a:xfrm>
              <a:off x="6081259" y="4958972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0" name="Rectangle 219"/>
            <p:cNvSpPr>
              <a:spLocks noChangeArrowheads="1"/>
            </p:cNvSpPr>
            <p:nvPr/>
          </p:nvSpPr>
          <p:spPr bwMode="auto">
            <a:xfrm>
              <a:off x="5935197" y="5084148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1" name="Rectangle 220"/>
            <p:cNvSpPr>
              <a:spLocks noChangeArrowheads="1"/>
            </p:cNvSpPr>
            <p:nvPr/>
          </p:nvSpPr>
          <p:spPr bwMode="auto">
            <a:xfrm>
              <a:off x="5817714" y="5224225"/>
              <a:ext cx="111133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Rectangle 221"/>
            <p:cNvSpPr>
              <a:spLocks noChangeArrowheads="1"/>
            </p:cNvSpPr>
            <p:nvPr/>
          </p:nvSpPr>
          <p:spPr bwMode="auto">
            <a:xfrm>
              <a:off x="5709755" y="5352382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3" name="Rectangle 222"/>
            <p:cNvSpPr>
              <a:spLocks noChangeArrowheads="1"/>
            </p:cNvSpPr>
            <p:nvPr/>
          </p:nvSpPr>
          <p:spPr bwMode="auto">
            <a:xfrm>
              <a:off x="5836765" y="4958972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4" name="Rectangle 223"/>
            <p:cNvSpPr>
              <a:spLocks noChangeArrowheads="1"/>
            </p:cNvSpPr>
            <p:nvPr/>
          </p:nvSpPr>
          <p:spPr bwMode="auto">
            <a:xfrm>
              <a:off x="5716106" y="5087127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5" name="Rectangle 224"/>
            <p:cNvSpPr>
              <a:spLocks noChangeArrowheads="1"/>
            </p:cNvSpPr>
            <p:nvPr/>
          </p:nvSpPr>
          <p:spPr bwMode="auto">
            <a:xfrm>
              <a:off x="5608147" y="5212303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6" name="Rectangle 225"/>
            <p:cNvSpPr>
              <a:spLocks noChangeArrowheads="1"/>
            </p:cNvSpPr>
            <p:nvPr/>
          </p:nvSpPr>
          <p:spPr bwMode="auto">
            <a:xfrm>
              <a:off x="5490662" y="5352382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7" name="Rectangle 226"/>
            <p:cNvSpPr>
              <a:spLocks noChangeArrowheads="1"/>
            </p:cNvSpPr>
            <p:nvPr/>
          </p:nvSpPr>
          <p:spPr bwMode="auto">
            <a:xfrm>
              <a:off x="5601796" y="4958972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8" name="Rectangle 227"/>
            <p:cNvSpPr>
              <a:spLocks noChangeArrowheads="1"/>
            </p:cNvSpPr>
            <p:nvPr/>
          </p:nvSpPr>
          <p:spPr bwMode="auto">
            <a:xfrm>
              <a:off x="5490662" y="5081166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9" name="Rectangle 228"/>
            <p:cNvSpPr>
              <a:spLocks noChangeArrowheads="1"/>
            </p:cNvSpPr>
            <p:nvPr/>
          </p:nvSpPr>
          <p:spPr bwMode="auto">
            <a:xfrm>
              <a:off x="5370002" y="5206343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0" name="Rectangle 229"/>
            <p:cNvSpPr>
              <a:spLocks noChangeArrowheads="1"/>
            </p:cNvSpPr>
            <p:nvPr/>
          </p:nvSpPr>
          <p:spPr bwMode="auto">
            <a:xfrm>
              <a:off x="5252519" y="5349401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1" name="Rectangle 230"/>
            <p:cNvSpPr>
              <a:spLocks noChangeArrowheads="1"/>
            </p:cNvSpPr>
            <p:nvPr/>
          </p:nvSpPr>
          <p:spPr bwMode="auto">
            <a:xfrm>
              <a:off x="5379529" y="4955990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2" name="Rectangle 231"/>
            <p:cNvSpPr>
              <a:spLocks noChangeArrowheads="1"/>
            </p:cNvSpPr>
            <p:nvPr/>
          </p:nvSpPr>
          <p:spPr bwMode="auto">
            <a:xfrm>
              <a:off x="5258869" y="5084148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3" name="Rectangle 232"/>
            <p:cNvSpPr>
              <a:spLocks noChangeArrowheads="1"/>
            </p:cNvSpPr>
            <p:nvPr/>
          </p:nvSpPr>
          <p:spPr bwMode="auto">
            <a:xfrm>
              <a:off x="5141384" y="5209324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4" name="Rectangle 233"/>
            <p:cNvSpPr>
              <a:spLocks noChangeArrowheads="1"/>
            </p:cNvSpPr>
            <p:nvPr/>
          </p:nvSpPr>
          <p:spPr bwMode="auto">
            <a:xfrm>
              <a:off x="5049302" y="5340461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5" name="Rectangle 234"/>
            <p:cNvSpPr>
              <a:spLocks noChangeArrowheads="1"/>
            </p:cNvSpPr>
            <p:nvPr/>
          </p:nvSpPr>
          <p:spPr bwMode="auto">
            <a:xfrm>
              <a:off x="5150910" y="4961951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6" name="Rectangle 235"/>
            <p:cNvSpPr>
              <a:spLocks noChangeArrowheads="1"/>
            </p:cNvSpPr>
            <p:nvPr/>
          </p:nvSpPr>
          <p:spPr bwMode="auto">
            <a:xfrm>
              <a:off x="5030251" y="5087127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7" name="Rectangle 236"/>
            <p:cNvSpPr>
              <a:spLocks noChangeArrowheads="1"/>
            </p:cNvSpPr>
            <p:nvPr/>
          </p:nvSpPr>
          <p:spPr bwMode="auto">
            <a:xfrm>
              <a:off x="4922292" y="5200382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8" name="Rectangle 237"/>
            <p:cNvSpPr>
              <a:spLocks noChangeArrowheads="1"/>
            </p:cNvSpPr>
            <p:nvPr/>
          </p:nvSpPr>
          <p:spPr bwMode="auto">
            <a:xfrm>
              <a:off x="4817508" y="5340461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9" name="Rectangle 238"/>
            <p:cNvSpPr>
              <a:spLocks noChangeArrowheads="1"/>
            </p:cNvSpPr>
            <p:nvPr/>
          </p:nvSpPr>
          <p:spPr bwMode="auto">
            <a:xfrm>
              <a:off x="4934993" y="4950029"/>
              <a:ext cx="111133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0" name="Rectangle 239"/>
            <p:cNvSpPr>
              <a:spLocks noChangeArrowheads="1"/>
            </p:cNvSpPr>
            <p:nvPr/>
          </p:nvSpPr>
          <p:spPr bwMode="auto">
            <a:xfrm>
              <a:off x="4814333" y="5066265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1" name="Rectangle 240"/>
            <p:cNvSpPr>
              <a:spLocks noChangeArrowheads="1"/>
            </p:cNvSpPr>
            <p:nvPr/>
          </p:nvSpPr>
          <p:spPr bwMode="auto">
            <a:xfrm>
              <a:off x="4706375" y="5218264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2" name="Rectangle 241"/>
            <p:cNvSpPr>
              <a:spLocks noChangeArrowheads="1"/>
            </p:cNvSpPr>
            <p:nvPr/>
          </p:nvSpPr>
          <p:spPr bwMode="auto">
            <a:xfrm>
              <a:off x="4585715" y="5358343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3" name="Rectangle 242"/>
            <p:cNvSpPr>
              <a:spLocks noChangeArrowheads="1"/>
            </p:cNvSpPr>
            <p:nvPr/>
          </p:nvSpPr>
          <p:spPr bwMode="auto">
            <a:xfrm>
              <a:off x="4706375" y="4958972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4" name="Rectangle 243"/>
            <p:cNvSpPr>
              <a:spLocks noChangeArrowheads="1"/>
            </p:cNvSpPr>
            <p:nvPr/>
          </p:nvSpPr>
          <p:spPr bwMode="auto">
            <a:xfrm>
              <a:off x="4585715" y="5084148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5" name="Rectangle 244"/>
            <p:cNvSpPr>
              <a:spLocks noChangeArrowheads="1"/>
            </p:cNvSpPr>
            <p:nvPr/>
          </p:nvSpPr>
          <p:spPr bwMode="auto">
            <a:xfrm>
              <a:off x="4480931" y="5212303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6" name="Rectangle 245"/>
            <p:cNvSpPr>
              <a:spLocks noChangeArrowheads="1"/>
            </p:cNvSpPr>
            <p:nvPr/>
          </p:nvSpPr>
          <p:spPr bwMode="auto">
            <a:xfrm>
              <a:off x="4385673" y="5349401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7" name="Rectangle 246"/>
            <p:cNvSpPr>
              <a:spLocks noChangeArrowheads="1"/>
            </p:cNvSpPr>
            <p:nvPr/>
          </p:nvSpPr>
          <p:spPr bwMode="auto">
            <a:xfrm>
              <a:off x="4484107" y="4967912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8" name="Rectangle 247"/>
            <p:cNvSpPr>
              <a:spLocks noChangeArrowheads="1"/>
            </p:cNvSpPr>
            <p:nvPr/>
          </p:nvSpPr>
          <p:spPr bwMode="auto">
            <a:xfrm>
              <a:off x="4363447" y="5096069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9" name="Rectangle 248"/>
            <p:cNvSpPr>
              <a:spLocks noChangeArrowheads="1"/>
            </p:cNvSpPr>
            <p:nvPr/>
          </p:nvSpPr>
          <p:spPr bwMode="auto">
            <a:xfrm>
              <a:off x="4255489" y="4973873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0" name="Rectangle 249"/>
            <p:cNvSpPr>
              <a:spLocks noChangeArrowheads="1"/>
            </p:cNvSpPr>
            <p:nvPr/>
          </p:nvSpPr>
          <p:spPr bwMode="auto">
            <a:xfrm>
              <a:off x="4150704" y="5075206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1" name="Rectangle 250"/>
            <p:cNvSpPr>
              <a:spLocks noChangeArrowheads="1"/>
            </p:cNvSpPr>
            <p:nvPr/>
          </p:nvSpPr>
          <p:spPr bwMode="auto">
            <a:xfrm>
              <a:off x="4265014" y="5215285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2" name="Rectangle 251"/>
            <p:cNvSpPr>
              <a:spLocks noChangeArrowheads="1"/>
            </p:cNvSpPr>
            <p:nvPr/>
          </p:nvSpPr>
          <p:spPr bwMode="auto">
            <a:xfrm>
              <a:off x="4042746" y="5215285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3" name="Rectangle 252"/>
            <p:cNvSpPr>
              <a:spLocks noChangeArrowheads="1"/>
            </p:cNvSpPr>
            <p:nvPr/>
          </p:nvSpPr>
          <p:spPr bwMode="auto">
            <a:xfrm>
              <a:off x="4169756" y="5355362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4" name="Rectangle 253"/>
            <p:cNvSpPr>
              <a:spLocks noChangeArrowheads="1"/>
            </p:cNvSpPr>
            <p:nvPr/>
          </p:nvSpPr>
          <p:spPr bwMode="auto">
            <a:xfrm>
              <a:off x="3960189" y="5364304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5" name="Rectangle 254"/>
            <p:cNvSpPr>
              <a:spLocks noChangeArrowheads="1"/>
            </p:cNvSpPr>
            <p:nvPr/>
          </p:nvSpPr>
          <p:spPr bwMode="auto">
            <a:xfrm>
              <a:off x="3769674" y="5367283"/>
              <a:ext cx="111135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6" name="Rectangle 255"/>
            <p:cNvSpPr>
              <a:spLocks noChangeArrowheads="1"/>
            </p:cNvSpPr>
            <p:nvPr/>
          </p:nvSpPr>
          <p:spPr bwMode="auto">
            <a:xfrm>
              <a:off x="4525384" y="4711599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7" name="Rectangle 256"/>
            <p:cNvSpPr>
              <a:spLocks noChangeArrowheads="1"/>
            </p:cNvSpPr>
            <p:nvPr/>
          </p:nvSpPr>
          <p:spPr bwMode="auto">
            <a:xfrm>
              <a:off x="4782581" y="4720541"/>
              <a:ext cx="111133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8" name="Rectangle 257"/>
            <p:cNvSpPr>
              <a:spLocks noChangeArrowheads="1"/>
            </p:cNvSpPr>
            <p:nvPr/>
          </p:nvSpPr>
          <p:spPr bwMode="auto">
            <a:xfrm>
              <a:off x="4299942" y="4497011"/>
              <a:ext cx="111133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Rectangle 258"/>
            <p:cNvSpPr>
              <a:spLocks noChangeArrowheads="1"/>
            </p:cNvSpPr>
            <p:nvPr/>
          </p:nvSpPr>
          <p:spPr bwMode="auto">
            <a:xfrm>
              <a:off x="6709959" y="4744384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0" name="Rectangle 259"/>
            <p:cNvSpPr>
              <a:spLocks noChangeArrowheads="1"/>
            </p:cNvSpPr>
            <p:nvPr/>
          </p:nvSpPr>
          <p:spPr bwMode="auto">
            <a:xfrm>
              <a:off x="6500392" y="4768227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1" name="Rectangle 260"/>
            <p:cNvSpPr>
              <a:spLocks noChangeArrowheads="1"/>
            </p:cNvSpPr>
            <p:nvPr/>
          </p:nvSpPr>
          <p:spPr bwMode="auto">
            <a:xfrm>
              <a:off x="6795692" y="4374816"/>
              <a:ext cx="111133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2" name="Rectangle 261"/>
            <p:cNvSpPr>
              <a:spLocks noChangeArrowheads="1"/>
            </p:cNvSpPr>
            <p:nvPr/>
          </p:nvSpPr>
          <p:spPr bwMode="auto">
            <a:xfrm>
              <a:off x="6792516" y="2428624"/>
              <a:ext cx="114309" cy="10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Rectangle 262"/>
            <p:cNvSpPr>
              <a:spLocks noChangeArrowheads="1"/>
            </p:cNvSpPr>
            <p:nvPr/>
          </p:nvSpPr>
          <p:spPr bwMode="auto">
            <a:xfrm>
              <a:off x="6449588" y="2181253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Rectangle 263"/>
            <p:cNvSpPr>
              <a:spLocks noChangeArrowheads="1"/>
            </p:cNvSpPr>
            <p:nvPr/>
          </p:nvSpPr>
          <p:spPr bwMode="auto">
            <a:xfrm>
              <a:off x="6227320" y="2175292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5" name="Rectangle 264"/>
            <p:cNvSpPr>
              <a:spLocks noChangeArrowheads="1"/>
            </p:cNvSpPr>
            <p:nvPr/>
          </p:nvSpPr>
          <p:spPr bwMode="auto">
            <a:xfrm>
              <a:off x="4268190" y="2449487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6" name="Rectangle 265"/>
            <p:cNvSpPr>
              <a:spLocks noChangeArrowheads="1"/>
            </p:cNvSpPr>
            <p:nvPr/>
          </p:nvSpPr>
          <p:spPr bwMode="auto">
            <a:xfrm>
              <a:off x="4576188" y="2175292"/>
              <a:ext cx="114309" cy="10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7" name="Rectangle 266"/>
            <p:cNvSpPr>
              <a:spLocks noChangeArrowheads="1"/>
            </p:cNvSpPr>
            <p:nvPr/>
          </p:nvSpPr>
          <p:spPr bwMode="auto">
            <a:xfrm>
              <a:off x="4858787" y="2094821"/>
              <a:ext cx="114309" cy="10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05" name="Rectangle 304"/>
          <p:cNvSpPr/>
          <p:nvPr/>
        </p:nvSpPr>
        <p:spPr>
          <a:xfrm>
            <a:off x="2223968" y="2061542"/>
            <a:ext cx="1486891" cy="626922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8000"/>
              </a:gs>
            </a:gsLst>
          </a:gradFill>
          <a:ln>
            <a:gradFill flip="none" rotWithShape="1">
              <a:gsLst>
                <a:gs pos="0">
                  <a:srgbClr val="FF0000"/>
                </a:gs>
                <a:gs pos="99000">
                  <a:srgbClr val="FF8000"/>
                </a:gs>
                <a:gs pos="94000">
                  <a:srgbClr val="FF8000"/>
                </a:gs>
                <a:gs pos="96000">
                  <a:srgbClr val="FF800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Result</a:t>
            </a:r>
          </a:p>
        </p:txBody>
      </p:sp>
      <p:grpSp>
        <p:nvGrpSpPr>
          <p:cNvPr id="17417" name="Group 316"/>
          <p:cNvGrpSpPr>
            <a:grpSpLocks/>
          </p:cNvGrpSpPr>
          <p:nvPr/>
        </p:nvGrpSpPr>
        <p:grpSpPr bwMode="auto">
          <a:xfrm>
            <a:off x="5226050" y="1870075"/>
            <a:ext cx="3689350" cy="1023938"/>
            <a:chOff x="863722" y="3972951"/>
            <a:chExt cx="7615891" cy="2168576"/>
          </a:xfrm>
        </p:grpSpPr>
        <p:sp>
          <p:nvSpPr>
            <p:cNvPr id="307" name="Rectangle 306"/>
            <p:cNvSpPr>
              <a:spLocks noChangeArrowheads="1"/>
            </p:cNvSpPr>
            <p:nvPr/>
          </p:nvSpPr>
          <p:spPr bwMode="auto">
            <a:xfrm>
              <a:off x="863722" y="3972951"/>
              <a:ext cx="7615891" cy="2168576"/>
            </a:xfrm>
            <a:prstGeom prst="rect">
              <a:avLst/>
            </a:prstGeom>
            <a:gradFill rotWithShape="1">
              <a:gsLst>
                <a:gs pos="0">
                  <a:srgbClr val="244C0E"/>
                </a:gs>
                <a:gs pos="50000">
                  <a:srgbClr val="244C0E"/>
                </a:gs>
                <a:gs pos="100000">
                  <a:srgbClr val="0D0D0D"/>
                </a:gs>
              </a:gsLst>
              <a:lin ang="5400000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8" name="Rectangle 307"/>
            <p:cNvSpPr>
              <a:spLocks noChangeArrowheads="1"/>
            </p:cNvSpPr>
            <p:nvPr/>
          </p:nvSpPr>
          <p:spPr bwMode="auto">
            <a:xfrm>
              <a:off x="1217645" y="5976781"/>
              <a:ext cx="6953925" cy="154658"/>
            </a:xfrm>
            <a:prstGeom prst="rect">
              <a:avLst/>
            </a:prstGeom>
            <a:gradFill rotWithShape="1">
              <a:gsLst>
                <a:gs pos="0">
                  <a:srgbClr val="984807"/>
                </a:gs>
                <a:gs pos="2000">
                  <a:srgbClr val="984807"/>
                </a:gs>
                <a:gs pos="75000">
                  <a:srgbClr val="FF9966"/>
                </a:gs>
                <a:gs pos="100000">
                  <a:srgbClr val="984807"/>
                </a:gs>
              </a:gsLst>
              <a:lin ang="20940000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9" name="Oval 308"/>
            <p:cNvSpPr>
              <a:spLocks noChangeAspect="1"/>
            </p:cNvSpPr>
            <p:nvPr/>
          </p:nvSpPr>
          <p:spPr>
            <a:xfrm>
              <a:off x="8260051" y="5943160"/>
              <a:ext cx="160575" cy="158021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17000">
                  <a:schemeClr val="bg1">
                    <a:lumMod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7429" name="Group 657"/>
            <p:cNvGrpSpPr>
              <a:grpSpLocks/>
            </p:cNvGrpSpPr>
            <p:nvPr/>
          </p:nvGrpSpPr>
          <p:grpSpPr bwMode="auto">
            <a:xfrm>
              <a:off x="7457171" y="4063729"/>
              <a:ext cx="622642" cy="1849175"/>
              <a:chOff x="4224228" y="2267880"/>
              <a:chExt cx="1005637" cy="2670932"/>
            </a:xfrm>
          </p:grpSpPr>
          <p:sp>
            <p:nvSpPr>
              <p:cNvPr id="354" name="Rectangle 353"/>
              <p:cNvSpPr>
                <a:spLocks noChangeArrowheads="1"/>
              </p:cNvSpPr>
              <p:nvPr/>
            </p:nvSpPr>
            <p:spPr bwMode="auto">
              <a:xfrm>
                <a:off x="4224225" y="2316442"/>
                <a:ext cx="1005637" cy="2549522"/>
              </a:xfrm>
              <a:prstGeom prst="rect">
                <a:avLst/>
              </a:prstGeom>
              <a:gradFill rotWithShape="1">
                <a:gsLst>
                  <a:gs pos="0">
                    <a:srgbClr val="262626"/>
                  </a:gs>
                  <a:gs pos="10001">
                    <a:srgbClr val="262626"/>
                  </a:gs>
                  <a:gs pos="100000">
                    <a:srgbClr val="404040"/>
                  </a:gs>
                </a:gsLst>
                <a:lin ang="0" scaled="1"/>
              </a:gradFill>
              <a:ln w="53975" cap="sq">
                <a:solidFill>
                  <a:srgbClr val="BFBFBF"/>
                </a:solidFill>
                <a:prstDash val="sysDot"/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4282447" y="2267880"/>
                <a:ext cx="868024" cy="267092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7430" name="Group 660"/>
            <p:cNvGrpSpPr>
              <a:grpSpLocks/>
            </p:cNvGrpSpPr>
            <p:nvPr/>
          </p:nvGrpSpPr>
          <p:grpSpPr bwMode="auto">
            <a:xfrm>
              <a:off x="6654288" y="4067090"/>
              <a:ext cx="622642" cy="1849175"/>
              <a:chOff x="4224521" y="2271382"/>
              <a:chExt cx="1005637" cy="2670932"/>
            </a:xfrm>
          </p:grpSpPr>
          <p:sp>
            <p:nvSpPr>
              <p:cNvPr id="352" name="Rectangle 351"/>
              <p:cNvSpPr>
                <a:spLocks noChangeArrowheads="1"/>
              </p:cNvSpPr>
              <p:nvPr/>
            </p:nvSpPr>
            <p:spPr bwMode="auto">
              <a:xfrm>
                <a:off x="4224524" y="2319944"/>
                <a:ext cx="1005637" cy="2549525"/>
              </a:xfrm>
              <a:prstGeom prst="rect">
                <a:avLst/>
              </a:prstGeom>
              <a:gradFill rotWithShape="1">
                <a:gsLst>
                  <a:gs pos="0">
                    <a:srgbClr val="262626"/>
                  </a:gs>
                  <a:gs pos="10001">
                    <a:srgbClr val="262626"/>
                  </a:gs>
                  <a:gs pos="100000">
                    <a:srgbClr val="404040"/>
                  </a:gs>
                </a:gsLst>
                <a:lin ang="0" scaled="1"/>
              </a:gradFill>
              <a:ln w="53975" cap="sq">
                <a:solidFill>
                  <a:srgbClr val="BFBFBF"/>
                </a:solidFill>
                <a:prstDash val="sysDot"/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4282744" y="2271382"/>
                <a:ext cx="868024" cy="267092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7431" name="Group 663"/>
            <p:cNvGrpSpPr>
              <a:grpSpLocks/>
            </p:cNvGrpSpPr>
            <p:nvPr/>
          </p:nvGrpSpPr>
          <p:grpSpPr bwMode="auto">
            <a:xfrm>
              <a:off x="5887457" y="4057003"/>
              <a:ext cx="622642" cy="1845813"/>
              <a:chOff x="4226582" y="2272288"/>
              <a:chExt cx="1005637" cy="2666077"/>
            </a:xfrm>
          </p:grpSpPr>
          <p:sp>
            <p:nvSpPr>
              <p:cNvPr id="350" name="Rectangle 349"/>
              <p:cNvSpPr>
                <a:spLocks noChangeArrowheads="1"/>
              </p:cNvSpPr>
              <p:nvPr/>
            </p:nvSpPr>
            <p:spPr bwMode="auto">
              <a:xfrm>
                <a:off x="4226585" y="2320853"/>
                <a:ext cx="1005637" cy="2544667"/>
              </a:xfrm>
              <a:prstGeom prst="rect">
                <a:avLst/>
              </a:prstGeom>
              <a:gradFill rotWithShape="1">
                <a:gsLst>
                  <a:gs pos="0">
                    <a:srgbClr val="262626"/>
                  </a:gs>
                  <a:gs pos="10001">
                    <a:srgbClr val="262626"/>
                  </a:gs>
                  <a:gs pos="100000">
                    <a:srgbClr val="404040"/>
                  </a:gs>
                </a:gsLst>
                <a:lin ang="0" scaled="1"/>
              </a:gradFill>
              <a:ln w="53975" cap="sq">
                <a:solidFill>
                  <a:srgbClr val="BFBFBF"/>
                </a:solidFill>
                <a:prstDash val="sysDot"/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1" name="Rectangle 350"/>
              <p:cNvSpPr/>
              <p:nvPr/>
            </p:nvSpPr>
            <p:spPr>
              <a:xfrm>
                <a:off x="4284805" y="2272291"/>
                <a:ext cx="868024" cy="2666071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7432" name="Group 669"/>
            <p:cNvGrpSpPr>
              <a:grpSpLocks/>
            </p:cNvGrpSpPr>
            <p:nvPr/>
          </p:nvGrpSpPr>
          <p:grpSpPr bwMode="auto">
            <a:xfrm>
              <a:off x="5107517" y="4057005"/>
              <a:ext cx="622642" cy="1849175"/>
              <a:chOff x="4226292" y="2270936"/>
              <a:chExt cx="1005637" cy="2670932"/>
            </a:xfrm>
          </p:grpSpPr>
          <p:sp>
            <p:nvSpPr>
              <p:cNvPr id="348" name="Rectangle 347"/>
              <p:cNvSpPr>
                <a:spLocks noChangeArrowheads="1"/>
              </p:cNvSpPr>
              <p:nvPr/>
            </p:nvSpPr>
            <p:spPr bwMode="auto">
              <a:xfrm>
                <a:off x="4226292" y="2319498"/>
                <a:ext cx="1005637" cy="2549522"/>
              </a:xfrm>
              <a:prstGeom prst="rect">
                <a:avLst/>
              </a:prstGeom>
              <a:gradFill rotWithShape="1">
                <a:gsLst>
                  <a:gs pos="0">
                    <a:srgbClr val="262626"/>
                  </a:gs>
                  <a:gs pos="10001">
                    <a:srgbClr val="262626"/>
                  </a:gs>
                  <a:gs pos="100000">
                    <a:srgbClr val="404040"/>
                  </a:gs>
                </a:gsLst>
                <a:lin ang="0" scaled="1"/>
              </a:gradFill>
              <a:ln w="53975" cap="sq">
                <a:solidFill>
                  <a:srgbClr val="BFBFBF"/>
                </a:solidFill>
                <a:prstDash val="sysDot"/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9" name="Rectangle 348"/>
              <p:cNvSpPr/>
              <p:nvPr/>
            </p:nvSpPr>
            <p:spPr>
              <a:xfrm>
                <a:off x="4284511" y="2270936"/>
                <a:ext cx="868024" cy="267092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7433" name="Group 672"/>
            <p:cNvGrpSpPr>
              <a:grpSpLocks/>
            </p:cNvGrpSpPr>
            <p:nvPr/>
          </p:nvGrpSpPr>
          <p:grpSpPr bwMode="auto">
            <a:xfrm>
              <a:off x="3708211" y="4057005"/>
              <a:ext cx="622642" cy="1849175"/>
              <a:chOff x="4224571" y="2270936"/>
              <a:chExt cx="1005637" cy="2670932"/>
            </a:xfrm>
          </p:grpSpPr>
          <p:sp>
            <p:nvSpPr>
              <p:cNvPr id="346" name="Rectangle 345"/>
              <p:cNvSpPr>
                <a:spLocks noChangeArrowheads="1"/>
              </p:cNvSpPr>
              <p:nvPr/>
            </p:nvSpPr>
            <p:spPr bwMode="auto">
              <a:xfrm>
                <a:off x="4224571" y="2319498"/>
                <a:ext cx="1005637" cy="2549522"/>
              </a:xfrm>
              <a:prstGeom prst="rect">
                <a:avLst/>
              </a:prstGeom>
              <a:gradFill rotWithShape="1">
                <a:gsLst>
                  <a:gs pos="0">
                    <a:srgbClr val="262626"/>
                  </a:gs>
                  <a:gs pos="10001">
                    <a:srgbClr val="262626"/>
                  </a:gs>
                  <a:gs pos="100000">
                    <a:srgbClr val="404040"/>
                  </a:gs>
                </a:gsLst>
                <a:lin ang="0" scaled="1"/>
              </a:gradFill>
              <a:ln w="53975" cap="sq">
                <a:solidFill>
                  <a:srgbClr val="BFBFBF"/>
                </a:solidFill>
                <a:prstDash val="sysDot"/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7" name="Rectangle 346"/>
              <p:cNvSpPr/>
              <p:nvPr/>
            </p:nvSpPr>
            <p:spPr>
              <a:xfrm>
                <a:off x="4282794" y="2270936"/>
                <a:ext cx="868024" cy="267092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7434" name="Group 675"/>
            <p:cNvGrpSpPr>
              <a:grpSpLocks/>
            </p:cNvGrpSpPr>
            <p:nvPr/>
          </p:nvGrpSpPr>
          <p:grpSpPr bwMode="auto">
            <a:xfrm>
              <a:off x="2915163" y="4057005"/>
              <a:ext cx="622642" cy="1849175"/>
              <a:chOff x="4223421" y="2270936"/>
              <a:chExt cx="1005637" cy="2670932"/>
            </a:xfrm>
          </p:grpSpPr>
          <p:sp>
            <p:nvSpPr>
              <p:cNvPr id="344" name="Rectangle 343"/>
              <p:cNvSpPr>
                <a:spLocks noChangeArrowheads="1"/>
              </p:cNvSpPr>
              <p:nvPr/>
            </p:nvSpPr>
            <p:spPr bwMode="auto">
              <a:xfrm>
                <a:off x="4223421" y="2319498"/>
                <a:ext cx="1005637" cy="2549522"/>
              </a:xfrm>
              <a:prstGeom prst="rect">
                <a:avLst/>
              </a:prstGeom>
              <a:gradFill rotWithShape="1">
                <a:gsLst>
                  <a:gs pos="0">
                    <a:srgbClr val="262626"/>
                  </a:gs>
                  <a:gs pos="10001">
                    <a:srgbClr val="262626"/>
                  </a:gs>
                  <a:gs pos="100000">
                    <a:srgbClr val="404040"/>
                  </a:gs>
                </a:gsLst>
                <a:lin ang="0" scaled="1"/>
              </a:gradFill>
              <a:ln w="53975" cap="sq">
                <a:solidFill>
                  <a:srgbClr val="BFBFBF"/>
                </a:solidFill>
                <a:prstDash val="sysDot"/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5" name="Rectangle 344"/>
              <p:cNvSpPr/>
              <p:nvPr/>
            </p:nvSpPr>
            <p:spPr>
              <a:xfrm>
                <a:off x="4281644" y="2270936"/>
                <a:ext cx="868024" cy="267092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7435" name="Group 678"/>
            <p:cNvGrpSpPr>
              <a:grpSpLocks/>
            </p:cNvGrpSpPr>
            <p:nvPr/>
          </p:nvGrpSpPr>
          <p:grpSpPr bwMode="auto">
            <a:xfrm>
              <a:off x="2125390" y="4046917"/>
              <a:ext cx="622642" cy="1845811"/>
              <a:chOff x="4226068" y="2271841"/>
              <a:chExt cx="1005637" cy="2666074"/>
            </a:xfrm>
          </p:grpSpPr>
          <p:sp>
            <p:nvSpPr>
              <p:cNvPr id="342" name="Rectangle 341"/>
              <p:cNvSpPr>
                <a:spLocks noChangeArrowheads="1"/>
              </p:cNvSpPr>
              <p:nvPr/>
            </p:nvSpPr>
            <p:spPr bwMode="auto">
              <a:xfrm>
                <a:off x="4226071" y="2320403"/>
                <a:ext cx="1005637" cy="2544667"/>
              </a:xfrm>
              <a:prstGeom prst="rect">
                <a:avLst/>
              </a:prstGeom>
              <a:gradFill rotWithShape="1">
                <a:gsLst>
                  <a:gs pos="0">
                    <a:srgbClr val="262626"/>
                  </a:gs>
                  <a:gs pos="10001">
                    <a:srgbClr val="262626"/>
                  </a:gs>
                  <a:gs pos="100000">
                    <a:srgbClr val="404040"/>
                  </a:gs>
                </a:gsLst>
                <a:lin ang="0" scaled="1"/>
              </a:gradFill>
              <a:ln w="53975" cap="sq">
                <a:solidFill>
                  <a:srgbClr val="BFBFBF"/>
                </a:solidFill>
                <a:prstDash val="sysDot"/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3" name="Rectangle 342"/>
              <p:cNvSpPr/>
              <p:nvPr/>
            </p:nvSpPr>
            <p:spPr>
              <a:xfrm>
                <a:off x="4284291" y="2271841"/>
                <a:ext cx="868024" cy="2666074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7436" name="Group 681"/>
            <p:cNvGrpSpPr>
              <a:grpSpLocks/>
            </p:cNvGrpSpPr>
            <p:nvPr/>
          </p:nvGrpSpPr>
          <p:grpSpPr bwMode="auto">
            <a:xfrm>
              <a:off x="1355282" y="4046918"/>
              <a:ext cx="622642" cy="1849175"/>
              <a:chOff x="4222838" y="2270489"/>
              <a:chExt cx="1005637" cy="2670932"/>
            </a:xfrm>
          </p:grpSpPr>
          <p:sp>
            <p:nvSpPr>
              <p:cNvPr id="340" name="Rectangle 339"/>
              <p:cNvSpPr>
                <a:spLocks noChangeArrowheads="1"/>
              </p:cNvSpPr>
              <p:nvPr/>
            </p:nvSpPr>
            <p:spPr bwMode="auto">
              <a:xfrm>
                <a:off x="4222838" y="2319051"/>
                <a:ext cx="1005637" cy="2549525"/>
              </a:xfrm>
              <a:prstGeom prst="rect">
                <a:avLst/>
              </a:prstGeom>
              <a:gradFill rotWithShape="1">
                <a:gsLst>
                  <a:gs pos="0">
                    <a:srgbClr val="262626"/>
                  </a:gs>
                  <a:gs pos="10001">
                    <a:srgbClr val="262626"/>
                  </a:gs>
                  <a:gs pos="100000">
                    <a:srgbClr val="404040"/>
                  </a:gs>
                </a:gsLst>
                <a:lin ang="0" scaled="1"/>
              </a:gradFill>
              <a:ln w="53975" cap="sq">
                <a:solidFill>
                  <a:srgbClr val="BFBFBF"/>
                </a:solidFill>
                <a:prstDash val="sysDot"/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1" name="Rectangle 340"/>
              <p:cNvSpPr/>
              <p:nvPr/>
            </p:nvSpPr>
            <p:spPr>
              <a:xfrm>
                <a:off x="4281061" y="2270489"/>
                <a:ext cx="868024" cy="267092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cxnSp>
          <p:nvCxnSpPr>
            <p:cNvPr id="318" name="Straight Connector 317"/>
            <p:cNvCxnSpPr/>
            <p:nvPr/>
          </p:nvCxnSpPr>
          <p:spPr>
            <a:xfrm rot="5400000">
              <a:off x="3549583" y="4984986"/>
              <a:ext cx="1795034" cy="1588"/>
            </a:xfrm>
            <a:prstGeom prst="line">
              <a:avLst/>
            </a:prstGeom>
            <a:ln w="38100" cmpd="sng">
              <a:gradFill flip="none" rotWithShape="1">
                <a:gsLst>
                  <a:gs pos="3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500000" scaled="0"/>
                <a:tileRect/>
              </a:gra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 rot="5400000">
              <a:off x="4109803" y="4939319"/>
              <a:ext cx="1795034" cy="1588"/>
            </a:xfrm>
            <a:prstGeom prst="line">
              <a:avLst/>
            </a:prstGeom>
            <a:ln w="38100" cmpd="sng">
              <a:gradFill flip="none" rotWithShape="1">
                <a:gsLst>
                  <a:gs pos="3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500000" scaled="0"/>
                <a:tileRect/>
              </a:gra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Freeform 319"/>
            <p:cNvSpPr>
              <a:spLocks/>
            </p:cNvSpPr>
            <p:nvPr/>
          </p:nvSpPr>
          <p:spPr bwMode="auto">
            <a:xfrm>
              <a:off x="4684776" y="4252007"/>
              <a:ext cx="291657" cy="188280"/>
            </a:xfrm>
            <a:custGeom>
              <a:avLst/>
              <a:gdLst>
                <a:gd name="T0" fmla="*/ 292366 w 291303"/>
                <a:gd name="T1" fmla="*/ 12405 h 186896"/>
                <a:gd name="T2" fmla="*/ 187115 w 291303"/>
                <a:gd name="T3" fmla="*/ 494 h 186896"/>
                <a:gd name="T4" fmla="*/ 116947 w 291303"/>
                <a:gd name="T5" fmla="*/ 167254 h 186896"/>
                <a:gd name="T6" fmla="*/ 116947 w 291303"/>
                <a:gd name="T7" fmla="*/ 167254 h 186896"/>
                <a:gd name="T8" fmla="*/ 0 w 291303"/>
                <a:gd name="T9" fmla="*/ 191079 h 186896"/>
                <a:gd name="T10" fmla="*/ 0 w 291303"/>
                <a:gd name="T11" fmla="*/ 191079 h 186896"/>
                <a:gd name="T12" fmla="*/ 0 w 291303"/>
                <a:gd name="T13" fmla="*/ 191079 h 1868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91303"/>
                <a:gd name="T22" fmla="*/ 0 h 186896"/>
                <a:gd name="T23" fmla="*/ 291303 w 291303"/>
                <a:gd name="T24" fmla="*/ 186896 h 1868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91303" h="186896">
                  <a:moveTo>
                    <a:pt x="291303" y="12133"/>
                  </a:moveTo>
                  <a:cubicBezTo>
                    <a:pt x="194232" y="0"/>
                    <a:pt x="229400" y="482"/>
                    <a:pt x="186434" y="482"/>
                  </a:cubicBezTo>
                  <a:lnTo>
                    <a:pt x="116521" y="163594"/>
                  </a:lnTo>
                  <a:lnTo>
                    <a:pt x="0" y="186896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320"/>
            <p:cNvSpPr>
              <a:spLocks/>
            </p:cNvSpPr>
            <p:nvPr/>
          </p:nvSpPr>
          <p:spPr bwMode="auto">
            <a:xfrm>
              <a:off x="4697884" y="4312526"/>
              <a:ext cx="291657" cy="184918"/>
            </a:xfrm>
            <a:custGeom>
              <a:avLst/>
              <a:gdLst>
                <a:gd name="T0" fmla="*/ 292366 w 291303"/>
                <a:gd name="T1" fmla="*/ 11752 h 186896"/>
                <a:gd name="T2" fmla="*/ 187115 w 291303"/>
                <a:gd name="T3" fmla="*/ 467 h 186896"/>
                <a:gd name="T4" fmla="*/ 116947 w 291303"/>
                <a:gd name="T5" fmla="*/ 158455 h 186896"/>
                <a:gd name="T6" fmla="*/ 116947 w 291303"/>
                <a:gd name="T7" fmla="*/ 158455 h 186896"/>
                <a:gd name="T8" fmla="*/ 0 w 291303"/>
                <a:gd name="T9" fmla="*/ 181025 h 186896"/>
                <a:gd name="T10" fmla="*/ 0 w 291303"/>
                <a:gd name="T11" fmla="*/ 181025 h 186896"/>
                <a:gd name="T12" fmla="*/ 0 w 291303"/>
                <a:gd name="T13" fmla="*/ 181025 h 1868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91303"/>
                <a:gd name="T22" fmla="*/ 0 h 186896"/>
                <a:gd name="T23" fmla="*/ 291303 w 291303"/>
                <a:gd name="T24" fmla="*/ 186896 h 1868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91303" h="186896">
                  <a:moveTo>
                    <a:pt x="291303" y="12133"/>
                  </a:moveTo>
                  <a:cubicBezTo>
                    <a:pt x="194232" y="0"/>
                    <a:pt x="229400" y="482"/>
                    <a:pt x="186434" y="482"/>
                  </a:cubicBezTo>
                  <a:lnTo>
                    <a:pt x="116521" y="163594"/>
                  </a:lnTo>
                  <a:lnTo>
                    <a:pt x="0" y="186896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321"/>
            <p:cNvSpPr>
              <a:spLocks/>
            </p:cNvSpPr>
            <p:nvPr/>
          </p:nvSpPr>
          <p:spPr bwMode="auto">
            <a:xfrm>
              <a:off x="4697884" y="4383131"/>
              <a:ext cx="291657" cy="184916"/>
            </a:xfrm>
            <a:custGeom>
              <a:avLst/>
              <a:gdLst>
                <a:gd name="T0" fmla="*/ 292366 w 291303"/>
                <a:gd name="T1" fmla="*/ 11751 h 186896"/>
                <a:gd name="T2" fmla="*/ 187115 w 291303"/>
                <a:gd name="T3" fmla="*/ 467 h 186896"/>
                <a:gd name="T4" fmla="*/ 116947 w 291303"/>
                <a:gd name="T5" fmla="*/ 158449 h 186896"/>
                <a:gd name="T6" fmla="*/ 116947 w 291303"/>
                <a:gd name="T7" fmla="*/ 158449 h 186896"/>
                <a:gd name="T8" fmla="*/ 0 w 291303"/>
                <a:gd name="T9" fmla="*/ 181019 h 186896"/>
                <a:gd name="T10" fmla="*/ 0 w 291303"/>
                <a:gd name="T11" fmla="*/ 181019 h 186896"/>
                <a:gd name="T12" fmla="*/ 0 w 291303"/>
                <a:gd name="T13" fmla="*/ 181019 h 1868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91303"/>
                <a:gd name="T22" fmla="*/ 0 h 186896"/>
                <a:gd name="T23" fmla="*/ 291303 w 291303"/>
                <a:gd name="T24" fmla="*/ 186896 h 1868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91303" h="186896">
                  <a:moveTo>
                    <a:pt x="291303" y="12133"/>
                  </a:moveTo>
                  <a:cubicBezTo>
                    <a:pt x="194232" y="0"/>
                    <a:pt x="229400" y="482"/>
                    <a:pt x="186434" y="482"/>
                  </a:cubicBezTo>
                  <a:lnTo>
                    <a:pt x="116521" y="163594"/>
                  </a:lnTo>
                  <a:lnTo>
                    <a:pt x="0" y="186896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322"/>
            <p:cNvSpPr>
              <a:spLocks/>
            </p:cNvSpPr>
            <p:nvPr/>
          </p:nvSpPr>
          <p:spPr bwMode="auto">
            <a:xfrm>
              <a:off x="4497982" y="4601669"/>
              <a:ext cx="186794" cy="396732"/>
            </a:xfrm>
            <a:custGeom>
              <a:avLst/>
              <a:gdLst>
                <a:gd name="T0" fmla="*/ 0 w 186434"/>
                <a:gd name="T1" fmla="*/ 0 h 396130"/>
                <a:gd name="T2" fmla="*/ 187516 w 186434"/>
                <a:gd name="T3" fmla="*/ 397939 h 396130"/>
                <a:gd name="T4" fmla="*/ 0 60000 65536"/>
                <a:gd name="T5" fmla="*/ 0 60000 65536"/>
                <a:gd name="T6" fmla="*/ 0 w 186434"/>
                <a:gd name="T7" fmla="*/ 0 h 396130"/>
                <a:gd name="T8" fmla="*/ 186434 w 186434"/>
                <a:gd name="T9" fmla="*/ 396130 h 39613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6434" h="396130">
                  <a:moveTo>
                    <a:pt x="0" y="0"/>
                  </a:moveTo>
                  <a:lnTo>
                    <a:pt x="186434" y="39613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323"/>
            <p:cNvSpPr>
              <a:spLocks/>
            </p:cNvSpPr>
            <p:nvPr/>
          </p:nvSpPr>
          <p:spPr bwMode="auto">
            <a:xfrm>
              <a:off x="5022312" y="5943162"/>
              <a:ext cx="1700796" cy="0"/>
            </a:xfrm>
            <a:custGeom>
              <a:avLst/>
              <a:gdLst>
                <a:gd name="T0" fmla="*/ 0 w 1701209"/>
                <a:gd name="T1" fmla="*/ 1699970 w 1701209"/>
                <a:gd name="T2" fmla="*/ 1699970 w 1701209"/>
                <a:gd name="T3" fmla="*/ 0 60000 65536"/>
                <a:gd name="T4" fmla="*/ 0 60000 65536"/>
                <a:gd name="T5" fmla="*/ 0 60000 65536"/>
                <a:gd name="T6" fmla="*/ 0 w 1701209"/>
                <a:gd name="T7" fmla="*/ 1701209 w 1701209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1701209">
                  <a:moveTo>
                    <a:pt x="0" y="0"/>
                  </a:moveTo>
                  <a:lnTo>
                    <a:pt x="1701209" y="0"/>
                  </a:lnTo>
                </a:path>
              </a:pathLst>
            </a:custGeom>
            <a:noFill/>
            <a:ln w="15875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324"/>
            <p:cNvSpPr>
              <a:spLocks/>
            </p:cNvSpPr>
            <p:nvPr/>
          </p:nvSpPr>
          <p:spPr bwMode="auto">
            <a:xfrm>
              <a:off x="2888946" y="5943162"/>
              <a:ext cx="1563157" cy="0"/>
            </a:xfrm>
            <a:custGeom>
              <a:avLst/>
              <a:gdLst>
                <a:gd name="T0" fmla="*/ 1566709 w 1561384"/>
                <a:gd name="T1" fmla="*/ 0 w 1561384"/>
                <a:gd name="T2" fmla="*/ 0 w 1561384"/>
                <a:gd name="T3" fmla="*/ 0 60000 65536"/>
                <a:gd name="T4" fmla="*/ 0 60000 65536"/>
                <a:gd name="T5" fmla="*/ 0 60000 65536"/>
                <a:gd name="T6" fmla="*/ 0 w 1561384"/>
                <a:gd name="T7" fmla="*/ 1561384 w 1561384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1561384">
                  <a:moveTo>
                    <a:pt x="1561384" y="0"/>
                  </a:moveTo>
                  <a:lnTo>
                    <a:pt x="0" y="0"/>
                  </a:lnTo>
                </a:path>
              </a:pathLst>
            </a:custGeom>
            <a:noFill/>
            <a:ln w="15875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325"/>
            <p:cNvSpPr>
              <a:spLocks/>
            </p:cNvSpPr>
            <p:nvPr/>
          </p:nvSpPr>
          <p:spPr bwMode="auto">
            <a:xfrm>
              <a:off x="4438995" y="5707813"/>
              <a:ext cx="255611" cy="235349"/>
            </a:xfrm>
            <a:custGeom>
              <a:avLst/>
              <a:gdLst>
                <a:gd name="T0" fmla="*/ 0 w 256347"/>
                <a:gd name="T1" fmla="*/ 240083 h 233017"/>
                <a:gd name="T2" fmla="*/ 103969 w 256347"/>
                <a:gd name="T3" fmla="*/ 240083 h 233017"/>
                <a:gd name="T4" fmla="*/ 161729 w 256347"/>
                <a:gd name="T5" fmla="*/ 24009 h 233017"/>
                <a:gd name="T6" fmla="*/ 254145 w 256347"/>
                <a:gd name="T7" fmla="*/ 0 h 2330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347"/>
                <a:gd name="T13" fmla="*/ 0 h 233017"/>
                <a:gd name="T14" fmla="*/ 256347 w 256347"/>
                <a:gd name="T15" fmla="*/ 233017 h 2330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347" h="233017">
                  <a:moveTo>
                    <a:pt x="0" y="233017"/>
                  </a:moveTo>
                  <a:lnTo>
                    <a:pt x="104869" y="233017"/>
                  </a:lnTo>
                  <a:lnTo>
                    <a:pt x="163130" y="23302"/>
                  </a:lnTo>
                  <a:lnTo>
                    <a:pt x="256347" y="0"/>
                  </a:lnTo>
                </a:path>
              </a:pathLst>
            </a:custGeom>
            <a:noFill/>
            <a:ln w="15875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326"/>
            <p:cNvSpPr>
              <a:spLocks/>
            </p:cNvSpPr>
            <p:nvPr/>
          </p:nvSpPr>
          <p:spPr bwMode="auto">
            <a:xfrm>
              <a:off x="4497982" y="5603585"/>
              <a:ext cx="163853" cy="255522"/>
            </a:xfrm>
            <a:custGeom>
              <a:avLst/>
              <a:gdLst>
                <a:gd name="T0" fmla="*/ 0 w 163129"/>
                <a:gd name="T1" fmla="*/ 253935 h 256319"/>
                <a:gd name="T2" fmla="*/ 59040 w 163129"/>
                <a:gd name="T3" fmla="*/ 57712 h 256319"/>
                <a:gd name="T4" fmla="*/ 165310 w 163129"/>
                <a:gd name="T5" fmla="*/ 0 h 256319"/>
                <a:gd name="T6" fmla="*/ 165310 w 163129"/>
                <a:gd name="T7" fmla="*/ 0 h 2563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129"/>
                <a:gd name="T13" fmla="*/ 0 h 256319"/>
                <a:gd name="T14" fmla="*/ 163129 w 163129"/>
                <a:gd name="T15" fmla="*/ 256319 h 2563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129" h="256319">
                  <a:moveTo>
                    <a:pt x="0" y="256319"/>
                  </a:moveTo>
                  <a:lnTo>
                    <a:pt x="58260" y="58254"/>
                  </a:lnTo>
                  <a:lnTo>
                    <a:pt x="163129" y="0"/>
                  </a:lnTo>
                </a:path>
              </a:pathLst>
            </a:custGeom>
            <a:noFill/>
            <a:ln w="15875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327"/>
            <p:cNvSpPr>
              <a:spLocks/>
            </p:cNvSpPr>
            <p:nvPr/>
          </p:nvSpPr>
          <p:spPr bwMode="auto">
            <a:xfrm>
              <a:off x="4848629" y="4813485"/>
              <a:ext cx="104866" cy="127761"/>
            </a:xfrm>
            <a:custGeom>
              <a:avLst/>
              <a:gdLst>
                <a:gd name="T0" fmla="*/ 104860 w 104869"/>
                <a:gd name="T1" fmla="*/ 0 h 128160"/>
                <a:gd name="T2" fmla="*/ 46606 w 104869"/>
                <a:gd name="T3" fmla="*/ 11543 h 128160"/>
                <a:gd name="T4" fmla="*/ 0 w 104869"/>
                <a:gd name="T5" fmla="*/ 126966 h 128160"/>
                <a:gd name="T6" fmla="*/ 0 60000 65536"/>
                <a:gd name="T7" fmla="*/ 0 60000 65536"/>
                <a:gd name="T8" fmla="*/ 0 60000 65536"/>
                <a:gd name="T9" fmla="*/ 0 w 104869"/>
                <a:gd name="T10" fmla="*/ 0 h 128160"/>
                <a:gd name="T11" fmla="*/ 104869 w 104869"/>
                <a:gd name="T12" fmla="*/ 128160 h 128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869" h="128160">
                  <a:moveTo>
                    <a:pt x="104869" y="0"/>
                  </a:moveTo>
                  <a:lnTo>
                    <a:pt x="46609" y="11651"/>
                  </a:lnTo>
                  <a:lnTo>
                    <a:pt x="0" y="128160"/>
                  </a:lnTo>
                </a:path>
              </a:pathLst>
            </a:custGeom>
            <a:noFill/>
            <a:ln w="15875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328"/>
            <p:cNvSpPr>
              <a:spLocks/>
            </p:cNvSpPr>
            <p:nvPr/>
          </p:nvSpPr>
          <p:spPr bwMode="auto">
            <a:xfrm>
              <a:off x="4858459" y="5603585"/>
              <a:ext cx="163853" cy="339577"/>
            </a:xfrm>
            <a:custGeom>
              <a:avLst/>
              <a:gdLst>
                <a:gd name="T0" fmla="*/ 59038 w 163130"/>
                <a:gd name="T1" fmla="*/ 0 h 337875"/>
                <a:gd name="T2" fmla="*/ 0 w 163130"/>
                <a:gd name="T3" fmla="*/ 70967 h 337875"/>
                <a:gd name="T4" fmla="*/ 0 w 163130"/>
                <a:gd name="T5" fmla="*/ 177417 h 337875"/>
                <a:gd name="T6" fmla="*/ 70847 w 163130"/>
                <a:gd name="T7" fmla="*/ 177417 h 337875"/>
                <a:gd name="T8" fmla="*/ 165308 w 163130"/>
                <a:gd name="T9" fmla="*/ 343007 h 337875"/>
                <a:gd name="T10" fmla="*/ 165308 w 163130"/>
                <a:gd name="T11" fmla="*/ 343007 h 337875"/>
                <a:gd name="T12" fmla="*/ 165308 w 163130"/>
                <a:gd name="T13" fmla="*/ 343007 h 3378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3130"/>
                <a:gd name="T22" fmla="*/ 0 h 337875"/>
                <a:gd name="T23" fmla="*/ 163130 w 163130"/>
                <a:gd name="T24" fmla="*/ 337875 h 3378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3130" h="337875">
                  <a:moveTo>
                    <a:pt x="58261" y="0"/>
                  </a:moveTo>
                  <a:lnTo>
                    <a:pt x="0" y="69905"/>
                  </a:lnTo>
                  <a:lnTo>
                    <a:pt x="0" y="174763"/>
                  </a:lnTo>
                  <a:lnTo>
                    <a:pt x="69913" y="174763"/>
                  </a:lnTo>
                  <a:lnTo>
                    <a:pt x="163130" y="337875"/>
                  </a:lnTo>
                </a:path>
              </a:pathLst>
            </a:custGeom>
            <a:noFill/>
            <a:ln w="15875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Oval 329"/>
            <p:cNvSpPr>
              <a:spLocks noChangeAspect="1"/>
            </p:cNvSpPr>
            <p:nvPr/>
          </p:nvSpPr>
          <p:spPr bwMode="auto">
            <a:xfrm>
              <a:off x="4511093" y="4393219"/>
              <a:ext cx="32771" cy="3362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1" name="Oval 330"/>
            <p:cNvSpPr>
              <a:spLocks noChangeArrowheads="1"/>
            </p:cNvSpPr>
            <p:nvPr/>
          </p:nvSpPr>
          <p:spPr bwMode="auto">
            <a:xfrm>
              <a:off x="4674946" y="4426840"/>
              <a:ext cx="45879" cy="4707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2" name="Oval 331"/>
            <p:cNvSpPr>
              <a:spLocks noChangeArrowheads="1"/>
            </p:cNvSpPr>
            <p:nvPr/>
          </p:nvSpPr>
          <p:spPr bwMode="auto">
            <a:xfrm>
              <a:off x="4665113" y="4487358"/>
              <a:ext cx="42603" cy="4370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3" name="Oval 332"/>
            <p:cNvSpPr>
              <a:spLocks noChangeArrowheads="1"/>
            </p:cNvSpPr>
            <p:nvPr/>
          </p:nvSpPr>
          <p:spPr bwMode="auto">
            <a:xfrm>
              <a:off x="4688054" y="4544513"/>
              <a:ext cx="45879" cy="4707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4" name="Oval 333"/>
            <p:cNvSpPr>
              <a:spLocks noChangeArrowheads="1"/>
            </p:cNvSpPr>
            <p:nvPr/>
          </p:nvSpPr>
          <p:spPr bwMode="auto">
            <a:xfrm>
              <a:off x="4665113" y="4951332"/>
              <a:ext cx="42603" cy="4707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5" name="Oval 334"/>
            <p:cNvSpPr>
              <a:spLocks noChangeArrowheads="1"/>
            </p:cNvSpPr>
            <p:nvPr/>
          </p:nvSpPr>
          <p:spPr bwMode="auto">
            <a:xfrm>
              <a:off x="4825690" y="4927796"/>
              <a:ext cx="45879" cy="4707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6" name="Oval 335"/>
            <p:cNvSpPr>
              <a:spLocks noChangeArrowheads="1"/>
            </p:cNvSpPr>
            <p:nvPr/>
          </p:nvSpPr>
          <p:spPr bwMode="auto">
            <a:xfrm>
              <a:off x="4652005" y="5580050"/>
              <a:ext cx="45879" cy="4707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7" name="Oval 336"/>
            <p:cNvSpPr>
              <a:spLocks noChangeArrowheads="1"/>
            </p:cNvSpPr>
            <p:nvPr/>
          </p:nvSpPr>
          <p:spPr bwMode="auto">
            <a:xfrm>
              <a:off x="4665113" y="5687638"/>
              <a:ext cx="42603" cy="4370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8" name="Oval 337"/>
            <p:cNvSpPr>
              <a:spLocks noChangeArrowheads="1"/>
            </p:cNvSpPr>
            <p:nvPr/>
          </p:nvSpPr>
          <p:spPr bwMode="auto">
            <a:xfrm>
              <a:off x="4907616" y="5569965"/>
              <a:ext cx="45879" cy="4707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9" name="Oval 338"/>
            <p:cNvSpPr>
              <a:spLocks noChangeAspect="1"/>
            </p:cNvSpPr>
            <p:nvPr/>
          </p:nvSpPr>
          <p:spPr bwMode="auto">
            <a:xfrm>
              <a:off x="4514369" y="4325976"/>
              <a:ext cx="32771" cy="3025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56" name="Rectangle 355"/>
          <p:cNvSpPr/>
          <p:nvPr/>
        </p:nvSpPr>
        <p:spPr>
          <a:xfrm>
            <a:off x="6328600" y="2016992"/>
            <a:ext cx="1486891" cy="626922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8000"/>
              </a:gs>
            </a:gsLst>
          </a:gradFill>
          <a:ln>
            <a:gradFill flip="none" rotWithShape="1">
              <a:gsLst>
                <a:gs pos="0">
                  <a:srgbClr val="FF0000"/>
                </a:gs>
                <a:gs pos="99000">
                  <a:srgbClr val="FF8000"/>
                </a:gs>
                <a:gs pos="94000">
                  <a:srgbClr val="FF8000"/>
                </a:gs>
                <a:gs pos="96000">
                  <a:srgbClr val="FF800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Result</a:t>
            </a:r>
          </a:p>
        </p:txBody>
      </p:sp>
      <p:cxnSp>
        <p:nvCxnSpPr>
          <p:cNvPr id="357" name="Straight Arrow Connector 356"/>
          <p:cNvCxnSpPr>
            <a:cxnSpLocks noChangeShapeType="1"/>
          </p:cNvCxnSpPr>
          <p:nvPr/>
        </p:nvCxnSpPr>
        <p:spPr bwMode="auto">
          <a:xfrm>
            <a:off x="4119563" y="2035175"/>
            <a:ext cx="795337" cy="0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58" name="Rectangle 357"/>
          <p:cNvSpPr/>
          <p:nvPr/>
        </p:nvSpPr>
        <p:spPr>
          <a:xfrm>
            <a:off x="2206427" y="2048556"/>
            <a:ext cx="1486891" cy="626922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8000"/>
              </a:gs>
            </a:gsLst>
          </a:gradFill>
          <a:ln>
            <a:gradFill flip="none" rotWithShape="1">
              <a:gsLst>
                <a:gs pos="0">
                  <a:srgbClr val="FF0000"/>
                </a:gs>
                <a:gs pos="99000">
                  <a:srgbClr val="FF8000"/>
                </a:gs>
                <a:gs pos="94000">
                  <a:srgbClr val="FF8000"/>
                </a:gs>
                <a:gs pos="96000">
                  <a:srgbClr val="FF800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Instruction</a:t>
            </a:r>
          </a:p>
        </p:txBody>
      </p:sp>
      <p:sp>
        <p:nvSpPr>
          <p:cNvPr id="17425" name="TextBox 358"/>
          <p:cNvSpPr txBox="1">
            <a:spLocks noChangeArrowheads="1"/>
          </p:cNvSpPr>
          <p:nvPr/>
        </p:nvSpPr>
        <p:spPr bwMode="auto">
          <a:xfrm>
            <a:off x="5095875" y="1393825"/>
            <a:ext cx="3959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Calibri" charset="0"/>
              </a:rPr>
              <a:t>Memory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600200" y="6477000"/>
            <a:ext cx="4572000" cy="365125"/>
          </a:xfrm>
        </p:spPr>
        <p:txBody>
          <a:bodyPr/>
          <a:lstStyle/>
          <a:p>
            <a:pPr>
              <a:defRPr/>
            </a:pPr>
            <a:r>
              <a:rPr lang="da-DK" dirty="0" smtClean="0"/>
              <a:t>(c) 2012 Ophir Frieder at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5719E-6 1.20777E-6 L 0.09833 0.0023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TS010352479.potx</Template>
  <TotalTime>197</TotalTime>
  <Words>1429</Words>
  <Application>Microsoft Office PowerPoint</Application>
  <PresentationFormat>On-screen Show (4:3)</PresentationFormat>
  <Paragraphs>282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Student presentation</vt:lpstr>
      <vt:lpstr>CHAPTER 2:  HOW DOES THE COMPUTER REALLY WORK</vt:lpstr>
      <vt:lpstr>Basic Nomenclature &amp; Components of a Computer System </vt:lpstr>
      <vt:lpstr>Peripheral Devices</vt:lpstr>
      <vt:lpstr>Peripheral Devices</vt:lpstr>
      <vt:lpstr>Von Neumann Model</vt:lpstr>
      <vt:lpstr>Von Neumann Model </vt:lpstr>
      <vt:lpstr>Von Neumann Model</vt:lpstr>
      <vt:lpstr>Von Neumann Model </vt:lpstr>
      <vt:lpstr>Von Neumann Model</vt:lpstr>
      <vt:lpstr>Memory</vt:lpstr>
      <vt:lpstr>Radix Representation: r = 10 </vt:lpstr>
      <vt:lpstr>Radix Representation: r = 3 </vt:lpstr>
      <vt:lpstr>Binary System </vt:lpstr>
      <vt:lpstr>Addresses </vt:lpstr>
      <vt:lpstr>Addresses </vt:lpstr>
      <vt:lpstr>Scales of Magnitude </vt:lpstr>
      <vt:lpstr>Scales of Magnitude </vt:lpstr>
      <vt:lpstr>Scales of Magnitudes </vt:lpstr>
      <vt:lpstr>Instruction Execution</vt:lpstr>
      <vt:lpstr>Instruction Execution </vt:lpstr>
      <vt:lpstr>Instruction Execution</vt:lpstr>
      <vt:lpstr>Bit Sequences </vt:lpstr>
      <vt:lpstr>Data Types (Hardware)</vt:lpstr>
      <vt:lpstr>Data Types </vt:lpstr>
      <vt:lpstr>Interpreter Process &amp; Ruby </vt:lpstr>
      <vt:lpstr>Compilation </vt:lpstr>
      <vt:lpstr>Interpretation </vt:lpstr>
      <vt:lpstr>Interpretation </vt:lpstr>
      <vt:lpstr>Summary </vt:lpstr>
      <vt:lpstr>Summary </vt:lpstr>
    </vt:vector>
  </TitlesOfParts>
  <Company>Georgetown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 How does the Computer really Work</dc:title>
  <dc:creator>Sarah Chang</dc:creator>
  <cp:lastModifiedBy>Gideon</cp:lastModifiedBy>
  <cp:revision>13</cp:revision>
  <dcterms:created xsi:type="dcterms:W3CDTF">2012-08-02T17:24:55Z</dcterms:created>
  <dcterms:modified xsi:type="dcterms:W3CDTF">2013-02-08T00:25:04Z</dcterms:modified>
</cp:coreProperties>
</file>