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nton"/>
      <p:regular r:id="rId18"/>
    </p:embeddedFont>
    <p:embeddedFont>
      <p:font typeface="Catamaran"/>
      <p:regular r:id="rId19"/>
      <p:bold r:id="rId20"/>
    </p:embeddedFont>
    <p:embeddedFont>
      <p:font typeface="Bebas Neue"/>
      <p:regular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xqYUlfvzHtm9xaYPOZIwSk+7p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tamaran-bold.fntdata"/><Relationship Id="rId22" Type="http://schemas.openxmlformats.org/officeDocument/2006/relationships/font" Target="fonts/PTSans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atamaran-regular.fntdata"/><Relationship Id="rId18" Type="http://schemas.openxmlformats.org/officeDocument/2006/relationships/font" Target="fonts/Anto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f0de08f659_3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g1f0de08f659_3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f0de08f659_3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1f0de08f659_3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f0de08f659_3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g1f0de08f659_3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f0de08f659_3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1" name="Google Shape;961;g1f0de08f659_3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f0de08f65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1f0de08f65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f0de08f659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1f0de08f659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f0de08f659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g1f0de08f659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f0de08f659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g1f0de08f659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10;p54"/>
          <p:cNvGrpSpPr/>
          <p:nvPr/>
        </p:nvGrpSpPr>
        <p:grpSpPr>
          <a:xfrm flipH="1" rot="10800000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54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4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4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4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4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4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4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4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4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4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4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" name="Google Shape;40;p54"/>
          <p:cNvGrpSpPr/>
          <p:nvPr/>
        </p:nvGrpSpPr>
        <p:grpSpPr>
          <a:xfrm rot="10800000">
            <a:off x="6915345" y="-12"/>
            <a:ext cx="1548637" cy="3324214"/>
            <a:chOff x="5452016" y="2824589"/>
            <a:chExt cx="689908" cy="1480917"/>
          </a:xfrm>
        </p:grpSpPr>
        <p:sp>
          <p:nvSpPr>
            <p:cNvPr id="41" name="Google Shape;41;p54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4"/>
          <p:cNvGrpSpPr/>
          <p:nvPr/>
        </p:nvGrpSpPr>
        <p:grpSpPr>
          <a:xfrm rot="-5400000">
            <a:off x="7189311" y="2653817"/>
            <a:ext cx="298166" cy="3611350"/>
            <a:chOff x="9" y="2835115"/>
            <a:chExt cx="134668" cy="1631070"/>
          </a:xfrm>
        </p:grpSpPr>
        <p:sp>
          <p:nvSpPr>
            <p:cNvPr id="55" name="Google Shape;55;p5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4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0" name="Google Shape;60;p54"/>
          <p:cNvSpPr txBox="1"/>
          <p:nvPr>
            <p:ph idx="1" type="subTitle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62"/>
          <p:cNvGrpSpPr/>
          <p:nvPr/>
        </p:nvGrpSpPr>
        <p:grpSpPr>
          <a:xfrm rot="-5400000">
            <a:off x="7189326" y="2859975"/>
            <a:ext cx="764291" cy="3145047"/>
            <a:chOff x="426802" y="2674436"/>
            <a:chExt cx="397738" cy="1636681"/>
          </a:xfrm>
        </p:grpSpPr>
        <p:sp>
          <p:nvSpPr>
            <p:cNvPr id="365" name="Google Shape;365;p62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62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62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62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62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62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62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2" name="Google Shape;372;p62"/>
          <p:cNvGrpSpPr/>
          <p:nvPr/>
        </p:nvGrpSpPr>
        <p:grpSpPr>
          <a:xfrm rot="10800000">
            <a:off x="346036" y="-4"/>
            <a:ext cx="586680" cy="2547665"/>
            <a:chOff x="4792514" y="2979701"/>
            <a:chExt cx="305307" cy="1325804"/>
          </a:xfrm>
        </p:grpSpPr>
        <p:sp>
          <p:nvSpPr>
            <p:cNvPr id="373" name="Google Shape;373;p6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6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6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62"/>
          <p:cNvSpPr txBox="1"/>
          <p:nvPr>
            <p:ph idx="1" type="subTitle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62"/>
          <p:cNvSpPr txBox="1"/>
          <p:nvPr>
            <p:ph idx="2" type="subTitle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62"/>
          <p:cNvSpPr txBox="1"/>
          <p:nvPr>
            <p:ph idx="3" type="subTitle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2" name="Google Shape;382;p62"/>
          <p:cNvSpPr txBox="1"/>
          <p:nvPr>
            <p:ph idx="4" type="subTitle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3" name="Google Shape;383;p62"/>
          <p:cNvSpPr txBox="1"/>
          <p:nvPr>
            <p:ph idx="5" type="subTitle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4" name="Google Shape;384;p62"/>
          <p:cNvSpPr txBox="1"/>
          <p:nvPr>
            <p:ph idx="6" type="subTitle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63"/>
          <p:cNvSpPr txBox="1"/>
          <p:nvPr>
            <p:ph idx="1" type="subTitle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63"/>
          <p:cNvSpPr txBox="1"/>
          <p:nvPr>
            <p:ph idx="2" type="subTitle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63"/>
          <p:cNvSpPr txBox="1"/>
          <p:nvPr>
            <p:ph idx="3" type="subTitle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3"/>
          <p:cNvSpPr txBox="1"/>
          <p:nvPr>
            <p:ph idx="4" type="subTitle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63"/>
          <p:cNvSpPr txBox="1"/>
          <p:nvPr>
            <p:ph idx="5" type="subTitle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3" name="Google Shape;393;p63"/>
          <p:cNvSpPr txBox="1"/>
          <p:nvPr>
            <p:ph idx="6" type="subTitle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4" name="Google Shape;394;p63"/>
          <p:cNvSpPr txBox="1"/>
          <p:nvPr>
            <p:ph idx="7" type="subTitle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5" name="Google Shape;395;p63"/>
          <p:cNvSpPr txBox="1"/>
          <p:nvPr>
            <p:ph idx="8" type="subTitle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64"/>
          <p:cNvGrpSpPr/>
          <p:nvPr/>
        </p:nvGrpSpPr>
        <p:grpSpPr>
          <a:xfrm rot="10800000">
            <a:off x="8269376" y="-1033024"/>
            <a:ext cx="764291" cy="3145047"/>
            <a:chOff x="426802" y="2674436"/>
            <a:chExt cx="397738" cy="1636681"/>
          </a:xfrm>
        </p:grpSpPr>
        <p:sp>
          <p:nvSpPr>
            <p:cNvPr id="399" name="Google Shape;399;p6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6" name="Google Shape;406;p64"/>
          <p:cNvGrpSpPr/>
          <p:nvPr/>
        </p:nvGrpSpPr>
        <p:grpSpPr>
          <a:xfrm rot="5400000">
            <a:off x="980486" y="3488146"/>
            <a:ext cx="586680" cy="2547665"/>
            <a:chOff x="4792514" y="2979701"/>
            <a:chExt cx="305307" cy="1325804"/>
          </a:xfrm>
        </p:grpSpPr>
        <p:sp>
          <p:nvSpPr>
            <p:cNvPr id="407" name="Google Shape;407;p6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2" name="Google Shape;412;p64"/>
          <p:cNvSpPr txBox="1"/>
          <p:nvPr>
            <p:ph idx="1" type="subTitle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64"/>
          <p:cNvSpPr txBox="1"/>
          <p:nvPr>
            <p:ph idx="2" type="subTitle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64"/>
          <p:cNvSpPr txBox="1"/>
          <p:nvPr>
            <p:ph idx="3" type="subTitle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6" name="Google Shape;416;p64"/>
          <p:cNvSpPr txBox="1"/>
          <p:nvPr>
            <p:ph idx="4" type="subTitle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7" name="Google Shape;417;p64"/>
          <p:cNvSpPr txBox="1"/>
          <p:nvPr>
            <p:ph idx="5" type="subTitle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8" name="Google Shape;418;p64"/>
          <p:cNvSpPr txBox="1"/>
          <p:nvPr>
            <p:ph idx="6" type="subTitle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65"/>
          <p:cNvGrpSpPr/>
          <p:nvPr/>
        </p:nvGrpSpPr>
        <p:grpSpPr>
          <a:xfrm rot="10800000">
            <a:off x="50757" y="-1649515"/>
            <a:ext cx="740390" cy="2806451"/>
            <a:chOff x="8218831" y="2346909"/>
            <a:chExt cx="740390" cy="2806451"/>
          </a:xfrm>
        </p:grpSpPr>
        <p:sp>
          <p:nvSpPr>
            <p:cNvPr id="422" name="Google Shape;422;p65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rect b="b" l="l" r="r" t="t"/>
              <a:pathLst>
                <a:path extrusionOk="0" h="3510" w="33576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65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rect b="b" l="l" r="r" t="t"/>
              <a:pathLst>
                <a:path extrusionOk="0" h="3680" w="28826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65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rect b="b" l="l" r="r" t="t"/>
              <a:pathLst>
                <a:path extrusionOk="0" h="3738" w="31151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65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65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5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65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65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65"/>
          <p:cNvGrpSpPr/>
          <p:nvPr/>
        </p:nvGrpSpPr>
        <p:grpSpPr>
          <a:xfrm>
            <a:off x="8430766" y="2624660"/>
            <a:ext cx="536528" cy="2528698"/>
            <a:chOff x="8143116" y="2624662"/>
            <a:chExt cx="536528" cy="2528698"/>
          </a:xfrm>
        </p:grpSpPr>
        <p:sp>
          <p:nvSpPr>
            <p:cNvPr id="431" name="Google Shape;431;p65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5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6" name="Google Shape;436;p65"/>
          <p:cNvSpPr txBox="1"/>
          <p:nvPr>
            <p:ph idx="1" type="subTitle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5"/>
          <p:cNvSpPr txBox="1"/>
          <p:nvPr>
            <p:ph idx="2" type="subTitle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5"/>
          <p:cNvSpPr txBox="1"/>
          <p:nvPr>
            <p:ph idx="3" type="subTitle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5"/>
          <p:cNvSpPr txBox="1"/>
          <p:nvPr>
            <p:ph idx="4" type="subTitle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5"/>
          <p:cNvSpPr txBox="1"/>
          <p:nvPr>
            <p:ph idx="5" type="subTitle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65"/>
          <p:cNvSpPr txBox="1"/>
          <p:nvPr>
            <p:ph idx="6" type="subTitle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5"/>
          <p:cNvSpPr txBox="1"/>
          <p:nvPr>
            <p:ph idx="7" type="subTitle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3" name="Google Shape;443;p65"/>
          <p:cNvSpPr txBox="1"/>
          <p:nvPr>
            <p:ph idx="8" type="subTitle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4" name="Google Shape;444;p65"/>
          <p:cNvSpPr txBox="1"/>
          <p:nvPr>
            <p:ph idx="9" type="subTitle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5" name="Google Shape;445;p65"/>
          <p:cNvSpPr txBox="1"/>
          <p:nvPr>
            <p:ph idx="13" type="subTitle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6" name="Google Shape;446;p65"/>
          <p:cNvSpPr txBox="1"/>
          <p:nvPr>
            <p:ph idx="14" type="subTitle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47" name="Google Shape;447;p65"/>
          <p:cNvSpPr txBox="1"/>
          <p:nvPr>
            <p:ph idx="15" type="subTitle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0" name="Google Shape;450;p66"/>
          <p:cNvGrpSpPr/>
          <p:nvPr/>
        </p:nvGrpSpPr>
        <p:grpSpPr>
          <a:xfrm>
            <a:off x="258082" y="2307259"/>
            <a:ext cx="599248" cy="2836251"/>
            <a:chOff x="6333571" y="2751992"/>
            <a:chExt cx="328229" cy="1553514"/>
          </a:xfrm>
        </p:grpSpPr>
        <p:sp>
          <p:nvSpPr>
            <p:cNvPr id="451" name="Google Shape;451;p66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6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6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6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6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66"/>
          <p:cNvGrpSpPr/>
          <p:nvPr/>
        </p:nvGrpSpPr>
        <p:grpSpPr>
          <a:xfrm rot="10800000">
            <a:off x="8303764" y="-1"/>
            <a:ext cx="717101" cy="2510021"/>
            <a:chOff x="7780935" y="2930680"/>
            <a:chExt cx="392780" cy="1374826"/>
          </a:xfrm>
        </p:grpSpPr>
        <p:sp>
          <p:nvSpPr>
            <p:cNvPr id="457" name="Google Shape;457;p66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6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6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6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6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6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66"/>
          <p:cNvSpPr txBox="1"/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4" name="Google Shape;464;p66"/>
          <p:cNvSpPr txBox="1"/>
          <p:nvPr>
            <p:ph idx="1" type="subTitle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465" name="Google Shape;465;p66"/>
          <p:cNvSpPr/>
          <p:nvPr>
            <p:ph idx="2" type="pic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8" name="Google Shape;468;p67"/>
          <p:cNvGrpSpPr/>
          <p:nvPr/>
        </p:nvGrpSpPr>
        <p:grpSpPr>
          <a:xfrm>
            <a:off x="6819197" y="4072480"/>
            <a:ext cx="506140" cy="2197918"/>
            <a:chOff x="4792514" y="2979701"/>
            <a:chExt cx="305307" cy="1325804"/>
          </a:xfrm>
        </p:grpSpPr>
        <p:sp>
          <p:nvSpPr>
            <p:cNvPr id="469" name="Google Shape;469;p6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6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6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4" name="Google Shape;474;p67"/>
          <p:cNvGrpSpPr/>
          <p:nvPr/>
        </p:nvGrpSpPr>
        <p:grpSpPr>
          <a:xfrm>
            <a:off x="2805095" y="3403369"/>
            <a:ext cx="793058" cy="2575416"/>
            <a:chOff x="6278982" y="2751992"/>
            <a:chExt cx="478381" cy="1553514"/>
          </a:xfrm>
        </p:grpSpPr>
        <p:sp>
          <p:nvSpPr>
            <p:cNvPr id="475" name="Google Shape;475;p6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67"/>
          <p:cNvGrpSpPr/>
          <p:nvPr/>
        </p:nvGrpSpPr>
        <p:grpSpPr>
          <a:xfrm>
            <a:off x="1818651" y="3523720"/>
            <a:ext cx="1143730" cy="2455064"/>
            <a:chOff x="5452016" y="2824589"/>
            <a:chExt cx="689908" cy="1480917"/>
          </a:xfrm>
        </p:grpSpPr>
        <p:sp>
          <p:nvSpPr>
            <p:cNvPr id="485" name="Google Shape;485;p6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6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6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6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6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6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6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6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6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6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6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8" name="Google Shape;498;p67"/>
          <p:cNvGrpSpPr/>
          <p:nvPr/>
        </p:nvGrpSpPr>
        <p:grpSpPr>
          <a:xfrm>
            <a:off x="3662199" y="3600880"/>
            <a:ext cx="728235" cy="2377904"/>
            <a:chOff x="6961407" y="2871131"/>
            <a:chExt cx="439278" cy="1434375"/>
          </a:xfrm>
        </p:grpSpPr>
        <p:sp>
          <p:nvSpPr>
            <p:cNvPr id="499" name="Google Shape;499;p67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67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67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67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67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67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67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67"/>
          <p:cNvGrpSpPr/>
          <p:nvPr/>
        </p:nvGrpSpPr>
        <p:grpSpPr>
          <a:xfrm>
            <a:off x="4454482" y="3699597"/>
            <a:ext cx="651153" cy="2279188"/>
            <a:chOff x="7780935" y="2930680"/>
            <a:chExt cx="392780" cy="1374826"/>
          </a:xfrm>
        </p:grpSpPr>
        <p:sp>
          <p:nvSpPr>
            <p:cNvPr id="507" name="Google Shape;507;p67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67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67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67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67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67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3" name="Google Shape;513;p67"/>
          <p:cNvGrpSpPr/>
          <p:nvPr/>
        </p:nvGrpSpPr>
        <p:grpSpPr>
          <a:xfrm>
            <a:off x="5169696" y="3421397"/>
            <a:ext cx="793063" cy="2849000"/>
            <a:chOff x="8623428" y="2586962"/>
            <a:chExt cx="478382" cy="1718544"/>
          </a:xfrm>
        </p:grpSpPr>
        <p:sp>
          <p:nvSpPr>
            <p:cNvPr id="514" name="Google Shape;514;p6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6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6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6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p67"/>
          <p:cNvGrpSpPr/>
          <p:nvPr/>
        </p:nvGrpSpPr>
        <p:grpSpPr>
          <a:xfrm>
            <a:off x="6005248" y="3407991"/>
            <a:ext cx="771433" cy="2862405"/>
            <a:chOff x="4128096" y="2589446"/>
            <a:chExt cx="465335" cy="1726630"/>
          </a:xfrm>
        </p:grpSpPr>
        <p:sp>
          <p:nvSpPr>
            <p:cNvPr id="526" name="Google Shape;526;p67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7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7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7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7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7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7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7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7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7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7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67"/>
          <p:cNvSpPr txBox="1"/>
          <p:nvPr>
            <p:ph hasCustomPrompt="1" type="title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8" name="Google Shape;538;p67"/>
          <p:cNvSpPr txBox="1"/>
          <p:nvPr>
            <p:ph idx="1" type="subTitle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68"/>
          <p:cNvSpPr txBox="1"/>
          <p:nvPr>
            <p:ph type="title"/>
          </p:nvPr>
        </p:nvSpPr>
        <p:spPr>
          <a:xfrm>
            <a:off x="4118275" y="63055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2" name="Google Shape;542;p68"/>
          <p:cNvSpPr txBox="1"/>
          <p:nvPr>
            <p:ph idx="1" type="subTitle"/>
          </p:nvPr>
        </p:nvSpPr>
        <p:spPr>
          <a:xfrm>
            <a:off x="4118275" y="135646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3" name="Google Shape;543;p68"/>
          <p:cNvSpPr txBox="1"/>
          <p:nvPr>
            <p:ph idx="2" type="title"/>
          </p:nvPr>
        </p:nvSpPr>
        <p:spPr>
          <a:xfrm>
            <a:off x="4118275" y="2004460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4" name="Google Shape;544;p68"/>
          <p:cNvSpPr txBox="1"/>
          <p:nvPr>
            <p:ph idx="3" type="subTitle"/>
          </p:nvPr>
        </p:nvSpPr>
        <p:spPr>
          <a:xfrm>
            <a:off x="4118275" y="2728056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5" name="Google Shape;545;p68"/>
          <p:cNvSpPr txBox="1"/>
          <p:nvPr>
            <p:ph idx="4" type="title"/>
          </p:nvPr>
        </p:nvSpPr>
        <p:spPr>
          <a:xfrm>
            <a:off x="4118275" y="3378371"/>
            <a:ext cx="4312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68"/>
          <p:cNvSpPr txBox="1"/>
          <p:nvPr>
            <p:ph idx="5" type="subTitle"/>
          </p:nvPr>
        </p:nvSpPr>
        <p:spPr>
          <a:xfrm>
            <a:off x="4118275" y="4104649"/>
            <a:ext cx="43125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47" name="Google Shape;547;p68"/>
          <p:cNvGrpSpPr/>
          <p:nvPr/>
        </p:nvGrpSpPr>
        <p:grpSpPr>
          <a:xfrm>
            <a:off x="-2" y="91397"/>
            <a:ext cx="2581576" cy="4960722"/>
            <a:chOff x="-2" y="91397"/>
            <a:chExt cx="2581576" cy="4960722"/>
          </a:xfrm>
        </p:grpSpPr>
        <p:grpSp>
          <p:nvGrpSpPr>
            <p:cNvPr id="548" name="Google Shape;548;p68"/>
            <p:cNvGrpSpPr/>
            <p:nvPr/>
          </p:nvGrpSpPr>
          <p:grpSpPr>
            <a:xfrm rot="5400000">
              <a:off x="716105" y="1036885"/>
              <a:ext cx="1149364" cy="2581575"/>
              <a:chOff x="1390914" y="2488357"/>
              <a:chExt cx="811526" cy="1822760"/>
            </a:xfrm>
          </p:grpSpPr>
          <p:sp>
            <p:nvSpPr>
              <p:cNvPr id="549" name="Google Shape;549;p68"/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rect b="b" l="l" r="r" t="t"/>
                <a:pathLst>
                  <a:path extrusionOk="0" h="1299" w="19968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68"/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rect b="b" l="l" r="r" t="t"/>
                <a:pathLst>
                  <a:path extrusionOk="0" h="2198" w="17887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68"/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rect b="b" l="l" r="r" t="t"/>
                <a:pathLst>
                  <a:path extrusionOk="0" h="3025" w="17473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p68"/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rect b="b" l="l" r="r" t="t"/>
                <a:pathLst>
                  <a:path extrusionOk="0" h="3510" w="33576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p68"/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rect b="b" l="l" r="r" t="t"/>
                <a:pathLst>
                  <a:path extrusionOk="0" h="3680" w="28826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68"/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rect b="b" l="l" r="r" t="t"/>
                <a:pathLst>
                  <a:path extrusionOk="0" h="3738" w="31151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5" name="Google Shape;555;p68"/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rect b="b" l="l" r="r" t="t"/>
                <a:pathLst>
                  <a:path extrusionOk="0" h="5178" w="29725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6" name="Google Shape;556;p68"/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rect b="b" l="l" r="r" t="t"/>
                <a:pathLst>
                  <a:path extrusionOk="0" h="5107" w="27942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7" name="Google Shape;557;p68"/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rect b="b" l="l" r="r" t="t"/>
                <a:pathLst>
                  <a:path extrusionOk="0" h="2782" w="26744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68"/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rect b="b" l="l" r="r" t="t"/>
                <a:pathLst>
                  <a:path extrusionOk="0" h="3268" w="23777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68"/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68"/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rect b="b" l="l" r="r" t="t"/>
                <a:pathLst>
                  <a:path extrusionOk="0" h="1542" w="11469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68"/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rect b="b" l="l" r="r" t="t"/>
                <a:pathLst>
                  <a:path extrusionOk="0" h="2383" w="12424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68"/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rect b="b" l="l" r="r" t="t"/>
                <a:pathLst>
                  <a:path extrusionOk="0" h="3211" w="13437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68"/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68"/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rect b="b" l="l" r="r" t="t"/>
                <a:pathLst>
                  <a:path extrusionOk="0" h="2968" w="30253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68"/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rect b="b" l="l" r="r" t="t"/>
                <a:pathLst>
                  <a:path extrusionOk="0" h="3752" w="28826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68"/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68"/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68"/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68"/>
            <p:cNvGrpSpPr/>
            <p:nvPr/>
          </p:nvGrpSpPr>
          <p:grpSpPr>
            <a:xfrm rot="5400000">
              <a:off x="877358" y="-121214"/>
              <a:ext cx="563314" cy="2318031"/>
              <a:chOff x="426802" y="2674436"/>
              <a:chExt cx="397738" cy="1636681"/>
            </a:xfrm>
          </p:grpSpPr>
          <p:sp>
            <p:nvSpPr>
              <p:cNvPr id="570" name="Google Shape;570;p68"/>
              <p:cNvSpPr/>
              <p:nvPr/>
            </p:nvSpPr>
            <p:spPr>
              <a:xfrm rot="-5400000">
                <a:off x="-81621" y="3482511"/>
                <a:ext cx="1556645" cy="100566"/>
              </a:xfrm>
              <a:custGeom>
                <a:rect b="b" l="l" r="r" t="t"/>
                <a:pathLst>
                  <a:path extrusionOk="0" h="2312" w="35787">
                    <a:moveTo>
                      <a:pt x="17658" y="1"/>
                    </a:moveTo>
                    <a:lnTo>
                      <a:pt x="15576" y="2083"/>
                    </a:lnTo>
                    <a:lnTo>
                      <a:pt x="1" y="2083"/>
                    </a:lnTo>
                    <a:lnTo>
                      <a:pt x="1" y="2312"/>
                    </a:lnTo>
                    <a:lnTo>
                      <a:pt x="15633" y="2312"/>
                    </a:lnTo>
                    <a:lnTo>
                      <a:pt x="17772" y="243"/>
                    </a:lnTo>
                    <a:lnTo>
                      <a:pt x="23363" y="243"/>
                    </a:lnTo>
                    <a:lnTo>
                      <a:pt x="24904" y="1784"/>
                    </a:lnTo>
                    <a:lnTo>
                      <a:pt x="35073" y="1784"/>
                    </a:lnTo>
                    <a:cubicBezTo>
                      <a:pt x="35130" y="1898"/>
                      <a:pt x="35244" y="2026"/>
                      <a:pt x="35430" y="2026"/>
                    </a:cubicBezTo>
                    <a:cubicBezTo>
                      <a:pt x="35601" y="2026"/>
                      <a:pt x="35786" y="1841"/>
                      <a:pt x="35786" y="1670"/>
                    </a:cubicBezTo>
                    <a:cubicBezTo>
                      <a:pt x="35786" y="1427"/>
                      <a:pt x="35601" y="1242"/>
                      <a:pt x="35430" y="1242"/>
                    </a:cubicBezTo>
                    <a:cubicBezTo>
                      <a:pt x="35244" y="1242"/>
                      <a:pt x="35130" y="1370"/>
                      <a:pt x="35073" y="1541"/>
                    </a:cubicBezTo>
                    <a:lnTo>
                      <a:pt x="25018" y="1541"/>
                    </a:lnTo>
                    <a:lnTo>
                      <a:pt x="2342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68"/>
              <p:cNvSpPr/>
              <p:nvPr/>
            </p:nvSpPr>
            <p:spPr>
              <a:xfrm rot="-5400000">
                <a:off x="-285730" y="3386968"/>
                <a:ext cx="1636680" cy="211615"/>
              </a:xfrm>
              <a:custGeom>
                <a:rect b="b" l="l" r="r" t="t"/>
                <a:pathLst>
                  <a:path extrusionOk="0" h="4865" w="37627">
                    <a:moveTo>
                      <a:pt x="13137" y="1"/>
                    </a:moveTo>
                    <a:lnTo>
                      <a:pt x="13137" y="4636"/>
                    </a:lnTo>
                    <a:lnTo>
                      <a:pt x="12181" y="4636"/>
                    </a:lnTo>
                    <a:lnTo>
                      <a:pt x="12181" y="771"/>
                    </a:lnTo>
                    <a:lnTo>
                      <a:pt x="1" y="771"/>
                    </a:lnTo>
                    <a:lnTo>
                      <a:pt x="1" y="1014"/>
                    </a:lnTo>
                    <a:lnTo>
                      <a:pt x="11953" y="1014"/>
                    </a:lnTo>
                    <a:lnTo>
                      <a:pt x="11953" y="4865"/>
                    </a:lnTo>
                    <a:lnTo>
                      <a:pt x="13379" y="4865"/>
                    </a:lnTo>
                    <a:lnTo>
                      <a:pt x="13379" y="229"/>
                    </a:lnTo>
                    <a:lnTo>
                      <a:pt x="20454" y="229"/>
                    </a:lnTo>
                    <a:lnTo>
                      <a:pt x="22237" y="2083"/>
                    </a:lnTo>
                    <a:lnTo>
                      <a:pt x="36856" y="2083"/>
                    </a:lnTo>
                    <a:cubicBezTo>
                      <a:pt x="36913" y="2197"/>
                      <a:pt x="37084" y="2311"/>
                      <a:pt x="37213" y="2311"/>
                    </a:cubicBezTo>
                    <a:cubicBezTo>
                      <a:pt x="37441" y="2311"/>
                      <a:pt x="37626" y="2140"/>
                      <a:pt x="37626" y="1955"/>
                    </a:cubicBezTo>
                    <a:cubicBezTo>
                      <a:pt x="37626" y="1727"/>
                      <a:pt x="37441" y="1541"/>
                      <a:pt x="37213" y="1541"/>
                    </a:cubicBezTo>
                    <a:cubicBezTo>
                      <a:pt x="37084" y="1541"/>
                      <a:pt x="36913" y="1655"/>
                      <a:pt x="36856" y="1841"/>
                    </a:cubicBezTo>
                    <a:lnTo>
                      <a:pt x="22351" y="1841"/>
                    </a:lnTo>
                    <a:lnTo>
                      <a:pt x="2051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68"/>
              <p:cNvSpPr/>
              <p:nvPr/>
            </p:nvSpPr>
            <p:spPr>
              <a:xfrm rot="-5400000">
                <a:off x="416274" y="4013898"/>
                <a:ext cx="447372" cy="147065"/>
              </a:xfrm>
              <a:custGeom>
                <a:rect b="b" l="l" r="r" t="t"/>
                <a:pathLst>
                  <a:path extrusionOk="0" h="3381" w="10285">
                    <a:moveTo>
                      <a:pt x="1" y="0"/>
                    </a:moveTo>
                    <a:lnTo>
                      <a:pt x="1" y="228"/>
                    </a:lnTo>
                    <a:lnTo>
                      <a:pt x="9757" y="228"/>
                    </a:lnTo>
                    <a:lnTo>
                      <a:pt x="9757" y="2667"/>
                    </a:lnTo>
                    <a:cubicBezTo>
                      <a:pt x="9628" y="2667"/>
                      <a:pt x="9514" y="2853"/>
                      <a:pt x="9514" y="3024"/>
                    </a:cubicBezTo>
                    <a:cubicBezTo>
                      <a:pt x="9514" y="3209"/>
                      <a:pt x="9685" y="3380"/>
                      <a:pt x="9871" y="3380"/>
                    </a:cubicBezTo>
                    <a:cubicBezTo>
                      <a:pt x="10113" y="3380"/>
                      <a:pt x="10284" y="3209"/>
                      <a:pt x="10284" y="3024"/>
                    </a:cubicBezTo>
                    <a:cubicBezTo>
                      <a:pt x="10284" y="2853"/>
                      <a:pt x="10170" y="2667"/>
                      <a:pt x="9985" y="2667"/>
                    </a:cubicBezTo>
                    <a:lnTo>
                      <a:pt x="998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68"/>
              <p:cNvSpPr/>
              <p:nvPr/>
            </p:nvSpPr>
            <p:spPr>
              <a:xfrm rot="-5400000">
                <a:off x="32255" y="3518831"/>
                <a:ext cx="1497053" cy="87517"/>
              </a:xfrm>
              <a:custGeom>
                <a:rect b="b" l="l" r="r" t="t"/>
                <a:pathLst>
                  <a:path extrusionOk="0" h="2012" w="34417">
                    <a:moveTo>
                      <a:pt x="18243" y="0"/>
                    </a:moveTo>
                    <a:lnTo>
                      <a:pt x="16588" y="1655"/>
                    </a:lnTo>
                    <a:lnTo>
                      <a:pt x="1" y="1655"/>
                    </a:lnTo>
                    <a:lnTo>
                      <a:pt x="1" y="1897"/>
                    </a:lnTo>
                    <a:lnTo>
                      <a:pt x="16645" y="1897"/>
                    </a:lnTo>
                    <a:lnTo>
                      <a:pt x="18314" y="229"/>
                    </a:lnTo>
                    <a:lnTo>
                      <a:pt x="22522" y="229"/>
                    </a:lnTo>
                    <a:lnTo>
                      <a:pt x="24076" y="1783"/>
                    </a:lnTo>
                    <a:lnTo>
                      <a:pt x="33647" y="1783"/>
                    </a:lnTo>
                    <a:cubicBezTo>
                      <a:pt x="33704" y="1954"/>
                      <a:pt x="33875" y="2011"/>
                      <a:pt x="34003" y="2011"/>
                    </a:cubicBezTo>
                    <a:cubicBezTo>
                      <a:pt x="34232" y="2011"/>
                      <a:pt x="34417" y="1840"/>
                      <a:pt x="34417" y="1655"/>
                    </a:cubicBezTo>
                    <a:cubicBezTo>
                      <a:pt x="34417" y="1427"/>
                      <a:pt x="34232" y="1298"/>
                      <a:pt x="34003" y="1298"/>
                    </a:cubicBezTo>
                    <a:cubicBezTo>
                      <a:pt x="33875" y="1298"/>
                      <a:pt x="33704" y="1370"/>
                      <a:pt x="33647" y="1541"/>
                    </a:cubicBezTo>
                    <a:lnTo>
                      <a:pt x="24191" y="1541"/>
                    </a:lnTo>
                    <a:lnTo>
                      <a:pt x="2265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68"/>
              <p:cNvSpPr/>
              <p:nvPr/>
            </p:nvSpPr>
            <p:spPr>
              <a:xfrm rot="-5400000">
                <a:off x="48067" y="3573094"/>
                <a:ext cx="1377957" cy="98087"/>
              </a:xfrm>
              <a:custGeom>
                <a:rect b="b" l="l" r="r" t="t"/>
                <a:pathLst>
                  <a:path extrusionOk="0" h="2255" w="31679">
                    <a:moveTo>
                      <a:pt x="18186" y="1"/>
                    </a:moveTo>
                    <a:lnTo>
                      <a:pt x="16232" y="1955"/>
                    </a:lnTo>
                    <a:lnTo>
                      <a:pt x="1" y="1955"/>
                    </a:lnTo>
                    <a:lnTo>
                      <a:pt x="1" y="2197"/>
                    </a:lnTo>
                    <a:lnTo>
                      <a:pt x="16346" y="2197"/>
                    </a:lnTo>
                    <a:lnTo>
                      <a:pt x="18314" y="229"/>
                    </a:lnTo>
                    <a:lnTo>
                      <a:pt x="22950" y="229"/>
                    </a:lnTo>
                    <a:lnTo>
                      <a:pt x="24661" y="1955"/>
                    </a:lnTo>
                    <a:lnTo>
                      <a:pt x="30908" y="1955"/>
                    </a:lnTo>
                    <a:cubicBezTo>
                      <a:pt x="30965" y="2140"/>
                      <a:pt x="31151" y="2254"/>
                      <a:pt x="31265" y="2254"/>
                    </a:cubicBezTo>
                    <a:cubicBezTo>
                      <a:pt x="31507" y="2254"/>
                      <a:pt x="31679" y="2069"/>
                      <a:pt x="31679" y="1840"/>
                    </a:cubicBezTo>
                    <a:cubicBezTo>
                      <a:pt x="31679" y="1655"/>
                      <a:pt x="31507" y="1484"/>
                      <a:pt x="31265" y="1484"/>
                    </a:cubicBezTo>
                    <a:cubicBezTo>
                      <a:pt x="31151" y="1484"/>
                      <a:pt x="30965" y="1598"/>
                      <a:pt x="30908" y="1712"/>
                    </a:cubicBezTo>
                    <a:lnTo>
                      <a:pt x="24733" y="1712"/>
                    </a:lnTo>
                    <a:lnTo>
                      <a:pt x="230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68"/>
              <p:cNvSpPr/>
              <p:nvPr/>
            </p:nvSpPr>
            <p:spPr>
              <a:xfrm rot="-5400000">
                <a:off x="-80031" y="3527509"/>
                <a:ext cx="1354991" cy="212224"/>
              </a:xfrm>
              <a:custGeom>
                <a:rect b="b" l="l" r="r" t="t"/>
                <a:pathLst>
                  <a:path extrusionOk="0" h="4879" w="31151">
                    <a:moveTo>
                      <a:pt x="14749" y="0"/>
                    </a:moveTo>
                    <a:lnTo>
                      <a:pt x="14749" y="4636"/>
                    </a:lnTo>
                    <a:lnTo>
                      <a:pt x="10755" y="4636"/>
                    </a:lnTo>
                    <a:lnTo>
                      <a:pt x="10755" y="956"/>
                    </a:lnTo>
                    <a:lnTo>
                      <a:pt x="1" y="956"/>
                    </a:lnTo>
                    <a:lnTo>
                      <a:pt x="1" y="1184"/>
                    </a:lnTo>
                    <a:lnTo>
                      <a:pt x="10527" y="1184"/>
                    </a:lnTo>
                    <a:lnTo>
                      <a:pt x="10527" y="4878"/>
                    </a:lnTo>
                    <a:lnTo>
                      <a:pt x="14977" y="4878"/>
                    </a:lnTo>
                    <a:lnTo>
                      <a:pt x="14977" y="243"/>
                    </a:lnTo>
                    <a:lnTo>
                      <a:pt x="18842" y="243"/>
                    </a:lnTo>
                    <a:lnTo>
                      <a:pt x="21281" y="2739"/>
                    </a:lnTo>
                    <a:lnTo>
                      <a:pt x="30366" y="2739"/>
                    </a:lnTo>
                    <a:cubicBezTo>
                      <a:pt x="30438" y="2853"/>
                      <a:pt x="30609" y="2967"/>
                      <a:pt x="30723" y="2967"/>
                    </a:cubicBezTo>
                    <a:cubicBezTo>
                      <a:pt x="30965" y="2967"/>
                      <a:pt x="31151" y="2796"/>
                      <a:pt x="31151" y="2610"/>
                    </a:cubicBezTo>
                    <a:cubicBezTo>
                      <a:pt x="31151" y="2382"/>
                      <a:pt x="30965" y="2197"/>
                      <a:pt x="30723" y="2197"/>
                    </a:cubicBezTo>
                    <a:cubicBezTo>
                      <a:pt x="30609" y="2197"/>
                      <a:pt x="30438" y="2311"/>
                      <a:pt x="30366" y="2496"/>
                    </a:cubicBezTo>
                    <a:lnTo>
                      <a:pt x="21395" y="2496"/>
                    </a:lnTo>
                    <a:lnTo>
                      <a:pt x="188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68"/>
              <p:cNvSpPr/>
              <p:nvPr/>
            </p:nvSpPr>
            <p:spPr>
              <a:xfrm rot="-5400000">
                <a:off x="-149844" y="3491841"/>
                <a:ext cx="1429458" cy="209092"/>
              </a:xfrm>
              <a:custGeom>
                <a:rect b="b" l="l" r="r" t="t"/>
                <a:pathLst>
                  <a:path extrusionOk="0" h="4807" w="32863">
                    <a:moveTo>
                      <a:pt x="13850" y="0"/>
                    </a:moveTo>
                    <a:lnTo>
                      <a:pt x="13850" y="4578"/>
                    </a:lnTo>
                    <a:lnTo>
                      <a:pt x="11411" y="4578"/>
                    </a:lnTo>
                    <a:lnTo>
                      <a:pt x="11411" y="884"/>
                    </a:lnTo>
                    <a:lnTo>
                      <a:pt x="1" y="884"/>
                    </a:lnTo>
                    <a:lnTo>
                      <a:pt x="1" y="1127"/>
                    </a:lnTo>
                    <a:lnTo>
                      <a:pt x="11183" y="1127"/>
                    </a:lnTo>
                    <a:lnTo>
                      <a:pt x="11183" y="4807"/>
                    </a:lnTo>
                    <a:lnTo>
                      <a:pt x="14092" y="4807"/>
                    </a:lnTo>
                    <a:lnTo>
                      <a:pt x="14092" y="243"/>
                    </a:lnTo>
                    <a:lnTo>
                      <a:pt x="19498" y="243"/>
                    </a:lnTo>
                    <a:lnTo>
                      <a:pt x="21637" y="2439"/>
                    </a:lnTo>
                    <a:lnTo>
                      <a:pt x="32149" y="2439"/>
                    </a:lnTo>
                    <a:cubicBezTo>
                      <a:pt x="32221" y="2553"/>
                      <a:pt x="32335" y="2667"/>
                      <a:pt x="32506" y="2667"/>
                    </a:cubicBezTo>
                    <a:cubicBezTo>
                      <a:pt x="32691" y="2667"/>
                      <a:pt x="32862" y="2496"/>
                      <a:pt x="32862" y="2311"/>
                    </a:cubicBezTo>
                    <a:cubicBezTo>
                      <a:pt x="32862" y="2082"/>
                      <a:pt x="32691" y="1954"/>
                      <a:pt x="32506" y="1954"/>
                    </a:cubicBezTo>
                    <a:cubicBezTo>
                      <a:pt x="32335" y="1954"/>
                      <a:pt x="32221" y="2025"/>
                      <a:pt x="32149" y="2197"/>
                    </a:cubicBezTo>
                    <a:lnTo>
                      <a:pt x="21752" y="2197"/>
                    </a:lnTo>
                    <a:lnTo>
                      <a:pt x="195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7" name="Google Shape;577;p68"/>
            <p:cNvGrpSpPr/>
            <p:nvPr/>
          </p:nvGrpSpPr>
          <p:grpSpPr>
            <a:xfrm rot="5400000">
              <a:off x="1063657" y="-968281"/>
              <a:ext cx="190728" cy="2310083"/>
              <a:chOff x="9" y="2835115"/>
              <a:chExt cx="134668" cy="1631070"/>
            </a:xfrm>
          </p:grpSpPr>
          <p:sp>
            <p:nvSpPr>
              <p:cNvPr id="578" name="Google Shape;578;p68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68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68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68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2" name="Google Shape;582;p68"/>
            <p:cNvGrpSpPr/>
            <p:nvPr/>
          </p:nvGrpSpPr>
          <p:grpSpPr>
            <a:xfrm rot="5400000">
              <a:off x="642764" y="3490207"/>
              <a:ext cx="919147" cy="2204676"/>
              <a:chOff x="3117443" y="2754472"/>
              <a:chExt cx="648977" cy="1556645"/>
            </a:xfrm>
          </p:grpSpPr>
          <p:sp>
            <p:nvSpPr>
              <p:cNvPr id="583" name="Google Shape;583;p68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68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68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68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68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68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68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68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68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68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3" name="Google Shape;593;p68"/>
            <p:cNvGrpSpPr/>
            <p:nvPr/>
          </p:nvGrpSpPr>
          <p:grpSpPr>
            <a:xfrm rot="5400000">
              <a:off x="694172" y="2228984"/>
              <a:ext cx="622150" cy="2010498"/>
              <a:chOff x="2474121" y="2891575"/>
              <a:chExt cx="439279" cy="1419541"/>
            </a:xfrm>
          </p:grpSpPr>
          <p:sp>
            <p:nvSpPr>
              <p:cNvPr id="594" name="Google Shape;594;p68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68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68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68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68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68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68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68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2" name="Google Shape;602;p68"/>
            <p:cNvGrpSpPr/>
            <p:nvPr/>
          </p:nvGrpSpPr>
          <p:grpSpPr>
            <a:xfrm flipH="1" rot="5400000">
              <a:off x="794344" y="545915"/>
              <a:ext cx="391933" cy="1980617"/>
              <a:chOff x="1015564" y="2912671"/>
              <a:chExt cx="276731" cy="1398446"/>
            </a:xfrm>
          </p:grpSpPr>
          <p:sp>
            <p:nvSpPr>
              <p:cNvPr id="603" name="Google Shape;603;p68"/>
              <p:cNvSpPr/>
              <p:nvPr/>
            </p:nvSpPr>
            <p:spPr>
              <a:xfrm rot="-5400000">
                <a:off x="996011" y="4014833"/>
                <a:ext cx="455419" cy="137148"/>
              </a:xfrm>
              <a:custGeom>
                <a:rect b="b" l="l" r="r" t="t"/>
                <a:pathLst>
                  <a:path extrusionOk="0" h="3153" w="1047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68"/>
              <p:cNvSpPr/>
              <p:nvPr/>
            </p:nvSpPr>
            <p:spPr>
              <a:xfrm rot="-5400000">
                <a:off x="961278" y="3980100"/>
                <a:ext cx="491391" cy="170641"/>
              </a:xfrm>
              <a:custGeom>
                <a:rect b="b" l="l" r="r" t="t"/>
                <a:pathLst>
                  <a:path extrusionOk="0" h="3923" w="11297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68"/>
              <p:cNvSpPr/>
              <p:nvPr/>
            </p:nvSpPr>
            <p:spPr>
              <a:xfrm rot="-5400000">
                <a:off x="536004" y="3681359"/>
                <a:ext cx="1109317" cy="150197"/>
              </a:xfrm>
              <a:custGeom>
                <a:rect b="b" l="l" r="r" t="t"/>
                <a:pathLst>
                  <a:path extrusionOk="0" h="3453" w="25503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68"/>
              <p:cNvSpPr/>
              <p:nvPr/>
            </p:nvSpPr>
            <p:spPr>
              <a:xfrm rot="-5400000">
                <a:off x="486982" y="3518809"/>
                <a:ext cx="1398445" cy="186169"/>
              </a:xfrm>
              <a:custGeom>
                <a:rect b="b" l="l" r="r" t="t"/>
                <a:pathLst>
                  <a:path extrusionOk="0" h="4280" w="3215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68"/>
              <p:cNvSpPr/>
              <p:nvPr/>
            </p:nvSpPr>
            <p:spPr>
              <a:xfrm rot="-5400000">
                <a:off x="493507" y="3571876"/>
                <a:ext cx="1302881" cy="175599"/>
              </a:xfrm>
              <a:custGeom>
                <a:rect b="b" l="l" r="r" t="t"/>
                <a:pathLst>
                  <a:path extrusionOk="0" h="4037" w="29953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8" name="Google Shape;608;p68"/>
            <p:cNvGrpSpPr/>
            <p:nvPr/>
          </p:nvGrpSpPr>
          <p:grpSpPr>
            <a:xfrm rot="5400000">
              <a:off x="722663" y="-419739"/>
              <a:ext cx="432408" cy="1877736"/>
              <a:chOff x="4792514" y="2979701"/>
              <a:chExt cx="305307" cy="1325804"/>
            </a:xfrm>
          </p:grpSpPr>
          <p:sp>
            <p:nvSpPr>
              <p:cNvPr id="609" name="Google Shape;609;p68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68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68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68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68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p68"/>
            <p:cNvGrpSpPr/>
            <p:nvPr/>
          </p:nvGrpSpPr>
          <p:grpSpPr>
            <a:xfrm rot="5400000">
              <a:off x="893185" y="2543561"/>
              <a:ext cx="659053" cy="2445424"/>
              <a:chOff x="4128096" y="2589446"/>
              <a:chExt cx="465335" cy="1726630"/>
            </a:xfrm>
          </p:grpSpPr>
          <p:sp>
            <p:nvSpPr>
              <p:cNvPr id="615" name="Google Shape;615;p68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68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68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68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68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68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68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68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68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68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68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7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71"/>
          <p:cNvSpPr txBox="1"/>
          <p:nvPr>
            <p:ph idx="1" type="subTitle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632" name="Google Shape;632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6" name="Google Shape;636;p72"/>
          <p:cNvGrpSpPr/>
          <p:nvPr/>
        </p:nvGrpSpPr>
        <p:grpSpPr>
          <a:xfrm>
            <a:off x="116938" y="3148605"/>
            <a:ext cx="548364" cy="2381276"/>
            <a:chOff x="4792514" y="2979701"/>
            <a:chExt cx="305307" cy="1325804"/>
          </a:xfrm>
        </p:grpSpPr>
        <p:sp>
          <p:nvSpPr>
            <p:cNvPr id="637" name="Google Shape;637;p7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7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7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7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7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2" name="Google Shape;642;p72"/>
          <p:cNvGrpSpPr/>
          <p:nvPr/>
        </p:nvGrpSpPr>
        <p:grpSpPr>
          <a:xfrm rot="10800000">
            <a:off x="8330295" y="-1456518"/>
            <a:ext cx="770085" cy="2897298"/>
            <a:chOff x="4164677" y="2702970"/>
            <a:chExt cx="428753" cy="1613105"/>
          </a:xfrm>
        </p:grpSpPr>
        <p:sp>
          <p:nvSpPr>
            <p:cNvPr id="643" name="Google Shape;643;p72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72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72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72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72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72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72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2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2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" name="Google Shape;64;p55"/>
          <p:cNvGrpSpPr/>
          <p:nvPr/>
        </p:nvGrpSpPr>
        <p:grpSpPr>
          <a:xfrm rot="5400000">
            <a:off x="1164817" y="3526193"/>
            <a:ext cx="209622" cy="2539086"/>
            <a:chOff x="9" y="2835115"/>
            <a:chExt cx="134668" cy="1631070"/>
          </a:xfrm>
        </p:grpSpPr>
        <p:sp>
          <p:nvSpPr>
            <p:cNvPr id="65" name="Google Shape;65;p55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5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5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5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55"/>
          <p:cNvGrpSpPr/>
          <p:nvPr/>
        </p:nvGrpSpPr>
        <p:grpSpPr>
          <a:xfrm flipH="1" rot="-5400000">
            <a:off x="8202185" y="-679108"/>
            <a:ext cx="457158" cy="2310231"/>
            <a:chOff x="1015564" y="2912671"/>
            <a:chExt cx="276731" cy="1398446"/>
          </a:xfrm>
        </p:grpSpPr>
        <p:sp>
          <p:nvSpPr>
            <p:cNvPr id="70" name="Google Shape;70;p55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55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5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5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5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5" name="Google Shape;655;p73"/>
          <p:cNvGrpSpPr/>
          <p:nvPr/>
        </p:nvGrpSpPr>
        <p:grpSpPr>
          <a:xfrm rot="10800000">
            <a:off x="317952" y="-527017"/>
            <a:ext cx="241875" cy="2929563"/>
            <a:chOff x="9" y="2835115"/>
            <a:chExt cx="134668" cy="1631070"/>
          </a:xfrm>
        </p:grpSpPr>
        <p:sp>
          <p:nvSpPr>
            <p:cNvPr id="656" name="Google Shape;656;p73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73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73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73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73"/>
          <p:cNvGrpSpPr/>
          <p:nvPr/>
        </p:nvGrpSpPr>
        <p:grpSpPr>
          <a:xfrm>
            <a:off x="8527698" y="3005818"/>
            <a:ext cx="488205" cy="2381276"/>
            <a:chOff x="4826006" y="2979701"/>
            <a:chExt cx="271815" cy="1325804"/>
          </a:xfrm>
        </p:grpSpPr>
        <p:sp>
          <p:nvSpPr>
            <p:cNvPr id="661" name="Google Shape;661;p73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73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73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73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68" name="Google Shape;668;p74"/>
          <p:cNvGrpSpPr/>
          <p:nvPr/>
        </p:nvGrpSpPr>
        <p:grpSpPr>
          <a:xfrm rot="-5400000">
            <a:off x="8098820" y="3462516"/>
            <a:ext cx="663913" cy="2549639"/>
            <a:chOff x="2474121" y="2891575"/>
            <a:chExt cx="369642" cy="1419541"/>
          </a:xfrm>
        </p:grpSpPr>
        <p:sp>
          <p:nvSpPr>
            <p:cNvPr id="669" name="Google Shape;669;p7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74"/>
            <p:cNvSpPr/>
            <p:nvPr/>
          </p:nvSpPr>
          <p:spPr>
            <a:xfrm rot="-5400000">
              <a:off x="2498458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74"/>
            <p:cNvSpPr/>
            <p:nvPr/>
          </p:nvSpPr>
          <p:spPr>
            <a:xfrm rot="-5400000">
              <a:off x="2542499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7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7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7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5" name="Google Shape;675;p74"/>
          <p:cNvGrpSpPr/>
          <p:nvPr/>
        </p:nvGrpSpPr>
        <p:grpSpPr>
          <a:xfrm rot="5400000">
            <a:off x="376415" y="-826268"/>
            <a:ext cx="497035" cy="2511746"/>
            <a:chOff x="1015564" y="2912671"/>
            <a:chExt cx="276731" cy="1398446"/>
          </a:xfrm>
        </p:grpSpPr>
        <p:sp>
          <p:nvSpPr>
            <p:cNvPr id="676" name="Google Shape;676;p74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74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74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74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74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2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4" name="Google Shape;684;p75"/>
          <p:cNvGrpSpPr/>
          <p:nvPr/>
        </p:nvGrpSpPr>
        <p:grpSpPr>
          <a:xfrm rot="5400000">
            <a:off x="55223" y="3793056"/>
            <a:ext cx="621802" cy="1950713"/>
            <a:chOff x="5492947" y="3186271"/>
            <a:chExt cx="356763" cy="1119235"/>
          </a:xfrm>
        </p:grpSpPr>
        <p:sp>
          <p:nvSpPr>
            <p:cNvPr id="685" name="Google Shape;685;p7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7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7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7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7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75"/>
          <p:cNvGrpSpPr/>
          <p:nvPr/>
        </p:nvGrpSpPr>
        <p:grpSpPr>
          <a:xfrm rot="-5400000">
            <a:off x="8288048" y="-1349048"/>
            <a:ext cx="647798" cy="2864390"/>
            <a:chOff x="4128096" y="2702970"/>
            <a:chExt cx="364812" cy="1613105"/>
          </a:xfrm>
        </p:grpSpPr>
        <p:sp>
          <p:nvSpPr>
            <p:cNvPr id="692" name="Google Shape;692;p7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7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7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7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7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0" name="Google Shape;700;p76"/>
          <p:cNvSpPr txBox="1"/>
          <p:nvPr>
            <p:ph idx="1" type="subTitle"/>
          </p:nvPr>
        </p:nvSpPr>
        <p:spPr>
          <a:xfrm>
            <a:off x="2307563" y="1943207"/>
            <a:ext cx="4767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1" name="Google Shape;701;p76"/>
          <p:cNvSpPr txBox="1"/>
          <p:nvPr>
            <p:ph idx="2" type="subTitle"/>
          </p:nvPr>
        </p:nvSpPr>
        <p:spPr>
          <a:xfrm>
            <a:off x="2307563" y="3454382"/>
            <a:ext cx="4767000" cy="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02" name="Google Shape;702;p76"/>
          <p:cNvSpPr txBox="1"/>
          <p:nvPr>
            <p:ph idx="3" type="subTitle"/>
          </p:nvPr>
        </p:nvSpPr>
        <p:spPr>
          <a:xfrm>
            <a:off x="2307563" y="155695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3" name="Google Shape;703;p76"/>
          <p:cNvSpPr txBox="1"/>
          <p:nvPr>
            <p:ph idx="4" type="subTitle"/>
          </p:nvPr>
        </p:nvSpPr>
        <p:spPr>
          <a:xfrm>
            <a:off x="2307563" y="3071200"/>
            <a:ext cx="4767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7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77"/>
          <p:cNvGrpSpPr/>
          <p:nvPr/>
        </p:nvGrpSpPr>
        <p:grpSpPr>
          <a:xfrm rot="10800000">
            <a:off x="431569" y="4"/>
            <a:ext cx="563314" cy="2318031"/>
            <a:chOff x="426802" y="2674436"/>
            <a:chExt cx="397738" cy="1636681"/>
          </a:xfrm>
        </p:grpSpPr>
        <p:sp>
          <p:nvSpPr>
            <p:cNvPr id="707" name="Google Shape;707;p77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rect b="b" l="l" r="r" t="t"/>
              <a:pathLst>
                <a:path extrusionOk="0" h="2312" w="35787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77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rect b="b" l="l" r="r" t="t"/>
              <a:pathLst>
                <a:path extrusionOk="0" h="4865" w="37627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77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rect b="b" l="l" r="r" t="t"/>
              <a:pathLst>
                <a:path extrusionOk="0" h="3381" w="10285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77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rect b="b" l="l" r="r" t="t"/>
              <a:pathLst>
                <a:path extrusionOk="0" h="2012" w="34417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77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rect b="b" l="l" r="r" t="t"/>
              <a:pathLst>
                <a:path extrusionOk="0" h="2255" w="31679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77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rect b="b" l="l" r="r" t="t"/>
              <a:pathLst>
                <a:path extrusionOk="0" h="4879" w="31151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77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rect b="b" l="l" r="r" t="t"/>
              <a:pathLst>
                <a:path extrusionOk="0" h="4807" w="32863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4" name="Google Shape;714;p77"/>
          <p:cNvGrpSpPr/>
          <p:nvPr/>
        </p:nvGrpSpPr>
        <p:grpSpPr>
          <a:xfrm>
            <a:off x="8324491" y="2624660"/>
            <a:ext cx="536528" cy="2528698"/>
            <a:chOff x="8143116" y="2624662"/>
            <a:chExt cx="536528" cy="2528698"/>
          </a:xfrm>
        </p:grpSpPr>
        <p:sp>
          <p:nvSpPr>
            <p:cNvPr id="715" name="Google Shape;715;p7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7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7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7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9" name="Google Shape;719;p77"/>
          <p:cNvSpPr txBox="1"/>
          <p:nvPr>
            <p:ph type="title"/>
          </p:nvPr>
        </p:nvSpPr>
        <p:spPr>
          <a:xfrm>
            <a:off x="1325650" y="2571750"/>
            <a:ext cx="13989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0" name="Google Shape;720;p77"/>
          <p:cNvSpPr txBox="1"/>
          <p:nvPr>
            <p:ph idx="1" type="subTitle"/>
          </p:nvPr>
        </p:nvSpPr>
        <p:spPr>
          <a:xfrm>
            <a:off x="9385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1" name="Google Shape;721;p77"/>
          <p:cNvSpPr txBox="1"/>
          <p:nvPr>
            <p:ph idx="2" type="subTitle"/>
          </p:nvPr>
        </p:nvSpPr>
        <p:spPr>
          <a:xfrm>
            <a:off x="9385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2" name="Google Shape;722;p77"/>
          <p:cNvSpPr txBox="1"/>
          <p:nvPr>
            <p:ph idx="3" type="title"/>
          </p:nvPr>
        </p:nvSpPr>
        <p:spPr>
          <a:xfrm>
            <a:off x="3873100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3" name="Google Shape;723;p77"/>
          <p:cNvSpPr txBox="1"/>
          <p:nvPr>
            <p:ph idx="4" type="subTitle"/>
          </p:nvPr>
        </p:nvSpPr>
        <p:spPr>
          <a:xfrm>
            <a:off x="34854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4" name="Google Shape;724;p77"/>
          <p:cNvSpPr txBox="1"/>
          <p:nvPr>
            <p:ph idx="5" type="subTitle"/>
          </p:nvPr>
        </p:nvSpPr>
        <p:spPr>
          <a:xfrm>
            <a:off x="34854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5" name="Google Shape;725;p77"/>
          <p:cNvSpPr txBox="1"/>
          <p:nvPr>
            <p:ph idx="6" type="title"/>
          </p:nvPr>
        </p:nvSpPr>
        <p:spPr>
          <a:xfrm>
            <a:off x="6417675" y="2571750"/>
            <a:ext cx="13977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6" name="Google Shape;726;p77"/>
          <p:cNvSpPr txBox="1"/>
          <p:nvPr>
            <p:ph idx="7" type="subTitle"/>
          </p:nvPr>
        </p:nvSpPr>
        <p:spPr>
          <a:xfrm>
            <a:off x="6032300" y="3629175"/>
            <a:ext cx="21732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77"/>
          <p:cNvSpPr txBox="1"/>
          <p:nvPr>
            <p:ph idx="8" type="subTitle"/>
          </p:nvPr>
        </p:nvSpPr>
        <p:spPr>
          <a:xfrm>
            <a:off x="6032300" y="3208600"/>
            <a:ext cx="21732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8" name="Google Shape;728;p77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78"/>
          <p:cNvSpPr txBox="1"/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2" name="Google Shape;732;p78"/>
          <p:cNvSpPr txBox="1"/>
          <p:nvPr>
            <p:ph idx="1" type="subTitle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79"/>
          <p:cNvSpPr txBox="1"/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6" name="Google Shape;736;p79"/>
          <p:cNvSpPr txBox="1"/>
          <p:nvPr>
            <p:ph idx="1" type="subTitle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7" name="Google Shape;737;p7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12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b="1" i="0" sz="12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8" name="Google Shape;738;p79"/>
          <p:cNvPicPr preferRelativeResize="0"/>
          <p:nvPr/>
        </p:nvPicPr>
        <p:blipFill rotWithShape="1">
          <a:blip r:embed="rId5">
            <a:alphaModFix/>
          </a:blip>
          <a:srcRect b="3660" l="2950" r="0" t="0"/>
          <a:stretch/>
        </p:blipFill>
        <p:spPr>
          <a:xfrm flipH="1" rot="-5400000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79"/>
          <p:cNvPicPr preferRelativeResize="0"/>
          <p:nvPr/>
        </p:nvPicPr>
        <p:blipFill rotWithShape="1">
          <a:blip r:embed="rId6">
            <a:alphaModFix/>
          </a:blip>
          <a:srcRect b="5731" l="2922" r="0" t="0"/>
          <a:stretch/>
        </p:blipFill>
        <p:spPr>
          <a:xfrm flipH="1" rot="5400000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p80"/>
          <p:cNvSpPr txBox="1"/>
          <p:nvPr>
            <p:ph idx="1" type="body"/>
          </p:nvPr>
        </p:nvSpPr>
        <p:spPr>
          <a:xfrm>
            <a:off x="720000" y="1215751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7" name="Google Shape;747;p8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48" name="Google Shape;748;p81"/>
          <p:cNvGrpSpPr/>
          <p:nvPr/>
        </p:nvGrpSpPr>
        <p:grpSpPr>
          <a:xfrm>
            <a:off x="7721817" y="2810680"/>
            <a:ext cx="752265" cy="2430966"/>
            <a:chOff x="2474121" y="2891575"/>
            <a:chExt cx="439279" cy="1419541"/>
          </a:xfrm>
        </p:grpSpPr>
        <p:sp>
          <p:nvSpPr>
            <p:cNvPr id="749" name="Google Shape;749;p81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81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81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81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1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1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1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1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7" name="Google Shape;757;p81"/>
          <p:cNvGrpSpPr/>
          <p:nvPr/>
        </p:nvGrpSpPr>
        <p:grpSpPr>
          <a:xfrm>
            <a:off x="8342850" y="2483467"/>
            <a:ext cx="796886" cy="2956851"/>
            <a:chOff x="4128096" y="2589446"/>
            <a:chExt cx="465335" cy="1726630"/>
          </a:xfrm>
        </p:grpSpPr>
        <p:sp>
          <p:nvSpPr>
            <p:cNvPr id="758" name="Google Shape;758;p8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8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8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8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8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8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8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81"/>
          <p:cNvGrpSpPr/>
          <p:nvPr/>
        </p:nvGrpSpPr>
        <p:grpSpPr>
          <a:xfrm rot="10800000">
            <a:off x="8077615" y="-1139778"/>
            <a:ext cx="1062117" cy="2547605"/>
            <a:chOff x="3117443" y="2754472"/>
            <a:chExt cx="648977" cy="1556645"/>
          </a:xfrm>
        </p:grpSpPr>
        <p:sp>
          <p:nvSpPr>
            <p:cNvPr id="770" name="Google Shape;770;p81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1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81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81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81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81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81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81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81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81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57"/>
          <p:cNvGrpSpPr/>
          <p:nvPr/>
        </p:nvGrpSpPr>
        <p:grpSpPr>
          <a:xfrm rot="10800000">
            <a:off x="6929878" y="-11"/>
            <a:ext cx="1346494" cy="2890306"/>
            <a:chOff x="5452016" y="2824589"/>
            <a:chExt cx="689908" cy="1480917"/>
          </a:xfrm>
        </p:grpSpPr>
        <p:sp>
          <p:nvSpPr>
            <p:cNvPr id="78" name="Google Shape;78;p57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7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7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7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7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7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7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7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7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7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7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7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7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57"/>
          <p:cNvGrpSpPr/>
          <p:nvPr/>
        </p:nvGrpSpPr>
        <p:grpSpPr>
          <a:xfrm>
            <a:off x="7730592" y="1737649"/>
            <a:ext cx="948058" cy="3405808"/>
            <a:chOff x="8623428" y="2586962"/>
            <a:chExt cx="478382" cy="1718544"/>
          </a:xfrm>
        </p:grpSpPr>
        <p:sp>
          <p:nvSpPr>
            <p:cNvPr id="92" name="Google Shape;92;p57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7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7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7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7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7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7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7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7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7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7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57"/>
          <p:cNvGrpSpPr/>
          <p:nvPr/>
        </p:nvGrpSpPr>
        <p:grpSpPr>
          <a:xfrm flipH="1" rot="10800000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104" name="Google Shape;104;p57"/>
            <p:cNvSpPr/>
            <p:nvPr/>
          </p:nvSpPr>
          <p:spPr>
            <a:xfrm>
              <a:off x="661125" y="2918175"/>
              <a:ext cx="78450" cy="888175"/>
            </a:xfrm>
            <a:custGeom>
              <a:rect b="b" l="l" r="r" t="t"/>
              <a:pathLst>
                <a:path extrusionOk="0" h="35527" w="3138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7"/>
            <p:cNvSpPr/>
            <p:nvPr/>
          </p:nvSpPr>
          <p:spPr>
            <a:xfrm>
              <a:off x="2366975" y="2751225"/>
              <a:ext cx="245625" cy="1823950"/>
            </a:xfrm>
            <a:custGeom>
              <a:rect b="b" l="l" r="r" t="t"/>
              <a:pathLst>
                <a:path extrusionOk="0" h="72958" w="9825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7"/>
            <p:cNvSpPr/>
            <p:nvPr/>
          </p:nvSpPr>
          <p:spPr>
            <a:xfrm>
              <a:off x="2924300" y="2751225"/>
              <a:ext cx="264325" cy="2033625"/>
            </a:xfrm>
            <a:custGeom>
              <a:rect b="b" l="l" r="r" t="t"/>
              <a:pathLst>
                <a:path extrusionOk="0" h="81345" w="10573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7"/>
            <p:cNvSpPr/>
            <p:nvPr/>
          </p:nvSpPr>
          <p:spPr>
            <a:xfrm>
              <a:off x="661125" y="4193000"/>
              <a:ext cx="136575" cy="1191675"/>
            </a:xfrm>
            <a:custGeom>
              <a:rect b="b" l="l" r="r" t="t"/>
              <a:pathLst>
                <a:path extrusionOk="0" h="47667" w="5463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7"/>
            <p:cNvSpPr/>
            <p:nvPr/>
          </p:nvSpPr>
          <p:spPr>
            <a:xfrm>
              <a:off x="661125" y="4097725"/>
              <a:ext cx="210700" cy="779125"/>
            </a:xfrm>
            <a:custGeom>
              <a:rect b="b" l="l" r="r" t="t"/>
              <a:pathLst>
                <a:path extrusionOk="0" h="31165" w="8428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7"/>
            <p:cNvSpPr/>
            <p:nvPr/>
          </p:nvSpPr>
          <p:spPr>
            <a:xfrm>
              <a:off x="661125" y="3995450"/>
              <a:ext cx="293250" cy="1116525"/>
            </a:xfrm>
            <a:custGeom>
              <a:rect b="b" l="l" r="r" t="t"/>
              <a:pathLst>
                <a:path extrusionOk="0" h="44661" w="1173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7"/>
            <p:cNvSpPr/>
            <p:nvPr/>
          </p:nvSpPr>
          <p:spPr>
            <a:xfrm>
              <a:off x="661125" y="3906725"/>
              <a:ext cx="388750" cy="833775"/>
            </a:xfrm>
            <a:custGeom>
              <a:rect b="b" l="l" r="r" t="t"/>
              <a:pathLst>
                <a:path extrusionOk="0" h="33351" w="1555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7"/>
            <p:cNvSpPr/>
            <p:nvPr/>
          </p:nvSpPr>
          <p:spPr>
            <a:xfrm>
              <a:off x="661125" y="2832325"/>
              <a:ext cx="487100" cy="2112700"/>
            </a:xfrm>
            <a:custGeom>
              <a:rect b="b" l="l" r="r" t="t"/>
              <a:pathLst>
                <a:path extrusionOk="0" h="84508" w="19484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7"/>
            <p:cNvSpPr/>
            <p:nvPr/>
          </p:nvSpPr>
          <p:spPr>
            <a:xfrm>
              <a:off x="861750" y="2751225"/>
              <a:ext cx="410725" cy="2406750"/>
            </a:xfrm>
            <a:custGeom>
              <a:rect b="b" l="l" r="r" t="t"/>
              <a:pathLst>
                <a:path extrusionOk="0" h="96270" w="16429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7"/>
            <p:cNvSpPr/>
            <p:nvPr/>
          </p:nvSpPr>
          <p:spPr>
            <a:xfrm>
              <a:off x="949025" y="2751225"/>
              <a:ext cx="421200" cy="1823950"/>
            </a:xfrm>
            <a:custGeom>
              <a:rect b="b" l="l" r="r" t="t"/>
              <a:pathLst>
                <a:path extrusionOk="0" h="72958" w="16848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7"/>
            <p:cNvSpPr/>
            <p:nvPr/>
          </p:nvSpPr>
          <p:spPr>
            <a:xfrm>
              <a:off x="1249050" y="2751225"/>
              <a:ext cx="264500" cy="561050"/>
            </a:xfrm>
            <a:custGeom>
              <a:rect b="b" l="l" r="r" t="t"/>
              <a:pathLst>
                <a:path extrusionOk="0" h="22442" w="1058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7"/>
            <p:cNvSpPr/>
            <p:nvPr/>
          </p:nvSpPr>
          <p:spPr>
            <a:xfrm>
              <a:off x="1966325" y="2751225"/>
              <a:ext cx="65325" cy="499650"/>
            </a:xfrm>
            <a:custGeom>
              <a:rect b="b" l="l" r="r" t="t"/>
              <a:pathLst>
                <a:path extrusionOk="0" h="19986" w="2613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7"/>
            <p:cNvSpPr/>
            <p:nvPr/>
          </p:nvSpPr>
          <p:spPr>
            <a:xfrm>
              <a:off x="2491225" y="2751225"/>
              <a:ext cx="370275" cy="226925"/>
            </a:xfrm>
            <a:custGeom>
              <a:rect b="b" l="l" r="r" t="t"/>
              <a:pathLst>
                <a:path extrusionOk="0" h="9077" w="14811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7"/>
            <p:cNvSpPr/>
            <p:nvPr/>
          </p:nvSpPr>
          <p:spPr>
            <a:xfrm>
              <a:off x="2491225" y="2751225"/>
              <a:ext cx="298600" cy="123850"/>
            </a:xfrm>
            <a:custGeom>
              <a:rect b="b" l="l" r="r" t="t"/>
              <a:pathLst>
                <a:path extrusionOk="0" h="4954" w="11944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7"/>
            <p:cNvSpPr/>
            <p:nvPr/>
          </p:nvSpPr>
          <p:spPr>
            <a:xfrm>
              <a:off x="1328100" y="2751225"/>
              <a:ext cx="333525" cy="123850"/>
            </a:xfrm>
            <a:custGeom>
              <a:rect b="b" l="l" r="r" t="t"/>
              <a:pathLst>
                <a:path extrusionOk="0" h="4954" w="13341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7"/>
            <p:cNvSpPr/>
            <p:nvPr/>
          </p:nvSpPr>
          <p:spPr>
            <a:xfrm>
              <a:off x="1045750" y="2751225"/>
              <a:ext cx="421600" cy="1989275"/>
            </a:xfrm>
            <a:custGeom>
              <a:rect b="b" l="l" r="r" t="t"/>
              <a:pathLst>
                <a:path extrusionOk="0" h="79571" w="16864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7"/>
            <p:cNvSpPr/>
            <p:nvPr/>
          </p:nvSpPr>
          <p:spPr>
            <a:xfrm>
              <a:off x="1158675" y="2751225"/>
              <a:ext cx="426350" cy="2248225"/>
            </a:xfrm>
            <a:custGeom>
              <a:rect b="b" l="l" r="r" t="t"/>
              <a:pathLst>
                <a:path extrusionOk="0" h="89929" w="17054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7"/>
            <p:cNvSpPr/>
            <p:nvPr/>
          </p:nvSpPr>
          <p:spPr>
            <a:xfrm>
              <a:off x="1353975" y="2751225"/>
              <a:ext cx="389575" cy="1484725"/>
            </a:xfrm>
            <a:custGeom>
              <a:rect b="b" l="l" r="r" t="t"/>
              <a:pathLst>
                <a:path extrusionOk="0" h="59389" w="15583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7"/>
            <p:cNvSpPr/>
            <p:nvPr/>
          </p:nvSpPr>
          <p:spPr>
            <a:xfrm>
              <a:off x="1502025" y="2751225"/>
              <a:ext cx="382600" cy="1870775"/>
            </a:xfrm>
            <a:custGeom>
              <a:rect b="b" l="l" r="r" t="t"/>
              <a:pathLst>
                <a:path extrusionOk="0" h="74831" w="15304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7"/>
            <p:cNvSpPr/>
            <p:nvPr/>
          </p:nvSpPr>
          <p:spPr>
            <a:xfrm>
              <a:off x="1725450" y="2751225"/>
              <a:ext cx="288975" cy="1665425"/>
            </a:xfrm>
            <a:custGeom>
              <a:rect b="b" l="l" r="r" t="t"/>
              <a:pathLst>
                <a:path extrusionOk="0" h="66617" w="11559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7"/>
            <p:cNvSpPr/>
            <p:nvPr/>
          </p:nvSpPr>
          <p:spPr>
            <a:xfrm>
              <a:off x="2128975" y="2751225"/>
              <a:ext cx="197150" cy="2033425"/>
            </a:xfrm>
            <a:custGeom>
              <a:rect b="b" l="l" r="r" t="t"/>
              <a:pathLst>
                <a:path extrusionOk="0" h="81337" w="7886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7"/>
            <p:cNvSpPr/>
            <p:nvPr/>
          </p:nvSpPr>
          <p:spPr>
            <a:xfrm>
              <a:off x="2048075" y="2751225"/>
              <a:ext cx="194275" cy="2304475"/>
            </a:xfrm>
            <a:custGeom>
              <a:rect b="b" l="l" r="r" t="t"/>
              <a:pathLst>
                <a:path extrusionOk="0" h="92179" w="7771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7"/>
            <p:cNvSpPr/>
            <p:nvPr/>
          </p:nvSpPr>
          <p:spPr>
            <a:xfrm>
              <a:off x="2216650" y="2751225"/>
              <a:ext cx="202300" cy="2193800"/>
            </a:xfrm>
            <a:custGeom>
              <a:rect b="b" l="l" r="r" t="t"/>
              <a:pathLst>
                <a:path extrusionOk="0" h="87752" w="8092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7"/>
            <p:cNvSpPr/>
            <p:nvPr/>
          </p:nvSpPr>
          <p:spPr>
            <a:xfrm>
              <a:off x="2292025" y="2751225"/>
              <a:ext cx="225100" cy="1702800"/>
            </a:xfrm>
            <a:custGeom>
              <a:rect b="b" l="l" r="r" t="t"/>
              <a:pathLst>
                <a:path extrusionOk="0" h="68112" w="9004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7"/>
            <p:cNvSpPr/>
            <p:nvPr/>
          </p:nvSpPr>
          <p:spPr>
            <a:xfrm>
              <a:off x="2668425" y="2751225"/>
              <a:ext cx="257750" cy="1525575"/>
            </a:xfrm>
            <a:custGeom>
              <a:rect b="b" l="l" r="r" t="t"/>
              <a:pathLst>
                <a:path extrusionOk="0" h="61023" w="1031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7"/>
            <p:cNvSpPr/>
            <p:nvPr/>
          </p:nvSpPr>
          <p:spPr>
            <a:xfrm>
              <a:off x="2746875" y="2751225"/>
              <a:ext cx="267800" cy="1743875"/>
            </a:xfrm>
            <a:custGeom>
              <a:rect b="b" l="l" r="r" t="t"/>
              <a:pathLst>
                <a:path extrusionOk="0" h="69755" w="10712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7"/>
            <p:cNvSpPr/>
            <p:nvPr/>
          </p:nvSpPr>
          <p:spPr>
            <a:xfrm>
              <a:off x="2842375" y="2751225"/>
              <a:ext cx="250750" cy="1627850"/>
            </a:xfrm>
            <a:custGeom>
              <a:rect b="b" l="l" r="r" t="t"/>
              <a:pathLst>
                <a:path extrusionOk="0" h="65114" w="1003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>
              <a:off x="3227600" y="2751225"/>
              <a:ext cx="65125" cy="1413050"/>
            </a:xfrm>
            <a:custGeom>
              <a:rect b="b" l="l" r="r" t="t"/>
              <a:pathLst>
                <a:path extrusionOk="0" h="56522" w="2605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7"/>
            <p:cNvSpPr/>
            <p:nvPr/>
          </p:nvSpPr>
          <p:spPr>
            <a:xfrm>
              <a:off x="3295775" y="2751225"/>
              <a:ext cx="65125" cy="1089200"/>
            </a:xfrm>
            <a:custGeom>
              <a:rect b="b" l="l" r="r" t="t"/>
              <a:pathLst>
                <a:path extrusionOk="0" h="43568" w="2605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7"/>
          <p:cNvSpPr txBox="1"/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" name="Google Shape;134;p57"/>
          <p:cNvSpPr txBox="1"/>
          <p:nvPr>
            <p:ph idx="2" type="title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5" name="Google Shape;135;p57"/>
          <p:cNvSpPr txBox="1"/>
          <p:nvPr>
            <p:ph idx="1" type="subTitle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3" name="Google Shape;783;p86"/>
          <p:cNvGrpSpPr/>
          <p:nvPr/>
        </p:nvGrpSpPr>
        <p:grpSpPr>
          <a:xfrm rot="5400000">
            <a:off x="1013603" y="2942921"/>
            <a:ext cx="894897" cy="2922106"/>
            <a:chOff x="6961407" y="2871131"/>
            <a:chExt cx="439278" cy="1434375"/>
          </a:xfrm>
        </p:grpSpPr>
        <p:sp>
          <p:nvSpPr>
            <p:cNvPr id="784" name="Google Shape;784;p86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86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86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86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86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86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86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1" name="Google Shape;791;p86"/>
          <p:cNvGrpSpPr/>
          <p:nvPr/>
        </p:nvGrpSpPr>
        <p:grpSpPr>
          <a:xfrm rot="-5400000">
            <a:off x="7956782" y="-950082"/>
            <a:ext cx="947980" cy="3517488"/>
            <a:chOff x="4128096" y="2589446"/>
            <a:chExt cx="465335" cy="1726630"/>
          </a:xfrm>
        </p:grpSpPr>
        <p:sp>
          <p:nvSpPr>
            <p:cNvPr id="792" name="Google Shape;792;p86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86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86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86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86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86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86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6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6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86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86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8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87"/>
          <p:cNvGrpSpPr/>
          <p:nvPr/>
        </p:nvGrpSpPr>
        <p:grpSpPr>
          <a:xfrm rot="10800000">
            <a:off x="402247" y="-1174644"/>
            <a:ext cx="621973" cy="2700928"/>
            <a:chOff x="4792514" y="2979701"/>
            <a:chExt cx="305307" cy="1325804"/>
          </a:xfrm>
        </p:grpSpPr>
        <p:sp>
          <p:nvSpPr>
            <p:cNvPr id="806" name="Google Shape;806;p87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rect b="b" l="l" r="r" t="t"/>
              <a:pathLst>
                <a:path extrusionOk="0" h="2555" w="29111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87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rect b="b" l="l" r="r" t="t"/>
              <a:pathLst>
                <a:path extrusionOk="0" h="2440" w="3048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87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rect b="b" l="l" r="r" t="t"/>
              <a:pathLst>
                <a:path extrusionOk="0" h="2312" w="27514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87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rect b="b" l="l" r="r" t="t"/>
              <a:pathLst>
                <a:path extrusionOk="0" h="2326" w="25731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87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rect b="b" l="l" r="r" t="t"/>
              <a:pathLst>
                <a:path extrusionOk="0" h="714" w="22037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p87"/>
          <p:cNvGrpSpPr/>
          <p:nvPr/>
        </p:nvGrpSpPr>
        <p:grpSpPr>
          <a:xfrm>
            <a:off x="7456205" y="3275255"/>
            <a:ext cx="974556" cy="3164819"/>
            <a:chOff x="6278982" y="2751992"/>
            <a:chExt cx="478381" cy="1553514"/>
          </a:xfrm>
        </p:grpSpPr>
        <p:sp>
          <p:nvSpPr>
            <p:cNvPr id="812" name="Google Shape;812;p87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87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87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87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87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87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87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87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87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58"/>
          <p:cNvSpPr txBox="1"/>
          <p:nvPr>
            <p:ph idx="1" type="subTitle"/>
          </p:nvPr>
        </p:nvSpPr>
        <p:spPr>
          <a:xfrm>
            <a:off x="4876711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8"/>
          <p:cNvSpPr txBox="1"/>
          <p:nvPr>
            <p:ph idx="2" type="subTitle"/>
          </p:nvPr>
        </p:nvSpPr>
        <p:spPr>
          <a:xfrm>
            <a:off x="1098100" y="1715800"/>
            <a:ext cx="31692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1" name="Google Shape;141;p58"/>
          <p:cNvGrpSpPr/>
          <p:nvPr/>
        </p:nvGrpSpPr>
        <p:grpSpPr>
          <a:xfrm>
            <a:off x="720015" y="4025446"/>
            <a:ext cx="1206867" cy="2539995"/>
            <a:chOff x="1390914" y="2912671"/>
            <a:chExt cx="664463" cy="1398446"/>
          </a:xfrm>
        </p:grpSpPr>
        <p:sp>
          <p:nvSpPr>
            <p:cNvPr id="142" name="Google Shape;142;p58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8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8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8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8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8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8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8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8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8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8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8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8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8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58"/>
          <p:cNvGrpSpPr/>
          <p:nvPr/>
        </p:nvGrpSpPr>
        <p:grpSpPr>
          <a:xfrm>
            <a:off x="7548076" y="3920250"/>
            <a:ext cx="882711" cy="3171055"/>
            <a:chOff x="8623428" y="2586962"/>
            <a:chExt cx="478382" cy="1718544"/>
          </a:xfrm>
        </p:grpSpPr>
        <p:sp>
          <p:nvSpPr>
            <p:cNvPr id="157" name="Google Shape;157;p58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rect b="b" l="l" r="r" t="t"/>
              <a:pathLst>
                <a:path extrusionOk="0" h="2783" w="35116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8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rect b="b" l="l" r="r" t="t"/>
              <a:pathLst>
                <a:path extrusionOk="0" h="3752" w="34645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8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rect b="b" l="l" r="r" t="t"/>
              <a:pathLst>
                <a:path extrusionOk="0" h="4094" w="3630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8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rect b="b" l="l" r="r" t="t"/>
              <a:pathLst>
                <a:path extrusionOk="0" h="4465" w="32506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8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rect b="b" l="l" r="r" t="t"/>
              <a:pathLst>
                <a:path extrusionOk="0" h="3153" w="10099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8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rect b="b" l="l" r="r" t="t"/>
              <a:pathLst>
                <a:path extrusionOk="0" h="4052" w="10983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8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rect b="b" l="l" r="r" t="t"/>
              <a:pathLst>
                <a:path extrusionOk="0" h="2967" w="37255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8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rect b="b" l="l" r="r" t="t"/>
              <a:pathLst>
                <a:path extrusionOk="0" h="3452" w="39509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8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rect b="b" l="l" r="r" t="t"/>
              <a:pathLst>
                <a:path extrusionOk="0" h="4636" w="30594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8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rect b="b" l="l" r="r" t="t"/>
              <a:pathLst>
                <a:path extrusionOk="0" h="2140" w="5293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8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rect b="b" l="l" r="r" t="t"/>
              <a:pathLst>
                <a:path extrusionOk="0" h="1242" w="4522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58"/>
          <p:cNvGrpSpPr/>
          <p:nvPr/>
        </p:nvGrpSpPr>
        <p:grpSpPr>
          <a:xfrm>
            <a:off x="1885691" y="4025465"/>
            <a:ext cx="771579" cy="2505663"/>
            <a:chOff x="6278982" y="2751992"/>
            <a:chExt cx="478381" cy="1553514"/>
          </a:xfrm>
        </p:grpSpPr>
        <p:sp>
          <p:nvSpPr>
            <p:cNvPr id="169" name="Google Shape;169;p58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8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8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8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8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8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8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8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8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58"/>
          <p:cNvGrpSpPr/>
          <p:nvPr/>
        </p:nvGrpSpPr>
        <p:grpSpPr>
          <a:xfrm>
            <a:off x="2771210" y="4251934"/>
            <a:ext cx="708512" cy="2313501"/>
            <a:chOff x="6961407" y="2871131"/>
            <a:chExt cx="439278" cy="1434375"/>
          </a:xfrm>
        </p:grpSpPr>
        <p:sp>
          <p:nvSpPr>
            <p:cNvPr id="179" name="Google Shape;179;p58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8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8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8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8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8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8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58"/>
          <p:cNvGrpSpPr/>
          <p:nvPr/>
        </p:nvGrpSpPr>
        <p:grpSpPr>
          <a:xfrm>
            <a:off x="6864699" y="3920252"/>
            <a:ext cx="633518" cy="2217458"/>
            <a:chOff x="7780935" y="2930680"/>
            <a:chExt cx="392780" cy="1374826"/>
          </a:xfrm>
        </p:grpSpPr>
        <p:sp>
          <p:nvSpPr>
            <p:cNvPr id="187" name="Google Shape;187;p58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rect b="b" l="l" r="r" t="t"/>
              <a:pathLst>
                <a:path extrusionOk="0" h="3795" w="10341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8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rect b="b" l="l" r="r" t="t"/>
              <a:pathLst>
                <a:path extrusionOk="0" h="4694" w="11468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8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rect b="b" l="l" r="r" t="t"/>
              <a:pathLst>
                <a:path extrusionOk="0" h="5179" w="29111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8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rect b="b" l="l" r="r" t="t"/>
              <a:pathLst>
                <a:path extrusionOk="0" h="5179" w="31607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8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rect b="b" l="l" r="r" t="t"/>
              <a:pathLst>
                <a:path extrusionOk="0" h="4993" w="26316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8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rect b="b" l="l" r="r" t="t"/>
              <a:pathLst>
                <a:path extrusionOk="0" h="4694" w="28812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" name="Google Shape;193;p58"/>
          <p:cNvGrpSpPr/>
          <p:nvPr/>
        </p:nvGrpSpPr>
        <p:grpSpPr>
          <a:xfrm>
            <a:off x="6328335" y="3920217"/>
            <a:ext cx="438811" cy="2217514"/>
            <a:chOff x="1015564" y="2912671"/>
            <a:chExt cx="276731" cy="1398446"/>
          </a:xfrm>
        </p:grpSpPr>
        <p:sp>
          <p:nvSpPr>
            <p:cNvPr id="194" name="Google Shape;194;p58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8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8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8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8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ONE_COLUMN_TEXT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59"/>
          <p:cNvGrpSpPr/>
          <p:nvPr/>
        </p:nvGrpSpPr>
        <p:grpSpPr>
          <a:xfrm>
            <a:off x="6288929" y="3163784"/>
            <a:ext cx="1202441" cy="2581090"/>
            <a:chOff x="5452016" y="2824589"/>
            <a:chExt cx="689908" cy="1480917"/>
          </a:xfrm>
        </p:grpSpPr>
        <p:sp>
          <p:nvSpPr>
            <p:cNvPr id="202" name="Google Shape;202;p59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9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9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59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59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9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9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9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9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9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59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59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59"/>
          <p:cNvGrpSpPr/>
          <p:nvPr/>
        </p:nvGrpSpPr>
        <p:grpSpPr>
          <a:xfrm>
            <a:off x="7058926" y="1134426"/>
            <a:ext cx="3167539" cy="1717088"/>
            <a:chOff x="6561539" y="1197526"/>
            <a:chExt cx="3167539" cy="1717088"/>
          </a:xfrm>
        </p:grpSpPr>
        <p:grpSp>
          <p:nvGrpSpPr>
            <p:cNvPr id="216" name="Google Shape;216;p59"/>
            <p:cNvGrpSpPr/>
            <p:nvPr/>
          </p:nvGrpSpPr>
          <p:grpSpPr>
            <a:xfrm rot="-5400000">
              <a:off x="7662615" y="964074"/>
              <a:ext cx="849464" cy="3051616"/>
              <a:chOff x="8623428" y="2586962"/>
              <a:chExt cx="478382" cy="1718544"/>
            </a:xfrm>
          </p:grpSpPr>
          <p:sp>
            <p:nvSpPr>
              <p:cNvPr id="217" name="Google Shape;217;p59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rect b="b" l="l" r="r" t="t"/>
                <a:pathLst>
                  <a:path extrusionOk="0" h="2783" w="35116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59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rect b="b" l="l" r="r" t="t"/>
                <a:pathLst>
                  <a:path extrusionOk="0" h="3752" w="34645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59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rect b="b" l="l" r="r" t="t"/>
                <a:pathLst>
                  <a:path extrusionOk="0" h="4094" w="3630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59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rect b="b" l="l" r="r" t="t"/>
                <a:pathLst>
                  <a:path extrusionOk="0" h="4465" w="32506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59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rect b="b" l="l" r="r" t="t"/>
                <a:pathLst>
                  <a:path extrusionOk="0" h="3153" w="10099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59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rect b="b" l="l" r="r" t="t"/>
                <a:pathLst>
                  <a:path extrusionOk="0" h="4052" w="10983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9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rect b="b" l="l" r="r" t="t"/>
                <a:pathLst>
                  <a:path extrusionOk="0" h="2967" w="37255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59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rect b="b" l="l" r="r" t="t"/>
                <a:pathLst>
                  <a:path extrusionOk="0" h="3452" w="39509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59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rect b="b" l="l" r="r" t="t"/>
                <a:pathLst>
                  <a:path extrusionOk="0" h="4636" w="30594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59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rect b="b" l="l" r="r" t="t"/>
                <a:pathLst>
                  <a:path extrusionOk="0" h="2140" w="5293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59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rect b="b" l="l" r="r" t="t"/>
                <a:pathLst>
                  <a:path extrusionOk="0" h="1242" w="4522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59"/>
            <p:cNvGrpSpPr/>
            <p:nvPr/>
          </p:nvGrpSpPr>
          <p:grpSpPr>
            <a:xfrm rot="-5400000">
              <a:off x="7782943" y="77686"/>
              <a:ext cx="826295" cy="3065974"/>
              <a:chOff x="4128096" y="2589446"/>
              <a:chExt cx="465335" cy="1726630"/>
            </a:xfrm>
          </p:grpSpPr>
          <p:sp>
            <p:nvSpPr>
              <p:cNvPr id="229" name="Google Shape;229;p59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rect b="b" l="l" r="r" t="t"/>
                <a:pathLst>
                  <a:path extrusionOk="0" h="885" w="10284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59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rect b="b" l="l" r="r" t="t"/>
                <a:pathLst>
                  <a:path extrusionOk="0" h="1542" w="13851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59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rect b="b" l="l" r="r" t="t"/>
                <a:pathLst>
                  <a:path extrusionOk="0" h="2426" w="910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59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rect b="b" l="l" r="r" t="t"/>
                <a:pathLst>
                  <a:path extrusionOk="0" h="3381" w="13009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59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rect b="b" l="l" r="r" t="t"/>
                <a:pathLst>
                  <a:path extrusionOk="0" h="4508" w="9686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59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rect b="b" l="l" r="r" t="t"/>
                <a:pathLst>
                  <a:path extrusionOk="0" h="5635" w="24548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59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rect b="b" l="l" r="r" t="t"/>
                <a:pathLst>
                  <a:path extrusionOk="0" h="4750" w="37085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9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rect b="b" l="l" r="r" t="t"/>
                <a:pathLst>
                  <a:path extrusionOk="0" h="4879" w="3031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9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rect b="b" l="l" r="r" t="t"/>
                <a:pathLst>
                  <a:path extrusionOk="0" h="3025" w="15633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9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rect b="b" l="l" r="r" t="t"/>
                <a:pathLst>
                  <a:path extrusionOk="0" h="4879" w="32207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9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rect b="b" l="l" r="r" t="t"/>
                <a:pathLst>
                  <a:path extrusionOk="0" h="4936" w="35245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0" name="Google Shape;240;p59"/>
          <p:cNvSpPr txBox="1"/>
          <p:nvPr>
            <p:ph idx="1" type="subTitle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41" name="Google Shape;24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9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60"/>
          <p:cNvGrpSpPr/>
          <p:nvPr/>
        </p:nvGrpSpPr>
        <p:grpSpPr>
          <a:xfrm>
            <a:off x="6244512" y="3338568"/>
            <a:ext cx="1206867" cy="2539995"/>
            <a:chOff x="1390914" y="2912671"/>
            <a:chExt cx="664463" cy="1398446"/>
          </a:xfrm>
        </p:grpSpPr>
        <p:sp>
          <p:nvSpPr>
            <p:cNvPr id="248" name="Google Shape;248;p60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rect b="b" l="l" r="r" t="t"/>
              <a:pathLst>
                <a:path extrusionOk="0" h="5178" w="29725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0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rect b="b" l="l" r="r" t="t"/>
              <a:pathLst>
                <a:path extrusionOk="0" h="5107" w="27942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0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rect b="b" l="l" r="r" t="t"/>
              <a:pathLst>
                <a:path extrusionOk="0" h="2782" w="26744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0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rect b="b" l="l" r="r" t="t"/>
              <a:pathLst>
                <a:path extrusionOk="0" h="3268" w="23777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0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rect b="b" l="l" r="r" t="t"/>
              <a:pathLst>
                <a:path extrusionOk="0" h="3153" w="1047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0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rect b="b" l="l" r="r" t="t"/>
              <a:pathLst>
                <a:path extrusionOk="0" h="1542" w="11469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0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rect b="b" l="l" r="r" t="t"/>
              <a:pathLst>
                <a:path extrusionOk="0" h="2383" w="12424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0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rect b="b" l="l" r="r" t="t"/>
              <a:pathLst>
                <a:path extrusionOk="0" h="3211" w="13437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0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rect b="b" l="l" r="r" t="t"/>
              <a:pathLst>
                <a:path extrusionOk="0" h="3923" w="11297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rect b="b" l="l" r="r" t="t"/>
              <a:pathLst>
                <a:path extrusionOk="0" h="2968" w="30253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rect b="b" l="l" r="r" t="t"/>
              <a:pathLst>
                <a:path extrusionOk="0" h="3752" w="28826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rect b="b" l="l" r="r" t="t"/>
              <a:pathLst>
                <a:path extrusionOk="0" h="3453" w="25503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rect b="b" l="l" r="r" t="t"/>
              <a:pathLst>
                <a:path extrusionOk="0" h="4280" w="3215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rect b="b" l="l" r="r" t="t"/>
              <a:pathLst>
                <a:path extrusionOk="0" h="4037" w="29953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0"/>
          <p:cNvGrpSpPr/>
          <p:nvPr/>
        </p:nvGrpSpPr>
        <p:grpSpPr>
          <a:xfrm rot="-5400000">
            <a:off x="8258356" y="631052"/>
            <a:ext cx="771579" cy="2505663"/>
            <a:chOff x="6278982" y="2751992"/>
            <a:chExt cx="478381" cy="1553514"/>
          </a:xfrm>
        </p:grpSpPr>
        <p:sp>
          <p:nvSpPr>
            <p:cNvPr id="263" name="Google Shape;263;p60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rect b="b" l="l" r="r" t="t"/>
              <a:pathLst>
                <a:path extrusionOk="0" h="1613" w="24362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rect b="b" l="l" r="r" t="t"/>
              <a:pathLst>
                <a:path extrusionOk="0" h="1613" w="3048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rect b="b" l="l" r="r" t="t"/>
              <a:pathLst>
                <a:path extrusionOk="0" h="1484" w="27927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rect b="b" l="l" r="r" t="t"/>
              <a:pathLst>
                <a:path extrusionOk="0" h="2140" w="29411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0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rect b="b" l="l" r="r" t="t"/>
              <a:pathLst>
                <a:path extrusionOk="0" h="2440" w="31607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0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rect b="b" l="l" r="r" t="t"/>
              <a:pathLst>
                <a:path extrusionOk="0" h="2854" w="35715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rect b="b" l="l" r="r" t="t"/>
              <a:pathLst>
                <a:path extrusionOk="0" h="3267" w="25731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rect b="b" l="l" r="r" t="t"/>
              <a:pathLst>
                <a:path extrusionOk="0" h="772" w="14263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rect b="b" l="l" r="r" t="t"/>
              <a:pathLst>
                <a:path extrusionOk="0" h="1428" w="33575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60"/>
          <p:cNvGrpSpPr/>
          <p:nvPr/>
        </p:nvGrpSpPr>
        <p:grpSpPr>
          <a:xfrm rot="-5400000">
            <a:off x="8420278" y="-126853"/>
            <a:ext cx="708512" cy="2313501"/>
            <a:chOff x="6961407" y="2871131"/>
            <a:chExt cx="439278" cy="1434375"/>
          </a:xfrm>
        </p:grpSpPr>
        <p:sp>
          <p:nvSpPr>
            <p:cNvPr id="273" name="Google Shape;273;p60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rect b="b" l="l" r="r" t="t"/>
              <a:pathLst>
                <a:path extrusionOk="0" h="3024" w="31607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rect b="b" l="l" r="r" t="t"/>
              <a:pathLst>
                <a:path extrusionOk="0" h="3324" w="28284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rect b="b" l="l" r="r" t="t"/>
              <a:pathLst>
                <a:path extrusionOk="0" h="3495" w="32976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rect b="b" l="l" r="r" t="t"/>
              <a:pathLst>
                <a:path extrusionOk="0" h="3923" w="25246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rect b="b" l="l" r="r" t="t"/>
              <a:pathLst>
                <a:path extrusionOk="0" h="3738" w="29525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rect b="b" l="l" r="r" t="t"/>
              <a:pathLst>
                <a:path extrusionOk="0" h="3980" w="21923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rect b="b" l="l" r="r" t="t"/>
              <a:pathLst>
                <a:path extrusionOk="0" h="3923" w="24362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60"/>
          <p:cNvGrpSpPr/>
          <p:nvPr/>
        </p:nvGrpSpPr>
        <p:grpSpPr>
          <a:xfrm rot="10800000">
            <a:off x="438852" y="-3"/>
            <a:ext cx="274370" cy="3323141"/>
            <a:chOff x="9" y="2835115"/>
            <a:chExt cx="134668" cy="1631070"/>
          </a:xfrm>
        </p:grpSpPr>
        <p:sp>
          <p:nvSpPr>
            <p:cNvPr id="281" name="Google Shape;281;p60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rect b="b" l="l" r="r" t="t"/>
              <a:pathLst>
                <a:path extrusionOk="0" h="1898" w="34417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rect b="b" l="l" r="r" t="t"/>
              <a:pathLst>
                <a:path extrusionOk="0" h="1669" w="20981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0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rect b="b" l="l" r="r" t="t"/>
              <a:pathLst>
                <a:path extrusionOk="0" h="714" w="19384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0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rect b="b" l="l" r="r" t="t"/>
              <a:pathLst>
                <a:path extrusionOk="0" h="2140" w="37498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60"/>
          <p:cNvSpPr txBox="1"/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6" name="Google Shape;286;p60"/>
          <p:cNvSpPr txBox="1"/>
          <p:nvPr>
            <p:ph idx="1" type="subTitle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56"/>
          <p:cNvGrpSpPr/>
          <p:nvPr/>
        </p:nvGrpSpPr>
        <p:grpSpPr>
          <a:xfrm>
            <a:off x="405347" y="2571756"/>
            <a:ext cx="994044" cy="3212281"/>
            <a:chOff x="2474121" y="2891575"/>
            <a:chExt cx="439279" cy="1419541"/>
          </a:xfrm>
        </p:grpSpPr>
        <p:sp>
          <p:nvSpPr>
            <p:cNvPr id="290" name="Google Shape;290;p56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rect b="b" l="l" r="r" t="t"/>
              <a:pathLst>
                <a:path extrusionOk="0" h="3039" w="32635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6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rect b="b" l="l" r="r" t="t"/>
              <a:pathLst>
                <a:path extrusionOk="0" h="4280" w="11597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6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rect b="b" l="l" r="r" t="t"/>
              <a:pathLst>
                <a:path extrusionOk="0" h="3453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6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rect b="b" l="l" r="r" t="t"/>
              <a:pathLst>
                <a:path extrusionOk="0" h="2968" w="26687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6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rect b="b" l="l" r="r" t="t"/>
              <a:pathLst>
                <a:path extrusionOk="0" h="3096" w="2924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6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rect b="b" l="l" r="r" t="t"/>
              <a:pathLst>
                <a:path extrusionOk="0" h="2925" w="27871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6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rect b="b" l="l" r="r" t="t"/>
              <a:pathLst>
                <a:path extrusionOk="0" h="771" w="25375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56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rect b="b" l="l" r="r" t="t"/>
              <a:pathLst>
                <a:path extrusionOk="0" h="771" w="21638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56"/>
          <p:cNvGrpSpPr/>
          <p:nvPr/>
        </p:nvGrpSpPr>
        <p:grpSpPr>
          <a:xfrm rot="-5400000">
            <a:off x="8584962" y="164005"/>
            <a:ext cx="1220922" cy="2928361"/>
            <a:chOff x="3117443" y="2754472"/>
            <a:chExt cx="648977" cy="1556645"/>
          </a:xfrm>
        </p:grpSpPr>
        <p:sp>
          <p:nvSpPr>
            <p:cNvPr id="299" name="Google Shape;299;p56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rect b="b" l="l" r="r" t="t"/>
              <a:pathLst>
                <a:path extrusionOk="0" h="2854" w="30196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56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rect b="b" l="l" r="r" t="t"/>
              <a:pathLst>
                <a:path extrusionOk="0" h="771" w="14806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56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rect b="b" l="l" r="r" t="t"/>
              <a:pathLst>
                <a:path extrusionOk="0" h="3866" w="10399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56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rect b="b" l="l" r="r" t="t"/>
              <a:pathLst>
                <a:path extrusionOk="0" h="4508" w="26216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56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rect b="b" l="l" r="r" t="t"/>
              <a:pathLst>
                <a:path extrusionOk="0" h="4451" w="30723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56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rect b="b" l="l" r="r" t="t"/>
              <a:pathLst>
                <a:path extrusionOk="0" h="3324" w="28356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56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rect b="b" l="l" r="r" t="t"/>
              <a:pathLst>
                <a:path extrusionOk="0" h="2254" w="32635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56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rect b="b" l="l" r="r" t="t"/>
              <a:pathLst>
                <a:path extrusionOk="0" h="2269" w="35787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6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rect b="b" l="l" r="r" t="t"/>
              <a:pathLst>
                <a:path extrusionOk="0" h="2312" w="34475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56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rect b="b" l="l" r="r" t="t"/>
              <a:pathLst>
                <a:path extrusionOk="0" h="2626" w="28769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0" name="Google Shape;310;p56"/>
          <p:cNvSpPr txBox="1"/>
          <p:nvPr>
            <p:ph idx="1" type="subTitle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56"/>
          <p:cNvSpPr txBox="1"/>
          <p:nvPr>
            <p:ph idx="2" type="subTitle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56"/>
          <p:cNvSpPr txBox="1"/>
          <p:nvPr>
            <p:ph idx="3" type="subTitle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56"/>
          <p:cNvSpPr txBox="1"/>
          <p:nvPr>
            <p:ph idx="4" type="subTitle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56"/>
          <p:cNvSpPr txBox="1"/>
          <p:nvPr>
            <p:ph idx="5" type="title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5" name="Google Shape;315;p56"/>
          <p:cNvSpPr txBox="1"/>
          <p:nvPr>
            <p:ph idx="6" type="title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56"/>
          <p:cNvSpPr txBox="1"/>
          <p:nvPr>
            <p:ph idx="7" type="title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7" name="Google Shape;317;p56"/>
          <p:cNvSpPr txBox="1"/>
          <p:nvPr>
            <p:ph idx="8" type="title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56"/>
          <p:cNvSpPr txBox="1"/>
          <p:nvPr>
            <p:ph idx="9" type="subTitle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9" name="Google Shape;319;p56"/>
          <p:cNvSpPr txBox="1"/>
          <p:nvPr>
            <p:ph idx="13" type="subTitle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0" name="Google Shape;320;p56"/>
          <p:cNvSpPr txBox="1"/>
          <p:nvPr>
            <p:ph idx="14" type="subTitle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1" name="Google Shape;321;p56"/>
          <p:cNvSpPr txBox="1"/>
          <p:nvPr>
            <p:ph idx="15" type="subTitle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fmla="val 5732" name="adj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61"/>
          <p:cNvGrpSpPr/>
          <p:nvPr/>
        </p:nvGrpSpPr>
        <p:grpSpPr>
          <a:xfrm rot="10800000">
            <a:off x="396301" y="-696824"/>
            <a:ext cx="1221552" cy="2622112"/>
            <a:chOff x="5452016" y="2824589"/>
            <a:chExt cx="689908" cy="1480917"/>
          </a:xfrm>
        </p:grpSpPr>
        <p:sp>
          <p:nvSpPr>
            <p:cNvPr id="325" name="Google Shape;325;p6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rect b="b" l="l" r="r" t="t"/>
              <a:pathLst>
                <a:path extrusionOk="0" h="3980" w="3048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rect b="b" l="l" r="r" t="t"/>
              <a:pathLst>
                <a:path extrusionOk="0" h="4208" w="34046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rect b="b" l="l" r="r" t="t"/>
              <a:pathLst>
                <a:path extrusionOk="0" h="4279" w="2864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rect b="b" l="l" r="r" t="t"/>
              <a:pathLst>
                <a:path extrusionOk="0" h="4580" w="24362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rect b="b" l="l" r="r" t="t"/>
              <a:pathLst>
                <a:path extrusionOk="0" h="2197" w="21509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rect b="b" l="l" r="r" t="t"/>
              <a:pathLst>
                <a:path extrusionOk="0" h="2426" w="19969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rect b="b" l="l" r="r" t="t"/>
              <a:pathLst>
                <a:path extrusionOk="0" h="2854" w="25731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rect b="b" l="l" r="r" t="t"/>
              <a:pathLst>
                <a:path extrusionOk="0" h="3382" w="22579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6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rect b="b" l="l" r="r" t="t"/>
              <a:pathLst>
                <a:path extrusionOk="0" h="3866" w="19969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6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rect b="b" l="l" r="r" t="t"/>
              <a:pathLst>
                <a:path extrusionOk="0" h="4109" w="16874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6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rect b="b" l="l" r="r" t="t"/>
              <a:pathLst>
                <a:path extrusionOk="0" h="2497" w="10698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6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rect b="b" l="l" r="r" t="t"/>
              <a:pathLst>
                <a:path extrusionOk="0" h="1783" w="9913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6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rect b="b" l="l" r="r" t="t"/>
              <a:pathLst>
                <a:path extrusionOk="0" h="4037" w="14263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61"/>
          <p:cNvGrpSpPr/>
          <p:nvPr/>
        </p:nvGrpSpPr>
        <p:grpSpPr>
          <a:xfrm>
            <a:off x="6976252" y="3748208"/>
            <a:ext cx="1701242" cy="2750653"/>
            <a:chOff x="6976252" y="2907158"/>
            <a:chExt cx="1701242" cy="2750653"/>
          </a:xfrm>
        </p:grpSpPr>
        <p:grpSp>
          <p:nvGrpSpPr>
            <p:cNvPr id="339" name="Google Shape;339;p61"/>
            <p:cNvGrpSpPr/>
            <p:nvPr/>
          </p:nvGrpSpPr>
          <p:grpSpPr>
            <a:xfrm>
              <a:off x="6976252" y="2907158"/>
              <a:ext cx="847020" cy="2750652"/>
              <a:chOff x="6278982" y="2751992"/>
              <a:chExt cx="478381" cy="1553514"/>
            </a:xfrm>
          </p:grpSpPr>
          <p:sp>
            <p:nvSpPr>
              <p:cNvPr id="340" name="Google Shape;340;p61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1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1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1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1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1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1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1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1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9" name="Google Shape;349;p61"/>
            <p:cNvGrpSpPr/>
            <p:nvPr/>
          </p:nvGrpSpPr>
          <p:grpSpPr>
            <a:xfrm>
              <a:off x="7899708" y="3118109"/>
              <a:ext cx="777786" cy="2539702"/>
              <a:chOff x="6961407" y="2871131"/>
              <a:chExt cx="439278" cy="1434375"/>
            </a:xfrm>
          </p:grpSpPr>
          <p:sp>
            <p:nvSpPr>
              <p:cNvPr id="350" name="Google Shape;350;p61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rect b="b" l="l" r="r" t="t"/>
                <a:pathLst>
                  <a:path extrusionOk="0" h="3024" w="31607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1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rect b="b" l="l" r="r" t="t"/>
                <a:pathLst>
                  <a:path extrusionOk="0" h="3324" w="28284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1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rect b="b" l="l" r="r" t="t"/>
                <a:pathLst>
                  <a:path extrusionOk="0" h="3495" w="32976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1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rect b="b" l="l" r="r" t="t"/>
                <a:pathLst>
                  <a:path extrusionOk="0" h="3923" w="25246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1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rect b="b" l="l" r="r" t="t"/>
                <a:pathLst>
                  <a:path extrusionOk="0" h="3738" w="29525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1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rect b="b" l="l" r="r" t="t"/>
                <a:pathLst>
                  <a:path extrusionOk="0" h="3980" w="21923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1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rect b="b" l="l" r="r" t="t"/>
                <a:pathLst>
                  <a:path extrusionOk="0" h="3923" w="24362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7" name="Google Shape;357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61"/>
          <p:cNvSpPr txBox="1"/>
          <p:nvPr>
            <p:ph idx="1" type="subTitle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9" name="Google Shape;359;p61"/>
          <p:cNvSpPr txBox="1"/>
          <p:nvPr>
            <p:ph idx="2" type="subTitle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0" name="Google Shape;360;p61"/>
          <p:cNvSpPr txBox="1"/>
          <p:nvPr>
            <p:ph idx="3" type="subTitle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61"/>
          <p:cNvSpPr txBox="1"/>
          <p:nvPr>
            <p:ph idx="4" type="subTitle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b="0" i="0" sz="3000" u="none" cap="none" strike="noStrik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i="0" sz="30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 b="0" i="0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lockly.games/maze?lang=en" TargetMode="External"/><Relationship Id="rId4" Type="http://schemas.openxmlformats.org/officeDocument/2006/relationships/hyperlink" Target="https://blockly.games/maze?lang=e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0E0E"/>
        </a:solidFill>
      </p:bgPr>
    </p:bg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"/>
          <p:cNvSpPr txBox="1"/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Tech Forge I</a:t>
            </a:r>
            <a:endParaRPr/>
          </a:p>
        </p:txBody>
      </p:sp>
      <p:sp>
        <p:nvSpPr>
          <p:cNvPr id="826" name="Google Shape;826;p1"/>
          <p:cNvSpPr txBox="1"/>
          <p:nvPr>
            <p:ph idx="1" type="subTitle"/>
          </p:nvPr>
        </p:nvSpPr>
        <p:spPr>
          <a:xfrm>
            <a:off x="713225" y="2554100"/>
            <a:ext cx="5243700" cy="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Prof. Esp. Douglas Américo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f0de08f659_3_162"/>
          <p:cNvSpPr txBox="1"/>
          <p:nvPr>
            <p:ph type="title"/>
          </p:nvPr>
        </p:nvSpPr>
        <p:spPr>
          <a:xfrm>
            <a:off x="720000" y="412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Algoritmo na prática</a:t>
            </a:r>
            <a:endParaRPr/>
          </a:p>
        </p:txBody>
      </p:sp>
      <p:sp>
        <p:nvSpPr>
          <p:cNvPr id="883" name="Google Shape;883;g1f0de08f659_3_162"/>
          <p:cNvSpPr txBox="1"/>
          <p:nvPr>
            <p:ph idx="4294967295" type="subTitle"/>
          </p:nvPr>
        </p:nvSpPr>
        <p:spPr>
          <a:xfrm>
            <a:off x="314325" y="1818450"/>
            <a:ext cx="64191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Exemplo: algoritmo de descrição narrativa para </a:t>
            </a:r>
            <a:r>
              <a:rPr lang="en" sz="2000"/>
              <a:t>trocar uma </a:t>
            </a:r>
            <a:r>
              <a:rPr lang="en" sz="2000"/>
              <a:t>lâmpada</a:t>
            </a: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 – </a:t>
            </a:r>
            <a:r>
              <a:rPr lang="en" sz="2000"/>
              <a:t>Retirar</a:t>
            </a:r>
            <a:r>
              <a:rPr lang="en" sz="2000"/>
              <a:t> a lâmpada</a:t>
            </a: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2 – Colocar </a:t>
            </a:r>
            <a:r>
              <a:rPr lang="en" sz="2000"/>
              <a:t>outra no lugar</a:t>
            </a: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3- …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84" name="Google Shape;884;g1f0de08f659_3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900" y="2431525"/>
            <a:ext cx="2105775" cy="210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f0de08f659_3_170"/>
          <p:cNvSpPr txBox="1"/>
          <p:nvPr>
            <p:ph type="title"/>
          </p:nvPr>
        </p:nvSpPr>
        <p:spPr>
          <a:xfrm>
            <a:off x="567600" y="3688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Algoritmo na prática</a:t>
            </a:r>
            <a:endParaRPr/>
          </a:p>
        </p:txBody>
      </p:sp>
      <p:sp>
        <p:nvSpPr>
          <p:cNvPr id="890" name="Google Shape;890;g1f0de08f659_3_170"/>
          <p:cNvSpPr txBox="1"/>
          <p:nvPr>
            <p:ph idx="4294967295" type="subTitle"/>
          </p:nvPr>
        </p:nvSpPr>
        <p:spPr>
          <a:xfrm>
            <a:off x="292425" y="1317900"/>
            <a:ext cx="67623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Mas somente os dois passos são suficientes?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 se </a:t>
            </a:r>
            <a:r>
              <a:rPr lang="en" sz="2000"/>
              <a:t>não tiver uma lâmpada nova?</a:t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Como vai chegar até a lâmpada?</a:t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Tem que desligar a energia?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b="0" i="0" lang="en" sz="20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Faça um algoritmo (no caderno ou computador) com uma sequência de passos (algoritmo) para com exatidão</a:t>
            </a:r>
            <a:r>
              <a:rPr lang="en" sz="2000"/>
              <a:t>, trocar uma lâmpada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f0de08f659_3_1005"/>
          <p:cNvSpPr txBox="1"/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Duvidas?</a:t>
            </a:r>
            <a:endParaRPr/>
          </a:p>
        </p:txBody>
      </p:sp>
      <p:grpSp>
        <p:nvGrpSpPr>
          <p:cNvPr id="896" name="Google Shape;896;g1f0de08f659_3_1005"/>
          <p:cNvGrpSpPr/>
          <p:nvPr/>
        </p:nvGrpSpPr>
        <p:grpSpPr>
          <a:xfrm>
            <a:off x="582708" y="6"/>
            <a:ext cx="643940" cy="2314064"/>
            <a:chOff x="582708" y="6"/>
            <a:chExt cx="643940" cy="2314064"/>
          </a:xfrm>
        </p:grpSpPr>
        <p:grpSp>
          <p:nvGrpSpPr>
            <p:cNvPr id="897" name="Google Shape;897;g1f0de08f659_3_1005"/>
            <p:cNvGrpSpPr/>
            <p:nvPr/>
          </p:nvGrpSpPr>
          <p:grpSpPr>
            <a:xfrm rot="10800000">
              <a:off x="1035919" y="3987"/>
              <a:ext cx="190729" cy="2310083"/>
              <a:chOff x="9" y="2835115"/>
              <a:chExt cx="134668" cy="1631070"/>
            </a:xfrm>
          </p:grpSpPr>
          <p:sp>
            <p:nvSpPr>
              <p:cNvPr id="898" name="Google Shape;898;g1f0de08f659_3_1005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rect b="b" l="l" r="r" t="t"/>
                <a:pathLst>
                  <a:path extrusionOk="0" h="1898" w="34417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g1f0de08f659_3_1005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rect b="b" l="l" r="r" t="t"/>
                <a:pathLst>
                  <a:path extrusionOk="0" h="1669" w="20981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g1f0de08f659_3_1005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rect b="b" l="l" r="r" t="t"/>
                <a:pathLst>
                  <a:path extrusionOk="0" h="714" w="19384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g1f0de08f659_3_1005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rect b="b" l="l" r="r" t="t"/>
                <a:pathLst>
                  <a:path extrusionOk="0" h="2140" w="37498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2" name="Google Shape;902;g1f0de08f659_3_1005"/>
            <p:cNvGrpSpPr/>
            <p:nvPr/>
          </p:nvGrpSpPr>
          <p:grpSpPr>
            <a:xfrm rot="10800000">
              <a:off x="582708" y="6"/>
              <a:ext cx="432406" cy="1877736"/>
              <a:chOff x="4792514" y="2979701"/>
              <a:chExt cx="305307" cy="1325804"/>
            </a:xfrm>
          </p:grpSpPr>
          <p:sp>
            <p:nvSpPr>
              <p:cNvPr id="903" name="Google Shape;903;g1f0de08f659_3_1005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rect b="b" l="l" r="r" t="t"/>
                <a:pathLst>
                  <a:path extrusionOk="0" h="2555" w="29111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g1f0de08f659_3_1005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rect b="b" l="l" r="r" t="t"/>
                <a:pathLst>
                  <a:path extrusionOk="0" h="2440" w="3048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1f0de08f659_3_1005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rect b="b" l="l" r="r" t="t"/>
                <a:pathLst>
                  <a:path extrusionOk="0" h="2312" w="27514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g1f0de08f659_3_1005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rect b="b" l="l" r="r" t="t"/>
                <a:pathLst>
                  <a:path extrusionOk="0" h="2326" w="25731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7" name="Google Shape;907;g1f0de08f659_3_1005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rect b="b" l="l" r="r" t="t"/>
                <a:pathLst>
                  <a:path extrusionOk="0" h="714" w="22037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08" name="Google Shape;908;g1f0de08f659_3_1005"/>
          <p:cNvGrpSpPr/>
          <p:nvPr/>
        </p:nvGrpSpPr>
        <p:grpSpPr>
          <a:xfrm rot="-5400000">
            <a:off x="7591762" y="-353685"/>
            <a:ext cx="659055" cy="2445426"/>
            <a:chOff x="4128096" y="2589446"/>
            <a:chExt cx="465335" cy="1726630"/>
          </a:xfrm>
        </p:grpSpPr>
        <p:sp>
          <p:nvSpPr>
            <p:cNvPr id="909" name="Google Shape;909;g1f0de08f659_3_1005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rect b="b" l="l" r="r" t="t"/>
              <a:pathLst>
                <a:path extrusionOk="0" h="885" w="10284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g1f0de08f659_3_1005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rect b="b" l="l" r="r" t="t"/>
              <a:pathLst>
                <a:path extrusionOk="0" h="1542" w="13851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g1f0de08f659_3_1005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rect b="b" l="l" r="r" t="t"/>
              <a:pathLst>
                <a:path extrusionOk="0" h="2426" w="910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g1f0de08f659_3_1005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rect b="b" l="l" r="r" t="t"/>
              <a:pathLst>
                <a:path extrusionOk="0" h="3381" w="13009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g1f0de08f659_3_1005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rect b="b" l="l" r="r" t="t"/>
              <a:pathLst>
                <a:path extrusionOk="0" h="4508" w="9686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g1f0de08f659_3_1005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rect b="b" l="l" r="r" t="t"/>
              <a:pathLst>
                <a:path extrusionOk="0" h="5635" w="24548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g1f0de08f659_3_100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rect b="b" l="l" r="r" t="t"/>
              <a:pathLst>
                <a:path extrusionOk="0" h="4750" w="37085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g1f0de08f659_3_100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rect b="b" l="l" r="r" t="t"/>
              <a:pathLst>
                <a:path extrusionOk="0" h="4879" w="3031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g1f0de08f659_3_100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rect b="b" l="l" r="r" t="t"/>
              <a:pathLst>
                <a:path extrusionOk="0" h="3025" w="15633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g1f0de08f659_3_100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rect b="b" l="l" r="r" t="t"/>
              <a:pathLst>
                <a:path extrusionOk="0" h="4879" w="32207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g1f0de08f659_3_100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rect b="b" l="l" r="r" t="t"/>
              <a:pathLst>
                <a:path extrusionOk="0" h="4936" w="35245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0" name="Google Shape;920;g1f0de08f659_3_1005"/>
          <p:cNvGrpSpPr/>
          <p:nvPr/>
        </p:nvGrpSpPr>
        <p:grpSpPr>
          <a:xfrm>
            <a:off x="-8" y="3333871"/>
            <a:ext cx="2174920" cy="1340870"/>
            <a:chOff x="-8" y="3333871"/>
            <a:chExt cx="2174920" cy="1340870"/>
          </a:xfrm>
        </p:grpSpPr>
        <p:grpSp>
          <p:nvGrpSpPr>
            <p:cNvPr id="921" name="Google Shape;921;g1f0de08f659_3_1005"/>
            <p:cNvGrpSpPr/>
            <p:nvPr/>
          </p:nvGrpSpPr>
          <p:grpSpPr>
            <a:xfrm rot="5400000">
              <a:off x="694172" y="3358416"/>
              <a:ext cx="622151" cy="2010498"/>
              <a:chOff x="2474121" y="2891575"/>
              <a:chExt cx="439279" cy="1419541"/>
            </a:xfrm>
          </p:grpSpPr>
          <p:sp>
            <p:nvSpPr>
              <p:cNvPr id="922" name="Google Shape;922;g1f0de08f659_3_1005"/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rect b="b" l="l" r="r" t="t"/>
                <a:pathLst>
                  <a:path extrusionOk="0" h="3039" w="32635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g1f0de08f659_3_1005"/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rect b="b" l="l" r="r" t="t"/>
                <a:pathLst>
                  <a:path extrusionOk="0" h="4280" w="11597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g1f0de08f659_3_1005"/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rect b="b" l="l" r="r" t="t"/>
                <a:pathLst>
                  <a:path extrusionOk="0" h="3453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g1f0de08f659_3_1005"/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rect b="b" l="l" r="r" t="t"/>
                <a:pathLst>
                  <a:path extrusionOk="0" h="2968" w="26687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g1f0de08f659_3_1005"/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rect b="b" l="l" r="r" t="t"/>
                <a:pathLst>
                  <a:path extrusionOk="0" h="3096" w="2924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1f0de08f659_3_1005"/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rect b="b" l="l" r="r" t="t"/>
                <a:pathLst>
                  <a:path extrusionOk="0" h="2925" w="27871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1f0de08f659_3_1005"/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rect b="b" l="l" r="r" t="t"/>
                <a:pathLst>
                  <a:path extrusionOk="0" h="771" w="25375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1f0de08f659_3_1005"/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rect b="b" l="l" r="r" t="t"/>
                <a:pathLst>
                  <a:path extrusionOk="0" h="771" w="21638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0" name="Google Shape;930;g1f0de08f659_3_1005"/>
            <p:cNvGrpSpPr/>
            <p:nvPr/>
          </p:nvGrpSpPr>
          <p:grpSpPr>
            <a:xfrm rot="5400000">
              <a:off x="752586" y="2581277"/>
              <a:ext cx="669732" cy="2174920"/>
              <a:chOff x="6278982" y="2751992"/>
              <a:chExt cx="478381" cy="1553514"/>
            </a:xfrm>
          </p:grpSpPr>
          <p:sp>
            <p:nvSpPr>
              <p:cNvPr id="931" name="Google Shape;931;g1f0de08f659_3_100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rect b="b" l="l" r="r" t="t"/>
                <a:pathLst>
                  <a:path extrusionOk="0" h="1613" w="24362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1f0de08f659_3_100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rect b="b" l="l" r="r" t="t"/>
                <a:pathLst>
                  <a:path extrusionOk="0" h="1613" w="3048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g1f0de08f659_3_100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rect b="b" l="l" r="r" t="t"/>
                <a:pathLst>
                  <a:path extrusionOk="0" h="1484" w="27927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g1f0de08f659_3_100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rect b="b" l="l" r="r" t="t"/>
                <a:pathLst>
                  <a:path extrusionOk="0" h="2140" w="29411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1f0de08f659_3_100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rect b="b" l="l" r="r" t="t"/>
                <a:pathLst>
                  <a:path extrusionOk="0" h="2440" w="31607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1f0de08f659_3_100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rect b="b" l="l" r="r" t="t"/>
                <a:pathLst>
                  <a:path extrusionOk="0" h="2854" w="35715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1f0de08f659_3_100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rect b="b" l="l" r="r" t="t"/>
                <a:pathLst>
                  <a:path extrusionOk="0" h="3267" w="25731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1f0de08f659_3_100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rect b="b" l="l" r="r" t="t"/>
                <a:pathLst>
                  <a:path extrusionOk="0" h="772" w="14263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1f0de08f659_3_100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rect b="b" l="l" r="r" t="t"/>
                <a:pathLst>
                  <a:path extrusionOk="0" h="1428" w="33575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40" name="Google Shape;940;g1f0de08f659_3_1005"/>
          <p:cNvGrpSpPr/>
          <p:nvPr/>
        </p:nvGrpSpPr>
        <p:grpSpPr>
          <a:xfrm>
            <a:off x="7181706" y="2938820"/>
            <a:ext cx="1357880" cy="2848310"/>
            <a:chOff x="7181706" y="2938820"/>
            <a:chExt cx="1357880" cy="2848310"/>
          </a:xfrm>
        </p:grpSpPr>
        <p:grpSp>
          <p:nvGrpSpPr>
            <p:cNvPr id="941" name="Google Shape;941;g1f0de08f659_3_1005"/>
            <p:cNvGrpSpPr/>
            <p:nvPr/>
          </p:nvGrpSpPr>
          <p:grpSpPr>
            <a:xfrm>
              <a:off x="7620440" y="2938820"/>
              <a:ext cx="919146" cy="2204676"/>
              <a:chOff x="3117443" y="2754472"/>
              <a:chExt cx="648977" cy="1556645"/>
            </a:xfrm>
          </p:grpSpPr>
          <p:sp>
            <p:nvSpPr>
              <p:cNvPr id="942" name="Google Shape;942;g1f0de08f659_3_1005"/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rect b="b" l="l" r="r" t="t"/>
                <a:pathLst>
                  <a:path extrusionOk="0" h="2854" w="30196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g1f0de08f659_3_1005"/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rect b="b" l="l" r="r" t="t"/>
                <a:pathLst>
                  <a:path extrusionOk="0" h="771" w="14806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g1f0de08f659_3_1005"/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rect b="b" l="l" r="r" t="t"/>
                <a:pathLst>
                  <a:path extrusionOk="0" h="3866" w="10399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g1f0de08f659_3_1005"/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rect b="b" l="l" r="r" t="t"/>
                <a:pathLst>
                  <a:path extrusionOk="0" h="4508" w="26216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g1f0de08f659_3_1005"/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rect b="b" l="l" r="r" t="t"/>
                <a:pathLst>
                  <a:path extrusionOk="0" h="4451" w="30723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g1f0de08f659_3_1005"/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rect b="b" l="l" r="r" t="t"/>
                <a:pathLst>
                  <a:path extrusionOk="0" h="3324" w="28356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g1f0de08f659_3_1005"/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rect b="b" l="l" r="r" t="t"/>
                <a:pathLst>
                  <a:path extrusionOk="0" h="2254" w="32635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g1f0de08f659_3_1005"/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rect b="b" l="l" r="r" t="t"/>
                <a:pathLst>
                  <a:path extrusionOk="0" h="2269" w="35787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g1f0de08f659_3_1005"/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rect b="b" l="l" r="r" t="t"/>
                <a:pathLst>
                  <a:path extrusionOk="0" h="2312" w="34475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1f0de08f659_3_1005"/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rect b="b" l="l" r="r" t="t"/>
                <a:pathLst>
                  <a:path extrusionOk="0" h="2626" w="28769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2" name="Google Shape;952;g1f0de08f659_3_1005"/>
            <p:cNvGrpSpPr/>
            <p:nvPr/>
          </p:nvGrpSpPr>
          <p:grpSpPr>
            <a:xfrm>
              <a:off x="7181706" y="3862373"/>
              <a:ext cx="549892" cy="1924757"/>
              <a:chOff x="7780935" y="2930680"/>
              <a:chExt cx="392780" cy="1374826"/>
            </a:xfrm>
          </p:grpSpPr>
          <p:sp>
            <p:nvSpPr>
              <p:cNvPr id="953" name="Google Shape;953;g1f0de08f659_3_1005"/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rect b="b" l="l" r="r" t="t"/>
                <a:pathLst>
                  <a:path extrusionOk="0" h="3795" w="10341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1f0de08f659_3_1005"/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rect b="b" l="l" r="r" t="t"/>
                <a:pathLst>
                  <a:path extrusionOk="0" h="4694" w="11468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1f0de08f659_3_1005"/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rect b="b" l="l" r="r" t="t"/>
                <a:pathLst>
                  <a:path extrusionOk="0" h="5179" w="29111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1f0de08f659_3_1005"/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rect b="b" l="l" r="r" t="t"/>
                <a:pathLst>
                  <a:path extrusionOk="0" h="5179" w="31607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1f0de08f659_3_1005"/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rect b="b" l="l" r="r" t="t"/>
                <a:pathLst>
                  <a:path extrusionOk="0" h="4993" w="26316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1f0de08f659_3_1005"/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rect b="b" l="l" r="r" t="t"/>
                <a:pathLst>
                  <a:path extrusionOk="0" h="4694" w="28812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1f0de08f659_3_182"/>
          <p:cNvSpPr txBox="1"/>
          <p:nvPr>
            <p:ph type="title"/>
          </p:nvPr>
        </p:nvSpPr>
        <p:spPr>
          <a:xfrm>
            <a:off x="1063113" y="964675"/>
            <a:ext cx="4831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Jogos para praticar</a:t>
            </a:r>
            <a:endParaRPr/>
          </a:p>
        </p:txBody>
      </p:sp>
      <p:sp>
        <p:nvSpPr>
          <p:cNvPr id="964" name="Google Shape;964;g1f0de08f659_3_182"/>
          <p:cNvSpPr txBox="1"/>
          <p:nvPr>
            <p:ph idx="1" type="subTitle"/>
          </p:nvPr>
        </p:nvSpPr>
        <p:spPr>
          <a:xfrm>
            <a:off x="1063125" y="1816350"/>
            <a:ext cx="64512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https://blockly.games/maze?lang=e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n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f0de08f659_3_0"/>
          <p:cNvSpPr txBox="1"/>
          <p:nvPr>
            <p:ph type="title"/>
          </p:nvPr>
        </p:nvSpPr>
        <p:spPr>
          <a:xfrm>
            <a:off x="477300" y="62575"/>
            <a:ext cx="8666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700">
                <a:latin typeface="Calibri"/>
                <a:ea typeface="Calibri"/>
                <a:cs typeface="Calibri"/>
                <a:sym typeface="Calibri"/>
              </a:rPr>
              <a:t>O Professor</a:t>
            </a:r>
            <a:endParaRPr sz="2700"/>
          </a:p>
        </p:txBody>
      </p:sp>
      <p:sp>
        <p:nvSpPr>
          <p:cNvPr id="832" name="Google Shape;832;g1f0de08f659_3_0"/>
          <p:cNvSpPr txBox="1"/>
          <p:nvPr>
            <p:ph idx="4294967295" type="subTitle"/>
          </p:nvPr>
        </p:nvSpPr>
        <p:spPr>
          <a:xfrm>
            <a:off x="2915900" y="1622700"/>
            <a:ext cx="59265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Professor Douglas Américo</a:t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Tecnólogo em Análise e Desenvolvimento de Sistemas - Conclusão em 2016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Especialista em Gestão de Projetos - Conclusão em 2019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Atu</a:t>
            </a:r>
            <a:r>
              <a:rPr lang="en"/>
              <a:t>a</a:t>
            </a: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como Gerente de Produtos</a:t>
            </a:r>
            <a:r>
              <a:rPr lang="en"/>
              <a:t> na Like Sistemas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12 anos de experiencia em tecnologia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Contato: douglas.alex@grupointegrado.br</a:t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833" name="Google Shape;833;g1f0de08f659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7125" y="1622700"/>
            <a:ext cx="2037000" cy="18981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"/>
          <p:cNvSpPr txBox="1"/>
          <p:nvPr>
            <p:ph type="title"/>
          </p:nvPr>
        </p:nvSpPr>
        <p:spPr>
          <a:xfrm>
            <a:off x="691475" y="597650"/>
            <a:ext cx="4121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Sobre vocês…</a:t>
            </a:r>
            <a:endParaRPr/>
          </a:p>
        </p:txBody>
      </p:sp>
      <p:pic>
        <p:nvPicPr>
          <p:cNvPr id="839" name="Google Shape;83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3499" y="1787725"/>
            <a:ext cx="2845399" cy="21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2"/>
          <p:cNvSpPr txBox="1"/>
          <p:nvPr>
            <p:ph type="title"/>
          </p:nvPr>
        </p:nvSpPr>
        <p:spPr>
          <a:xfrm>
            <a:off x="140775" y="805675"/>
            <a:ext cx="86667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4000">
                <a:latin typeface="Calibri"/>
                <a:ea typeface="Calibri"/>
                <a:cs typeface="Calibri"/>
                <a:sym typeface="Calibri"/>
              </a:rPr>
              <a:t>Objetivo Geral Tech Forge I</a:t>
            </a:r>
            <a:endParaRPr/>
          </a:p>
        </p:txBody>
      </p:sp>
      <p:sp>
        <p:nvSpPr>
          <p:cNvPr id="845" name="Google Shape;845;p2"/>
          <p:cNvSpPr txBox="1"/>
          <p:nvPr/>
        </p:nvSpPr>
        <p:spPr>
          <a:xfrm>
            <a:off x="622125" y="1765975"/>
            <a:ext cx="77040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Oferecer aos alunos uma sólida compreensão dos princípios básicos de lógica de programação e algoritmos, capacitando-os a resolver problemas computacionais de maneira eficiente e eficaz</a:t>
            </a:r>
            <a:endParaRPr b="1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851" name="Google Shape;851;p5"/>
          <p:cNvSpPr txBox="1"/>
          <p:nvPr>
            <p:ph idx="2" type="subTitle"/>
          </p:nvPr>
        </p:nvSpPr>
        <p:spPr>
          <a:xfrm>
            <a:off x="720000" y="1017725"/>
            <a:ext cx="77715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Considerações Gerais: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Necessidade de 75% de sua participação!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Exigência quanto a qualidade de todas as atividades realizadas: Trabalhos, artigos, aulas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Sobre as Aulas: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Participação valorizada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Aulas com Exemplos – Problematização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EXTREMA necessidade da participação dos alunos para construção e desenvolvimento das atividades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f0de08f659_3_11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Notas</a:t>
            </a:r>
            <a:endParaRPr/>
          </a:p>
        </p:txBody>
      </p:sp>
      <p:sp>
        <p:nvSpPr>
          <p:cNvPr id="857" name="Google Shape;857;g1f0de08f659_3_11"/>
          <p:cNvSpPr txBox="1"/>
          <p:nvPr>
            <p:ph idx="2" type="subTitle"/>
          </p:nvPr>
        </p:nvSpPr>
        <p:spPr>
          <a:xfrm>
            <a:off x="720000" y="885150"/>
            <a:ext cx="77715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Avaliação escrita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Irá compor 40% da nota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Trilhas de aprendizagem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Irá compor 20% da nota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Projeto </a:t>
            </a:r>
            <a:r>
              <a:rPr b="1" lang="en" sz="1600"/>
              <a:t>interdisciplinar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Irá compor 40% da nota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"/>
          <p:cNvSpPr txBox="1"/>
          <p:nvPr>
            <p:ph type="title"/>
          </p:nvPr>
        </p:nvSpPr>
        <p:spPr>
          <a:xfrm>
            <a:off x="567600" y="368825"/>
            <a:ext cx="409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 que é um algoritmo?</a:t>
            </a:r>
            <a:endParaRPr/>
          </a:p>
        </p:txBody>
      </p:sp>
      <p:pic>
        <p:nvPicPr>
          <p:cNvPr descr="Uma imagem contendo Diagrama&#10;&#10;Descrição gerada automaticamente" id="863" name="Google Shape;8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450" y="1405591"/>
            <a:ext cx="6340801" cy="29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1f0de08f659_3_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 que é um algoritmo?</a:t>
            </a:r>
            <a:endParaRPr/>
          </a:p>
        </p:txBody>
      </p:sp>
      <p:sp>
        <p:nvSpPr>
          <p:cNvPr id="869" name="Google Shape;869;g1f0de08f659_3_17"/>
          <p:cNvSpPr txBox="1"/>
          <p:nvPr>
            <p:ph idx="4294967295" type="subTitle"/>
          </p:nvPr>
        </p:nvSpPr>
        <p:spPr>
          <a:xfrm>
            <a:off x="444825" y="1622700"/>
            <a:ext cx="62124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Char char="-"/>
            </a:pPr>
            <a:r>
              <a:rPr lang="en" sz="2000"/>
              <a:t>Um algoritmo é uma sequência estruturada de instruções específicas, projetadas para resolver problemas ou realizar tarefas de maneira eficiente e sistemática, frequentemente usada em matemática e computação.</a:t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f0de08f659_3_1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Eficiente e Eficaz</a:t>
            </a:r>
            <a:endParaRPr/>
          </a:p>
        </p:txBody>
      </p:sp>
      <p:sp>
        <p:nvSpPr>
          <p:cNvPr id="875" name="Google Shape;875;g1f0de08f659_3_152"/>
          <p:cNvSpPr txBox="1"/>
          <p:nvPr>
            <p:ph idx="4294967295" type="subTitle"/>
          </p:nvPr>
        </p:nvSpPr>
        <p:spPr>
          <a:xfrm>
            <a:off x="720000" y="1017725"/>
            <a:ext cx="66441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Eficácia e eficiência são conceitos fundamentais para a realização de tarefas e objetivos.</a:t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76" name="Google Shape;876;g1f0de08f659_3_152"/>
          <p:cNvSpPr txBox="1"/>
          <p:nvPr>
            <p:ph idx="4294967295" type="subTitle"/>
          </p:nvPr>
        </p:nvSpPr>
        <p:spPr>
          <a:xfrm>
            <a:off x="720000" y="1853100"/>
            <a:ext cx="6557100" cy="14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AFAFA"/>
                </a:solidFill>
              </a:rPr>
              <a:t>Ser eficaz significa cumprir perfeitamente uma determinada tarefa ou função, atingindo o objetivo proposto de maneira precisa. Em outras palavras, eficácia é fazer a coisa certa.</a:t>
            </a:r>
            <a:endParaRPr sz="2000"/>
          </a:p>
        </p:txBody>
      </p:sp>
      <p:sp>
        <p:nvSpPr>
          <p:cNvPr id="877" name="Google Shape;877;g1f0de08f659_3_152"/>
          <p:cNvSpPr txBox="1"/>
          <p:nvPr>
            <p:ph idx="4294967295" type="subTitle"/>
          </p:nvPr>
        </p:nvSpPr>
        <p:spPr>
          <a:xfrm>
            <a:off x="657300" y="3201425"/>
            <a:ext cx="63369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AFAFA"/>
                </a:solidFill>
              </a:rPr>
              <a:t>Já a eficiência está relacionada à execução de uma tarefa com qualidade, competência e excelência, minimizando erros e desperdícios. Portanto, ser eficiente é fazer as coisas da maneira certa.</a:t>
            </a:r>
            <a:endParaRPr sz="2000"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AFAF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