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nton"/>
      <p:regular r:id="rId27"/>
    </p:embeddedFont>
    <p:embeddedFont>
      <p:font typeface="Catamaran"/>
      <p:regular r:id="rId28"/>
      <p:bold r:id="rId29"/>
    </p:embeddedFont>
    <p:embeddedFont>
      <p:font typeface="Bebas Neue"/>
      <p:regular r:id="rId30"/>
    </p:embeddedFont>
    <p:embeddedFont>
      <p:font typeface="PT Sans"/>
      <p:regular r:id="rId31"/>
      <p:bold r:id="rId32"/>
      <p:italic r:id="rId33"/>
      <p:boldItalic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QWA+DJ1Q6NoK7BlJqEKEZGwA6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atamaran-regular.fntdata"/><Relationship Id="rId27" Type="http://schemas.openxmlformats.org/officeDocument/2006/relationships/font" Target="fonts/Anto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tamara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regular.fntdata"/><Relationship Id="rId30" Type="http://schemas.openxmlformats.org/officeDocument/2006/relationships/font" Target="fonts/BebasNeue-regular.fntdata"/><Relationship Id="rId11" Type="http://schemas.openxmlformats.org/officeDocument/2006/relationships/slide" Target="slides/slide7.xml"/><Relationship Id="rId33" Type="http://schemas.openxmlformats.org/officeDocument/2006/relationships/font" Target="fonts/PTSans-italic.fntdata"/><Relationship Id="rId10" Type="http://schemas.openxmlformats.org/officeDocument/2006/relationships/slide" Target="slides/slide6.xml"/><Relationship Id="rId32" Type="http://schemas.openxmlformats.org/officeDocument/2006/relationships/font" Target="fonts/PTSans-bold.fntdata"/><Relationship Id="rId13" Type="http://schemas.openxmlformats.org/officeDocument/2006/relationships/slide" Target="slides/slide9.xml"/><Relationship Id="rId35" Type="http://schemas.openxmlformats.org/officeDocument/2006/relationships/font" Target="fonts/DMSans-regular.fntdata"/><Relationship Id="rId12" Type="http://schemas.openxmlformats.org/officeDocument/2006/relationships/slide" Target="slides/slide8.xml"/><Relationship Id="rId34" Type="http://schemas.openxmlformats.org/officeDocument/2006/relationships/font" Target="fonts/PTSans-boldItalic.fntdata"/><Relationship Id="rId15" Type="http://schemas.openxmlformats.org/officeDocument/2006/relationships/slide" Target="slides/slide11.xml"/><Relationship Id="rId37" Type="http://schemas.openxmlformats.org/officeDocument/2006/relationships/font" Target="fonts/DMSans-italic.fntdata"/><Relationship Id="rId14" Type="http://schemas.openxmlformats.org/officeDocument/2006/relationships/slide" Target="slides/slide10.xml"/><Relationship Id="rId36" Type="http://schemas.openxmlformats.org/officeDocument/2006/relationships/font" Target="fonts/DMSans-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DM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d8c5978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g2d8c597872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f1dcc40de9_1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0" name="Google Shape;920;g1f1dcc40de9_1_9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f1dcc40de9_1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4" name="Google Shape;954;g1f1dcc40de9_1_8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f0e134a7fd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7" name="Google Shape;987;g1f0e134a7fd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1f1d614ed7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1" name="Google Shape;1021;g1f1d614ed77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f0e134a7fd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5" name="Google Shape;1055;g1f0e134a7fd_0_9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1f1d614c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9" name="Google Shape;1089;g1f1d614c9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f0e134a7fd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2" name="Google Shape;1122;g1f0e134a7fd_0_9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f0e134a7f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g1f0e134a7fd_0_10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1f0e134a7f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0" name="Google Shape;1190;g1f0e134a7fd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f1d614ed7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3" name="Google Shape;1223;g1f1d614ed77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f1dcc40d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6" name="Google Shape;1256;g1f1dcc40de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2d6afeb4e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2d6afeb4e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3339df5a0f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3339df5a0f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339df5a0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3339df5a0f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339df5a0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g3339df5a0f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4" name="Google Shape;8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3339df5a0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0" name="Google Shape;870;g3339df5a0f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f0e134a7fd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6" name="Google Shape;876;g1f0e134a7fd_0_8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 Id="rId6"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54"/>
          <p:cNvGrpSpPr/>
          <p:nvPr/>
        </p:nvGrpSpPr>
        <p:grpSpPr>
          <a:xfrm flipH="1" rot="10800000">
            <a:off x="945475" y="3635250"/>
            <a:ext cx="2699775" cy="2633450"/>
            <a:chOff x="661125" y="2751225"/>
            <a:chExt cx="2699775" cy="2633450"/>
          </a:xfrm>
        </p:grpSpPr>
        <p:sp>
          <p:nvSpPr>
            <p:cNvPr id="11" name="Google Shape;11;p54"/>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4"/>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4"/>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4"/>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4"/>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4"/>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4"/>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4"/>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4"/>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4"/>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4"/>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4"/>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4"/>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4"/>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4"/>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4"/>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4"/>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4"/>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4"/>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4"/>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4"/>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4"/>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4"/>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4"/>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4"/>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4"/>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4"/>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4"/>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4"/>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54"/>
          <p:cNvGrpSpPr/>
          <p:nvPr/>
        </p:nvGrpSpPr>
        <p:grpSpPr>
          <a:xfrm rot="10800000">
            <a:off x="6915345" y="-12"/>
            <a:ext cx="1548637" cy="3324214"/>
            <a:chOff x="5452016" y="2824589"/>
            <a:chExt cx="689908" cy="1480917"/>
          </a:xfrm>
        </p:grpSpPr>
        <p:sp>
          <p:nvSpPr>
            <p:cNvPr id="41" name="Google Shape;41;p54"/>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4"/>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4"/>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4"/>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4"/>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4"/>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4"/>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4"/>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4"/>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4"/>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4"/>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4"/>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4"/>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54"/>
          <p:cNvGrpSpPr/>
          <p:nvPr/>
        </p:nvGrpSpPr>
        <p:grpSpPr>
          <a:xfrm rot="-5400000">
            <a:off x="7189311" y="2653817"/>
            <a:ext cx="298166" cy="3611350"/>
            <a:chOff x="9" y="2835115"/>
            <a:chExt cx="134668" cy="1631070"/>
          </a:xfrm>
        </p:grpSpPr>
        <p:sp>
          <p:nvSpPr>
            <p:cNvPr id="55" name="Google Shape;55;p54"/>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4"/>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4"/>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4"/>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54"/>
          <p:cNvSpPr txBox="1"/>
          <p:nvPr>
            <p:ph type="ctrTitle"/>
          </p:nvPr>
        </p:nvSpPr>
        <p:spPr>
          <a:xfrm>
            <a:off x="713225" y="835700"/>
            <a:ext cx="5243700" cy="171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0" name="Google Shape;60;p54"/>
          <p:cNvSpPr txBox="1"/>
          <p:nvPr>
            <p:ph idx="1" type="subTitle"/>
          </p:nvPr>
        </p:nvSpPr>
        <p:spPr>
          <a:xfrm>
            <a:off x="713225" y="2554100"/>
            <a:ext cx="5243700" cy="369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6" name="Shape 326"/>
        <p:cNvGrpSpPr/>
        <p:nvPr/>
      </p:nvGrpSpPr>
      <p:grpSpPr>
        <a:xfrm>
          <a:off x="0" y="0"/>
          <a:ext cx="0" cy="0"/>
          <a:chOff x="0" y="0"/>
          <a:chExt cx="0" cy="0"/>
        </a:xfrm>
      </p:grpSpPr>
      <p:sp>
        <p:nvSpPr>
          <p:cNvPr id="327" name="Google Shape;327;p6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 name="Google Shape;328;p61"/>
          <p:cNvGrpSpPr/>
          <p:nvPr/>
        </p:nvGrpSpPr>
        <p:grpSpPr>
          <a:xfrm rot="10800000">
            <a:off x="396301" y="-696824"/>
            <a:ext cx="1221552" cy="2622112"/>
            <a:chOff x="5452016" y="2824589"/>
            <a:chExt cx="689908" cy="1480917"/>
          </a:xfrm>
        </p:grpSpPr>
        <p:sp>
          <p:nvSpPr>
            <p:cNvPr id="329" name="Google Shape;329;p61"/>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1"/>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1"/>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1"/>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1"/>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1"/>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1"/>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1"/>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61"/>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1"/>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1"/>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1"/>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1"/>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2" name="Google Shape;342;p61"/>
          <p:cNvGrpSpPr/>
          <p:nvPr/>
        </p:nvGrpSpPr>
        <p:grpSpPr>
          <a:xfrm>
            <a:off x="6976252" y="3748208"/>
            <a:ext cx="1701242" cy="2750653"/>
            <a:chOff x="6976252" y="2907158"/>
            <a:chExt cx="1701242" cy="2750653"/>
          </a:xfrm>
        </p:grpSpPr>
        <p:grpSp>
          <p:nvGrpSpPr>
            <p:cNvPr id="343" name="Google Shape;343;p61"/>
            <p:cNvGrpSpPr/>
            <p:nvPr/>
          </p:nvGrpSpPr>
          <p:grpSpPr>
            <a:xfrm>
              <a:off x="6976252" y="2907158"/>
              <a:ext cx="847020" cy="2750652"/>
              <a:chOff x="6278982" y="2751992"/>
              <a:chExt cx="478381" cy="1553514"/>
            </a:xfrm>
          </p:grpSpPr>
          <p:sp>
            <p:nvSpPr>
              <p:cNvPr id="344" name="Google Shape;344;p61"/>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1"/>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1"/>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1"/>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1"/>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1"/>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1"/>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1"/>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1"/>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61"/>
            <p:cNvGrpSpPr/>
            <p:nvPr/>
          </p:nvGrpSpPr>
          <p:grpSpPr>
            <a:xfrm>
              <a:off x="7899708" y="3118109"/>
              <a:ext cx="777786" cy="2539702"/>
              <a:chOff x="6961407" y="2871131"/>
              <a:chExt cx="439278" cy="1434375"/>
            </a:xfrm>
          </p:grpSpPr>
          <p:sp>
            <p:nvSpPr>
              <p:cNvPr id="354" name="Google Shape;354;p61"/>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1"/>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1"/>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1"/>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1"/>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1"/>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1"/>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1" name="Google Shape;361;p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2" name="Google Shape;362;p61"/>
          <p:cNvSpPr txBox="1"/>
          <p:nvPr>
            <p:ph idx="1" type="subTitle"/>
          </p:nvPr>
        </p:nvSpPr>
        <p:spPr>
          <a:xfrm>
            <a:off x="5040058" y="2339784"/>
            <a:ext cx="25605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3" name="Google Shape;363;p61"/>
          <p:cNvSpPr txBox="1"/>
          <p:nvPr>
            <p:ph idx="2" type="subTitle"/>
          </p:nvPr>
        </p:nvSpPr>
        <p:spPr>
          <a:xfrm>
            <a:off x="1543450" y="2339784"/>
            <a:ext cx="25605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64" name="Google Shape;364;p61"/>
          <p:cNvSpPr txBox="1"/>
          <p:nvPr>
            <p:ph idx="3" type="subTitle"/>
          </p:nvPr>
        </p:nvSpPr>
        <p:spPr>
          <a:xfrm>
            <a:off x="5040051" y="1932150"/>
            <a:ext cx="2560500" cy="508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5" name="Google Shape;365;p61"/>
          <p:cNvSpPr txBox="1"/>
          <p:nvPr>
            <p:ph idx="4" type="subTitle"/>
          </p:nvPr>
        </p:nvSpPr>
        <p:spPr>
          <a:xfrm>
            <a:off x="1543450" y="1932150"/>
            <a:ext cx="2560500" cy="508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66" name="Shape 366"/>
        <p:cNvGrpSpPr/>
        <p:nvPr/>
      </p:nvGrpSpPr>
      <p:grpSpPr>
        <a:xfrm>
          <a:off x="0" y="0"/>
          <a:ext cx="0" cy="0"/>
          <a:chOff x="0" y="0"/>
          <a:chExt cx="0" cy="0"/>
        </a:xfrm>
      </p:grpSpPr>
      <p:sp>
        <p:nvSpPr>
          <p:cNvPr id="367" name="Google Shape;367;p6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8" name="Google Shape;368;p62"/>
          <p:cNvGrpSpPr/>
          <p:nvPr/>
        </p:nvGrpSpPr>
        <p:grpSpPr>
          <a:xfrm rot="-5400000">
            <a:off x="7189326" y="2859975"/>
            <a:ext cx="764291" cy="3145047"/>
            <a:chOff x="426802" y="2674436"/>
            <a:chExt cx="397738" cy="1636681"/>
          </a:xfrm>
        </p:grpSpPr>
        <p:sp>
          <p:nvSpPr>
            <p:cNvPr id="369" name="Google Shape;369;p62"/>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2"/>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2"/>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2"/>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2"/>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2"/>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2"/>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p62"/>
          <p:cNvGrpSpPr/>
          <p:nvPr/>
        </p:nvGrpSpPr>
        <p:grpSpPr>
          <a:xfrm rot="10800000">
            <a:off x="346036" y="-4"/>
            <a:ext cx="586680" cy="2547665"/>
            <a:chOff x="4792514" y="2979701"/>
            <a:chExt cx="305307" cy="1325804"/>
          </a:xfrm>
        </p:grpSpPr>
        <p:sp>
          <p:nvSpPr>
            <p:cNvPr id="377" name="Google Shape;377;p62"/>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2"/>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2"/>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2"/>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2"/>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62"/>
          <p:cNvSpPr txBox="1"/>
          <p:nvPr>
            <p:ph idx="1" type="subTitle"/>
          </p:nvPr>
        </p:nvSpPr>
        <p:spPr>
          <a:xfrm>
            <a:off x="720075"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3" name="Google Shape;383;p62"/>
          <p:cNvSpPr txBox="1"/>
          <p:nvPr>
            <p:ph idx="2" type="subTitle"/>
          </p:nvPr>
        </p:nvSpPr>
        <p:spPr>
          <a:xfrm>
            <a:off x="3419293"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4" name="Google Shape;384;p62"/>
          <p:cNvSpPr txBox="1"/>
          <p:nvPr>
            <p:ph idx="3" type="subTitle"/>
          </p:nvPr>
        </p:nvSpPr>
        <p:spPr>
          <a:xfrm>
            <a:off x="6118519"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5" name="Google Shape;385;p6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6" name="Google Shape;386;p62"/>
          <p:cNvSpPr txBox="1"/>
          <p:nvPr>
            <p:ph idx="4" type="subTitle"/>
          </p:nvPr>
        </p:nvSpPr>
        <p:spPr>
          <a:xfrm>
            <a:off x="720075"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7" name="Google Shape;387;p62"/>
          <p:cNvSpPr txBox="1"/>
          <p:nvPr>
            <p:ph idx="5" type="subTitle"/>
          </p:nvPr>
        </p:nvSpPr>
        <p:spPr>
          <a:xfrm>
            <a:off x="3419296"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 name="Google Shape;388;p62"/>
          <p:cNvSpPr txBox="1"/>
          <p:nvPr>
            <p:ph idx="6" type="subTitle"/>
          </p:nvPr>
        </p:nvSpPr>
        <p:spPr>
          <a:xfrm>
            <a:off x="6118523"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9" name="Shape 389"/>
        <p:cNvGrpSpPr/>
        <p:nvPr/>
      </p:nvGrpSpPr>
      <p:grpSpPr>
        <a:xfrm>
          <a:off x="0" y="0"/>
          <a:ext cx="0" cy="0"/>
          <a:chOff x="0" y="0"/>
          <a:chExt cx="0" cy="0"/>
        </a:xfrm>
      </p:grpSpPr>
      <p:sp>
        <p:nvSpPr>
          <p:cNvPr id="390" name="Google Shape;390;p6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2" name="Google Shape;392;p63"/>
          <p:cNvSpPr txBox="1"/>
          <p:nvPr>
            <p:ph idx="1" type="subTitle"/>
          </p:nvPr>
        </p:nvSpPr>
        <p:spPr>
          <a:xfrm>
            <a:off x="1967648"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3" name="Google Shape;393;p63"/>
          <p:cNvSpPr txBox="1"/>
          <p:nvPr>
            <p:ph idx="2" type="subTitle"/>
          </p:nvPr>
        </p:nvSpPr>
        <p:spPr>
          <a:xfrm>
            <a:off x="5198152"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4" name="Google Shape;394;p63"/>
          <p:cNvSpPr txBox="1"/>
          <p:nvPr>
            <p:ph idx="3" type="subTitle"/>
          </p:nvPr>
        </p:nvSpPr>
        <p:spPr>
          <a:xfrm>
            <a:off x="1967648"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5" name="Google Shape;395;p63"/>
          <p:cNvSpPr txBox="1"/>
          <p:nvPr>
            <p:ph idx="4" type="subTitle"/>
          </p:nvPr>
        </p:nvSpPr>
        <p:spPr>
          <a:xfrm>
            <a:off x="5198152"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6" name="Google Shape;396;p63"/>
          <p:cNvSpPr txBox="1"/>
          <p:nvPr>
            <p:ph idx="5" type="subTitle"/>
          </p:nvPr>
        </p:nvSpPr>
        <p:spPr>
          <a:xfrm>
            <a:off x="1967650"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7" name="Google Shape;397;p63"/>
          <p:cNvSpPr txBox="1"/>
          <p:nvPr>
            <p:ph idx="6" type="subTitle"/>
          </p:nvPr>
        </p:nvSpPr>
        <p:spPr>
          <a:xfrm>
            <a:off x="5198151"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8" name="Google Shape;398;p63"/>
          <p:cNvSpPr txBox="1"/>
          <p:nvPr>
            <p:ph idx="7" type="subTitle"/>
          </p:nvPr>
        </p:nvSpPr>
        <p:spPr>
          <a:xfrm>
            <a:off x="1967650"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9" name="Google Shape;399;p63"/>
          <p:cNvSpPr txBox="1"/>
          <p:nvPr>
            <p:ph idx="8" type="subTitle"/>
          </p:nvPr>
        </p:nvSpPr>
        <p:spPr>
          <a:xfrm>
            <a:off x="5198151"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00" name="Shape 400"/>
        <p:cNvGrpSpPr/>
        <p:nvPr/>
      </p:nvGrpSpPr>
      <p:grpSpPr>
        <a:xfrm>
          <a:off x="0" y="0"/>
          <a:ext cx="0" cy="0"/>
          <a:chOff x="0" y="0"/>
          <a:chExt cx="0" cy="0"/>
        </a:xfrm>
      </p:grpSpPr>
      <p:sp>
        <p:nvSpPr>
          <p:cNvPr id="401" name="Google Shape;401;p6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2" name="Google Shape;402;p64"/>
          <p:cNvGrpSpPr/>
          <p:nvPr/>
        </p:nvGrpSpPr>
        <p:grpSpPr>
          <a:xfrm rot="10800000">
            <a:off x="8269376" y="-1033024"/>
            <a:ext cx="764291" cy="3145047"/>
            <a:chOff x="426802" y="2674436"/>
            <a:chExt cx="397738" cy="1636681"/>
          </a:xfrm>
        </p:grpSpPr>
        <p:sp>
          <p:nvSpPr>
            <p:cNvPr id="403" name="Google Shape;403;p64"/>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4"/>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4"/>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4"/>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4"/>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4"/>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4"/>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64"/>
          <p:cNvGrpSpPr/>
          <p:nvPr/>
        </p:nvGrpSpPr>
        <p:grpSpPr>
          <a:xfrm rot="5400000">
            <a:off x="980486" y="3488146"/>
            <a:ext cx="586680" cy="2547665"/>
            <a:chOff x="4792514" y="2979701"/>
            <a:chExt cx="305307" cy="1325804"/>
          </a:xfrm>
        </p:grpSpPr>
        <p:sp>
          <p:nvSpPr>
            <p:cNvPr id="411" name="Google Shape;411;p64"/>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4"/>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4"/>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4"/>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4"/>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6" name="Google Shape;416;p64"/>
          <p:cNvSpPr txBox="1"/>
          <p:nvPr>
            <p:ph idx="1" type="subTitle"/>
          </p:nvPr>
        </p:nvSpPr>
        <p:spPr>
          <a:xfrm>
            <a:off x="834813" y="3439723"/>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7" name="Google Shape;417;p64"/>
          <p:cNvSpPr txBox="1"/>
          <p:nvPr>
            <p:ph idx="2" type="subTitle"/>
          </p:nvPr>
        </p:nvSpPr>
        <p:spPr>
          <a:xfrm>
            <a:off x="3458787" y="3439724"/>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8" name="Google Shape;418;p64"/>
          <p:cNvSpPr txBox="1"/>
          <p:nvPr>
            <p:ph idx="3" type="subTitle"/>
          </p:nvPr>
        </p:nvSpPr>
        <p:spPr>
          <a:xfrm>
            <a:off x="6082750" y="3439724"/>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9" name="Google Shape;419;p6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0" name="Google Shape;420;p64"/>
          <p:cNvSpPr txBox="1"/>
          <p:nvPr>
            <p:ph idx="4" type="subTitle"/>
          </p:nvPr>
        </p:nvSpPr>
        <p:spPr>
          <a:xfrm>
            <a:off x="834813"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1" name="Google Shape;421;p64"/>
          <p:cNvSpPr txBox="1"/>
          <p:nvPr>
            <p:ph idx="5" type="subTitle"/>
          </p:nvPr>
        </p:nvSpPr>
        <p:spPr>
          <a:xfrm>
            <a:off x="3458790"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2" name="Google Shape;422;p64"/>
          <p:cNvSpPr txBox="1"/>
          <p:nvPr>
            <p:ph idx="6" type="subTitle"/>
          </p:nvPr>
        </p:nvSpPr>
        <p:spPr>
          <a:xfrm>
            <a:off x="6082754"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23" name="Shape 423"/>
        <p:cNvGrpSpPr/>
        <p:nvPr/>
      </p:nvGrpSpPr>
      <p:grpSpPr>
        <a:xfrm>
          <a:off x="0" y="0"/>
          <a:ext cx="0" cy="0"/>
          <a:chOff x="0" y="0"/>
          <a:chExt cx="0" cy="0"/>
        </a:xfrm>
      </p:grpSpPr>
      <p:sp>
        <p:nvSpPr>
          <p:cNvPr id="424" name="Google Shape;424;p6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p65"/>
          <p:cNvGrpSpPr/>
          <p:nvPr/>
        </p:nvGrpSpPr>
        <p:grpSpPr>
          <a:xfrm rot="10800000">
            <a:off x="50757" y="-1649515"/>
            <a:ext cx="740390" cy="2806451"/>
            <a:chOff x="8218831" y="2346909"/>
            <a:chExt cx="740390" cy="2806451"/>
          </a:xfrm>
        </p:grpSpPr>
        <p:sp>
          <p:nvSpPr>
            <p:cNvPr id="426" name="Google Shape;426;p65"/>
            <p:cNvSpPr/>
            <p:nvPr/>
          </p:nvSpPr>
          <p:spPr>
            <a:xfrm rot="-5400000">
              <a:off x="7409304" y="3603442"/>
              <a:ext cx="2806450" cy="293383"/>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5"/>
            <p:cNvSpPr/>
            <p:nvPr/>
          </p:nvSpPr>
          <p:spPr>
            <a:xfrm rot="-5400000">
              <a:off x="7520808" y="3794852"/>
              <a:ext cx="2409421" cy="307593"/>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5"/>
            <p:cNvSpPr/>
            <p:nvPr/>
          </p:nvSpPr>
          <p:spPr>
            <a:xfrm rot="-5400000">
              <a:off x="7336629" y="3695260"/>
              <a:ext cx="2603756" cy="312441"/>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5"/>
            <p:cNvSpPr/>
            <p:nvPr/>
          </p:nvSpPr>
          <p:spPr>
            <a:xfrm rot="-5400000">
              <a:off x="7266838" y="3694675"/>
              <a:ext cx="2484564" cy="432803"/>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5"/>
            <p:cNvSpPr/>
            <p:nvPr/>
          </p:nvSpPr>
          <p:spPr>
            <a:xfrm rot="-5400000">
              <a:off x="7264499" y="3772159"/>
              <a:ext cx="2335532" cy="426869"/>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5"/>
            <p:cNvSpPr/>
            <p:nvPr/>
          </p:nvSpPr>
          <p:spPr>
            <a:xfrm rot="-5400000">
              <a:off x="7898072" y="4609597"/>
              <a:ext cx="958636" cy="128888"/>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5"/>
            <p:cNvSpPr/>
            <p:nvPr/>
          </p:nvSpPr>
          <p:spPr>
            <a:xfrm rot="-5400000">
              <a:off x="7893308" y="4534537"/>
              <a:ext cx="1038460" cy="199183"/>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5"/>
            <p:cNvSpPr/>
            <p:nvPr/>
          </p:nvSpPr>
          <p:spPr>
            <a:xfrm rot="-5400000">
              <a:off x="7885576" y="4457597"/>
              <a:ext cx="1123132" cy="268391"/>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65"/>
          <p:cNvGrpSpPr/>
          <p:nvPr/>
        </p:nvGrpSpPr>
        <p:grpSpPr>
          <a:xfrm>
            <a:off x="8430766" y="2624660"/>
            <a:ext cx="536528" cy="2528698"/>
            <a:chOff x="8143116" y="2624662"/>
            <a:chExt cx="536528" cy="2528698"/>
          </a:xfrm>
        </p:grpSpPr>
        <p:sp>
          <p:nvSpPr>
            <p:cNvPr id="435" name="Google Shape;435;p65"/>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5"/>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5"/>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5"/>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9" name="Google Shape;439;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0" name="Google Shape;440;p65"/>
          <p:cNvSpPr txBox="1"/>
          <p:nvPr>
            <p:ph idx="1" type="subTitle"/>
          </p:nvPr>
        </p:nvSpPr>
        <p:spPr>
          <a:xfrm>
            <a:off x="1101175"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1" name="Google Shape;441;p65"/>
          <p:cNvSpPr txBox="1"/>
          <p:nvPr>
            <p:ph idx="2" type="subTitle"/>
          </p:nvPr>
        </p:nvSpPr>
        <p:spPr>
          <a:xfrm>
            <a:off x="3578947"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2" name="Google Shape;442;p65"/>
          <p:cNvSpPr txBox="1"/>
          <p:nvPr>
            <p:ph idx="3" type="subTitle"/>
          </p:nvPr>
        </p:nvSpPr>
        <p:spPr>
          <a:xfrm>
            <a:off x="1101175"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3" name="Google Shape;443;p65"/>
          <p:cNvSpPr txBox="1"/>
          <p:nvPr>
            <p:ph idx="4" type="subTitle"/>
          </p:nvPr>
        </p:nvSpPr>
        <p:spPr>
          <a:xfrm>
            <a:off x="3578947"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4" name="Google Shape;444;p65"/>
          <p:cNvSpPr txBox="1"/>
          <p:nvPr>
            <p:ph idx="5" type="subTitle"/>
          </p:nvPr>
        </p:nvSpPr>
        <p:spPr>
          <a:xfrm>
            <a:off x="6056725"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65"/>
          <p:cNvSpPr txBox="1"/>
          <p:nvPr>
            <p:ph idx="6" type="subTitle"/>
          </p:nvPr>
        </p:nvSpPr>
        <p:spPr>
          <a:xfrm>
            <a:off x="6056725"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6" name="Google Shape;446;p65"/>
          <p:cNvSpPr txBox="1"/>
          <p:nvPr>
            <p:ph idx="7" type="subTitle"/>
          </p:nvPr>
        </p:nvSpPr>
        <p:spPr>
          <a:xfrm>
            <a:off x="1101175"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7" name="Google Shape;447;p65"/>
          <p:cNvSpPr txBox="1"/>
          <p:nvPr>
            <p:ph idx="8" type="subTitle"/>
          </p:nvPr>
        </p:nvSpPr>
        <p:spPr>
          <a:xfrm>
            <a:off x="3578947"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8" name="Google Shape;448;p65"/>
          <p:cNvSpPr txBox="1"/>
          <p:nvPr>
            <p:ph idx="9" type="subTitle"/>
          </p:nvPr>
        </p:nvSpPr>
        <p:spPr>
          <a:xfrm>
            <a:off x="1101175"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9" name="Google Shape;449;p65"/>
          <p:cNvSpPr txBox="1"/>
          <p:nvPr>
            <p:ph idx="13" type="subTitle"/>
          </p:nvPr>
        </p:nvSpPr>
        <p:spPr>
          <a:xfrm>
            <a:off x="3578947"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0" name="Google Shape;450;p65"/>
          <p:cNvSpPr txBox="1"/>
          <p:nvPr>
            <p:ph idx="14" type="subTitle"/>
          </p:nvPr>
        </p:nvSpPr>
        <p:spPr>
          <a:xfrm>
            <a:off x="6056725"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1" name="Google Shape;451;p65"/>
          <p:cNvSpPr txBox="1"/>
          <p:nvPr>
            <p:ph idx="15" type="subTitle"/>
          </p:nvPr>
        </p:nvSpPr>
        <p:spPr>
          <a:xfrm>
            <a:off x="6056725"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2" name="Shape 452"/>
        <p:cNvGrpSpPr/>
        <p:nvPr/>
      </p:nvGrpSpPr>
      <p:grpSpPr>
        <a:xfrm>
          <a:off x="0" y="0"/>
          <a:ext cx="0" cy="0"/>
          <a:chOff x="0" y="0"/>
          <a:chExt cx="0" cy="0"/>
        </a:xfrm>
      </p:grpSpPr>
      <p:sp>
        <p:nvSpPr>
          <p:cNvPr id="453" name="Google Shape;453;p6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4" name="Google Shape;454;p66"/>
          <p:cNvGrpSpPr/>
          <p:nvPr/>
        </p:nvGrpSpPr>
        <p:grpSpPr>
          <a:xfrm>
            <a:off x="258082" y="2307259"/>
            <a:ext cx="599248" cy="2836251"/>
            <a:chOff x="6333571" y="2751992"/>
            <a:chExt cx="328229" cy="1553514"/>
          </a:xfrm>
        </p:grpSpPr>
        <p:sp>
          <p:nvSpPr>
            <p:cNvPr id="455" name="Google Shape;455;p66"/>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6"/>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6"/>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6"/>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6"/>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66"/>
          <p:cNvGrpSpPr/>
          <p:nvPr/>
        </p:nvGrpSpPr>
        <p:grpSpPr>
          <a:xfrm rot="10800000">
            <a:off x="8303764" y="-1"/>
            <a:ext cx="717101" cy="2510021"/>
            <a:chOff x="7780935" y="2930680"/>
            <a:chExt cx="392780" cy="1374826"/>
          </a:xfrm>
        </p:grpSpPr>
        <p:sp>
          <p:nvSpPr>
            <p:cNvPr id="461" name="Google Shape;461;p66"/>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6"/>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6"/>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6"/>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6"/>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6"/>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66"/>
          <p:cNvSpPr txBox="1"/>
          <p:nvPr>
            <p:ph type="title"/>
          </p:nvPr>
        </p:nvSpPr>
        <p:spPr>
          <a:xfrm>
            <a:off x="1274550" y="1091275"/>
            <a:ext cx="3207300" cy="158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8" name="Google Shape;468;p66"/>
          <p:cNvSpPr txBox="1"/>
          <p:nvPr>
            <p:ph idx="1" type="subTitle"/>
          </p:nvPr>
        </p:nvSpPr>
        <p:spPr>
          <a:xfrm>
            <a:off x="1274550" y="2680600"/>
            <a:ext cx="3207300" cy="1450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999999"/>
              </a:buClr>
              <a:buSzPts val="800"/>
              <a:buFont typeface="Open Sans"/>
              <a:buChar char="●"/>
              <a:defRPr/>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469" name="Google Shape;469;p66"/>
          <p:cNvSpPr/>
          <p:nvPr>
            <p:ph idx="2" type="pic"/>
          </p:nvPr>
        </p:nvSpPr>
        <p:spPr>
          <a:xfrm>
            <a:off x="5145025" y="601950"/>
            <a:ext cx="3025200" cy="3939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0" name="Shape 470"/>
        <p:cNvGrpSpPr/>
        <p:nvPr/>
      </p:nvGrpSpPr>
      <p:grpSpPr>
        <a:xfrm>
          <a:off x="0" y="0"/>
          <a:ext cx="0" cy="0"/>
          <a:chOff x="0" y="0"/>
          <a:chExt cx="0" cy="0"/>
        </a:xfrm>
      </p:grpSpPr>
      <p:sp>
        <p:nvSpPr>
          <p:cNvPr id="471" name="Google Shape;471;p6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2" name="Google Shape;472;p67"/>
          <p:cNvGrpSpPr/>
          <p:nvPr/>
        </p:nvGrpSpPr>
        <p:grpSpPr>
          <a:xfrm>
            <a:off x="6819197" y="4072480"/>
            <a:ext cx="506140" cy="2197918"/>
            <a:chOff x="4792514" y="2979701"/>
            <a:chExt cx="305307" cy="1325804"/>
          </a:xfrm>
        </p:grpSpPr>
        <p:sp>
          <p:nvSpPr>
            <p:cNvPr id="473" name="Google Shape;473;p67"/>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7"/>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7"/>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7"/>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7"/>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8" name="Google Shape;478;p67"/>
          <p:cNvGrpSpPr/>
          <p:nvPr/>
        </p:nvGrpSpPr>
        <p:grpSpPr>
          <a:xfrm>
            <a:off x="2805095" y="3403369"/>
            <a:ext cx="793058" cy="2575416"/>
            <a:chOff x="6278982" y="2751992"/>
            <a:chExt cx="478381" cy="1553514"/>
          </a:xfrm>
        </p:grpSpPr>
        <p:sp>
          <p:nvSpPr>
            <p:cNvPr id="479" name="Google Shape;479;p67"/>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7"/>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7"/>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7"/>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7"/>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7"/>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7"/>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7"/>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7"/>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67"/>
          <p:cNvGrpSpPr/>
          <p:nvPr/>
        </p:nvGrpSpPr>
        <p:grpSpPr>
          <a:xfrm>
            <a:off x="1818651" y="3523720"/>
            <a:ext cx="1143730" cy="2455064"/>
            <a:chOff x="5452016" y="2824589"/>
            <a:chExt cx="689908" cy="1480917"/>
          </a:xfrm>
        </p:grpSpPr>
        <p:sp>
          <p:nvSpPr>
            <p:cNvPr id="489" name="Google Shape;489;p67"/>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7"/>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7"/>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7"/>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7"/>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7"/>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7"/>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7"/>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7"/>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7"/>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7"/>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7"/>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7"/>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p67"/>
          <p:cNvGrpSpPr/>
          <p:nvPr/>
        </p:nvGrpSpPr>
        <p:grpSpPr>
          <a:xfrm>
            <a:off x="3662199" y="3600880"/>
            <a:ext cx="728235" cy="2377904"/>
            <a:chOff x="6961407" y="2871131"/>
            <a:chExt cx="439278" cy="1434375"/>
          </a:xfrm>
        </p:grpSpPr>
        <p:sp>
          <p:nvSpPr>
            <p:cNvPr id="503" name="Google Shape;503;p67"/>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7"/>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7"/>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7"/>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7"/>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7"/>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7"/>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0" name="Google Shape;510;p67"/>
          <p:cNvGrpSpPr/>
          <p:nvPr/>
        </p:nvGrpSpPr>
        <p:grpSpPr>
          <a:xfrm>
            <a:off x="4454482" y="3699597"/>
            <a:ext cx="651153" cy="2279188"/>
            <a:chOff x="7780935" y="2930680"/>
            <a:chExt cx="392780" cy="1374826"/>
          </a:xfrm>
        </p:grpSpPr>
        <p:sp>
          <p:nvSpPr>
            <p:cNvPr id="511" name="Google Shape;511;p67"/>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7"/>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7"/>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7"/>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7"/>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7"/>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7" name="Google Shape;517;p67"/>
          <p:cNvGrpSpPr/>
          <p:nvPr/>
        </p:nvGrpSpPr>
        <p:grpSpPr>
          <a:xfrm>
            <a:off x="5169696" y="3421397"/>
            <a:ext cx="793063" cy="2849000"/>
            <a:chOff x="8623428" y="2586962"/>
            <a:chExt cx="478382" cy="1718544"/>
          </a:xfrm>
        </p:grpSpPr>
        <p:sp>
          <p:nvSpPr>
            <p:cNvPr id="518" name="Google Shape;518;p67"/>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7"/>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7"/>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7"/>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7"/>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7"/>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7"/>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7"/>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7"/>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7"/>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7"/>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67"/>
          <p:cNvGrpSpPr/>
          <p:nvPr/>
        </p:nvGrpSpPr>
        <p:grpSpPr>
          <a:xfrm>
            <a:off x="6005248" y="3407991"/>
            <a:ext cx="771433" cy="2862405"/>
            <a:chOff x="4128096" y="2589446"/>
            <a:chExt cx="465335" cy="1726630"/>
          </a:xfrm>
        </p:grpSpPr>
        <p:sp>
          <p:nvSpPr>
            <p:cNvPr id="530" name="Google Shape;530;p67"/>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7"/>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7"/>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7"/>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7"/>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7"/>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7"/>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7"/>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7"/>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7"/>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7"/>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1" name="Google Shape;541;p67"/>
          <p:cNvSpPr txBox="1"/>
          <p:nvPr>
            <p:ph hasCustomPrompt="1" type="title"/>
          </p:nvPr>
        </p:nvSpPr>
        <p:spPr>
          <a:xfrm>
            <a:off x="1984800" y="1438700"/>
            <a:ext cx="5174400" cy="117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542" name="Google Shape;542;p67"/>
          <p:cNvSpPr txBox="1"/>
          <p:nvPr>
            <p:ph idx="1" type="subTitle"/>
          </p:nvPr>
        </p:nvSpPr>
        <p:spPr>
          <a:xfrm>
            <a:off x="1984800" y="2491950"/>
            <a:ext cx="5174400" cy="41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43" name="Shape 543"/>
        <p:cNvGrpSpPr/>
        <p:nvPr/>
      </p:nvGrpSpPr>
      <p:grpSpPr>
        <a:xfrm>
          <a:off x="0" y="0"/>
          <a:ext cx="0" cy="0"/>
          <a:chOff x="0" y="0"/>
          <a:chExt cx="0" cy="0"/>
        </a:xfrm>
      </p:grpSpPr>
      <p:sp>
        <p:nvSpPr>
          <p:cNvPr id="544" name="Google Shape;544;p6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8"/>
          <p:cNvSpPr txBox="1"/>
          <p:nvPr>
            <p:ph type="title"/>
          </p:nvPr>
        </p:nvSpPr>
        <p:spPr>
          <a:xfrm>
            <a:off x="4118275" y="630550"/>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46" name="Google Shape;546;p68"/>
          <p:cNvSpPr txBox="1"/>
          <p:nvPr>
            <p:ph idx="1" type="subTitle"/>
          </p:nvPr>
        </p:nvSpPr>
        <p:spPr>
          <a:xfrm>
            <a:off x="4118275" y="1356469"/>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47" name="Google Shape;547;p68"/>
          <p:cNvSpPr txBox="1"/>
          <p:nvPr>
            <p:ph idx="2" type="title"/>
          </p:nvPr>
        </p:nvSpPr>
        <p:spPr>
          <a:xfrm>
            <a:off x="4118275" y="2004460"/>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48" name="Google Shape;548;p68"/>
          <p:cNvSpPr txBox="1"/>
          <p:nvPr>
            <p:ph idx="3" type="subTitle"/>
          </p:nvPr>
        </p:nvSpPr>
        <p:spPr>
          <a:xfrm>
            <a:off x="4118275" y="2728056"/>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49" name="Google Shape;549;p68"/>
          <p:cNvSpPr txBox="1"/>
          <p:nvPr>
            <p:ph idx="4" type="title"/>
          </p:nvPr>
        </p:nvSpPr>
        <p:spPr>
          <a:xfrm>
            <a:off x="4118275" y="3378371"/>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50" name="Google Shape;550;p68"/>
          <p:cNvSpPr txBox="1"/>
          <p:nvPr>
            <p:ph idx="5" type="subTitle"/>
          </p:nvPr>
        </p:nvSpPr>
        <p:spPr>
          <a:xfrm>
            <a:off x="4118275" y="4104649"/>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551" name="Google Shape;551;p68"/>
          <p:cNvGrpSpPr/>
          <p:nvPr/>
        </p:nvGrpSpPr>
        <p:grpSpPr>
          <a:xfrm>
            <a:off x="-2" y="91397"/>
            <a:ext cx="2581576" cy="4960722"/>
            <a:chOff x="-2" y="91397"/>
            <a:chExt cx="2581576" cy="4960722"/>
          </a:xfrm>
        </p:grpSpPr>
        <p:grpSp>
          <p:nvGrpSpPr>
            <p:cNvPr id="552" name="Google Shape;552;p68"/>
            <p:cNvGrpSpPr/>
            <p:nvPr/>
          </p:nvGrpSpPr>
          <p:grpSpPr>
            <a:xfrm rot="5400000">
              <a:off x="716105" y="1036885"/>
              <a:ext cx="1149364" cy="2581575"/>
              <a:chOff x="1390914" y="2488357"/>
              <a:chExt cx="811526" cy="1822760"/>
            </a:xfrm>
          </p:grpSpPr>
          <p:sp>
            <p:nvSpPr>
              <p:cNvPr id="553" name="Google Shape;553;p68"/>
              <p:cNvSpPr/>
              <p:nvPr/>
            </p:nvSpPr>
            <p:spPr>
              <a:xfrm rot="-5400000">
                <a:off x="1739909" y="2894384"/>
                <a:ext cx="868558" cy="56503"/>
              </a:xfrm>
              <a:custGeom>
                <a:rect b="b" l="l" r="r" t="t"/>
                <a:pathLst>
                  <a:path extrusionOk="0" h="1299" w="19968">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8"/>
              <p:cNvSpPr/>
              <p:nvPr/>
            </p:nvSpPr>
            <p:spPr>
              <a:xfrm rot="-5400000">
                <a:off x="1765616" y="2959195"/>
                <a:ext cx="778040" cy="95608"/>
              </a:xfrm>
              <a:custGeom>
                <a:rect b="b" l="l" r="r" t="t"/>
                <a:pathLst>
                  <a:path extrusionOk="0" h="2198" w="17887">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8"/>
              <p:cNvSpPr/>
              <p:nvPr/>
            </p:nvSpPr>
            <p:spPr>
              <a:xfrm rot="-5400000">
                <a:off x="1756634" y="3001714"/>
                <a:ext cx="760032" cy="131580"/>
              </a:xfrm>
              <a:custGeom>
                <a:rect b="b" l="l" r="r" t="t"/>
                <a:pathLst>
                  <a:path extrusionOk="0" h="3025" w="17473">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8"/>
              <p:cNvSpPr/>
              <p:nvPr/>
            </p:nvSpPr>
            <p:spPr>
              <a:xfrm rot="-5400000">
                <a:off x="1370420" y="3504542"/>
                <a:ext cx="1460472" cy="152676"/>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8"/>
              <p:cNvSpPr/>
              <p:nvPr/>
            </p:nvSpPr>
            <p:spPr>
              <a:xfrm rot="-5400000">
                <a:off x="1428446" y="3604151"/>
                <a:ext cx="1253859" cy="160071"/>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8"/>
              <p:cNvSpPr/>
              <p:nvPr/>
            </p:nvSpPr>
            <p:spPr>
              <a:xfrm rot="-5400000">
                <a:off x="1332600" y="3552324"/>
                <a:ext cx="1354991" cy="162594"/>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8"/>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8"/>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8"/>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8"/>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8"/>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8"/>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8"/>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8"/>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8"/>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8"/>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8"/>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8"/>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8"/>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8"/>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68"/>
            <p:cNvGrpSpPr/>
            <p:nvPr/>
          </p:nvGrpSpPr>
          <p:grpSpPr>
            <a:xfrm rot="5400000">
              <a:off x="877358" y="-121214"/>
              <a:ext cx="563314" cy="2318031"/>
              <a:chOff x="426802" y="2674436"/>
              <a:chExt cx="397738" cy="1636681"/>
            </a:xfrm>
          </p:grpSpPr>
          <p:sp>
            <p:nvSpPr>
              <p:cNvPr id="574" name="Google Shape;574;p68"/>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8"/>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8"/>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8"/>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8"/>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8"/>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8"/>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68"/>
            <p:cNvGrpSpPr/>
            <p:nvPr/>
          </p:nvGrpSpPr>
          <p:grpSpPr>
            <a:xfrm rot="5400000">
              <a:off x="1063657" y="-968281"/>
              <a:ext cx="190728" cy="2310083"/>
              <a:chOff x="9" y="2835115"/>
              <a:chExt cx="134668" cy="1631070"/>
            </a:xfrm>
          </p:grpSpPr>
          <p:sp>
            <p:nvSpPr>
              <p:cNvPr id="582" name="Google Shape;582;p68"/>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8"/>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8"/>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8"/>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68"/>
            <p:cNvGrpSpPr/>
            <p:nvPr/>
          </p:nvGrpSpPr>
          <p:grpSpPr>
            <a:xfrm rot="5400000">
              <a:off x="642764" y="3490207"/>
              <a:ext cx="919147" cy="2204676"/>
              <a:chOff x="3117443" y="2754472"/>
              <a:chExt cx="648977" cy="1556645"/>
            </a:xfrm>
          </p:grpSpPr>
          <p:sp>
            <p:nvSpPr>
              <p:cNvPr id="587" name="Google Shape;587;p68"/>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8"/>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8"/>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8"/>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8"/>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8"/>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8"/>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8"/>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8"/>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8"/>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68"/>
            <p:cNvGrpSpPr/>
            <p:nvPr/>
          </p:nvGrpSpPr>
          <p:grpSpPr>
            <a:xfrm rot="5400000">
              <a:off x="694172" y="2228984"/>
              <a:ext cx="622150" cy="2010498"/>
              <a:chOff x="2474121" y="2891575"/>
              <a:chExt cx="439279" cy="1419541"/>
            </a:xfrm>
          </p:grpSpPr>
          <p:sp>
            <p:nvSpPr>
              <p:cNvPr id="598" name="Google Shape;598;p68"/>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8"/>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8"/>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8"/>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8"/>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8"/>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8"/>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8"/>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6" name="Google Shape;606;p68"/>
            <p:cNvGrpSpPr/>
            <p:nvPr/>
          </p:nvGrpSpPr>
          <p:grpSpPr>
            <a:xfrm flipH="1" rot="5400000">
              <a:off x="794344" y="545915"/>
              <a:ext cx="391933" cy="1980617"/>
              <a:chOff x="1015564" y="2912671"/>
              <a:chExt cx="276731" cy="1398446"/>
            </a:xfrm>
          </p:grpSpPr>
          <p:sp>
            <p:nvSpPr>
              <p:cNvPr id="607" name="Google Shape;607;p68"/>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8"/>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8"/>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8"/>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8"/>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2" name="Google Shape;612;p68"/>
            <p:cNvGrpSpPr/>
            <p:nvPr/>
          </p:nvGrpSpPr>
          <p:grpSpPr>
            <a:xfrm rot="5400000">
              <a:off x="722663" y="-419739"/>
              <a:ext cx="432408" cy="1877736"/>
              <a:chOff x="4792514" y="2979701"/>
              <a:chExt cx="305307" cy="1325804"/>
            </a:xfrm>
          </p:grpSpPr>
          <p:sp>
            <p:nvSpPr>
              <p:cNvPr id="613" name="Google Shape;613;p68"/>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8"/>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8"/>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8"/>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8"/>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8" name="Google Shape;618;p68"/>
            <p:cNvGrpSpPr/>
            <p:nvPr/>
          </p:nvGrpSpPr>
          <p:grpSpPr>
            <a:xfrm rot="5400000">
              <a:off x="893185" y="2543561"/>
              <a:ext cx="659053" cy="2445424"/>
              <a:chOff x="4128096" y="2589446"/>
              <a:chExt cx="465335" cy="1726630"/>
            </a:xfrm>
          </p:grpSpPr>
          <p:sp>
            <p:nvSpPr>
              <p:cNvPr id="619" name="Google Shape;619;p68"/>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8"/>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8"/>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8"/>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8"/>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8"/>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8"/>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8"/>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8"/>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8"/>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8"/>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0" name="Shape 630"/>
        <p:cNvGrpSpPr/>
        <p:nvPr/>
      </p:nvGrpSpPr>
      <p:grpSpPr>
        <a:xfrm>
          <a:off x="0" y="0"/>
          <a:ext cx="0" cy="0"/>
          <a:chOff x="0" y="0"/>
          <a:chExt cx="0" cy="0"/>
        </a:xfrm>
      </p:grpSpPr>
      <p:sp>
        <p:nvSpPr>
          <p:cNvPr id="631" name="Google Shape;631;p70"/>
          <p:cNvSpPr/>
          <p:nvPr>
            <p:ph idx="2" type="pic"/>
          </p:nvPr>
        </p:nvSpPr>
        <p:spPr>
          <a:xfrm>
            <a:off x="0" y="0"/>
            <a:ext cx="9144000" cy="5143500"/>
          </a:xfrm>
          <a:prstGeom prst="rect">
            <a:avLst/>
          </a:prstGeom>
          <a:noFill/>
          <a:ln>
            <a:noFill/>
          </a:ln>
        </p:spPr>
      </p:sp>
      <p:sp>
        <p:nvSpPr>
          <p:cNvPr id="632" name="Google Shape;632;p70"/>
          <p:cNvSpPr txBox="1"/>
          <p:nvPr>
            <p:ph type="title"/>
          </p:nvPr>
        </p:nvSpPr>
        <p:spPr>
          <a:xfrm>
            <a:off x="720000" y="38620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33" name="Shape 633"/>
        <p:cNvGrpSpPr/>
        <p:nvPr/>
      </p:nvGrpSpPr>
      <p:grpSpPr>
        <a:xfrm>
          <a:off x="0" y="0"/>
          <a:ext cx="0" cy="0"/>
          <a:chOff x="0" y="0"/>
          <a:chExt cx="0" cy="0"/>
        </a:xfrm>
      </p:grpSpPr>
      <p:sp>
        <p:nvSpPr>
          <p:cNvPr id="634" name="Google Shape;634;p7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7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36" name="Google Shape;636;p72"/>
          <p:cNvGrpSpPr/>
          <p:nvPr/>
        </p:nvGrpSpPr>
        <p:grpSpPr>
          <a:xfrm>
            <a:off x="116938" y="3148605"/>
            <a:ext cx="548364" cy="2381276"/>
            <a:chOff x="4792514" y="2979701"/>
            <a:chExt cx="305307" cy="1325804"/>
          </a:xfrm>
        </p:grpSpPr>
        <p:sp>
          <p:nvSpPr>
            <p:cNvPr id="637" name="Google Shape;637;p72"/>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2"/>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2"/>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2"/>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72"/>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72"/>
          <p:cNvGrpSpPr/>
          <p:nvPr/>
        </p:nvGrpSpPr>
        <p:grpSpPr>
          <a:xfrm rot="10800000">
            <a:off x="8330295" y="-1456518"/>
            <a:ext cx="770085" cy="2897298"/>
            <a:chOff x="4164677" y="2702970"/>
            <a:chExt cx="428753" cy="1613105"/>
          </a:xfrm>
        </p:grpSpPr>
        <p:sp>
          <p:nvSpPr>
            <p:cNvPr id="643" name="Google Shape;643;p72"/>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72"/>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72"/>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2"/>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2"/>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2"/>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2"/>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2"/>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2"/>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1" name="Shape 61"/>
        <p:cNvGrpSpPr/>
        <p:nvPr/>
      </p:nvGrpSpPr>
      <p:grpSpPr>
        <a:xfrm>
          <a:off x="0" y="0"/>
          <a:ext cx="0" cy="0"/>
          <a:chOff x="0" y="0"/>
          <a:chExt cx="0" cy="0"/>
        </a:xfrm>
      </p:grpSpPr>
      <p:sp>
        <p:nvSpPr>
          <p:cNvPr id="62" name="Google Shape;62;p5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56"/>
          <p:cNvGrpSpPr/>
          <p:nvPr/>
        </p:nvGrpSpPr>
        <p:grpSpPr>
          <a:xfrm>
            <a:off x="405347" y="2571756"/>
            <a:ext cx="994044" cy="3212281"/>
            <a:chOff x="2474121" y="2891575"/>
            <a:chExt cx="439279" cy="1419541"/>
          </a:xfrm>
        </p:grpSpPr>
        <p:sp>
          <p:nvSpPr>
            <p:cNvPr id="64" name="Google Shape;64;p56"/>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6"/>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6"/>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6"/>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6"/>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6"/>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6"/>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56"/>
          <p:cNvGrpSpPr/>
          <p:nvPr/>
        </p:nvGrpSpPr>
        <p:grpSpPr>
          <a:xfrm rot="-5400000">
            <a:off x="8584962" y="164005"/>
            <a:ext cx="1220922" cy="2928361"/>
            <a:chOff x="3117443" y="2754472"/>
            <a:chExt cx="648977" cy="1556645"/>
          </a:xfrm>
        </p:grpSpPr>
        <p:sp>
          <p:nvSpPr>
            <p:cNvPr id="73" name="Google Shape;73;p56"/>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6"/>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6"/>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6"/>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6"/>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6"/>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6"/>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6"/>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6"/>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6"/>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4" name="Google Shape;84;p56"/>
          <p:cNvSpPr txBox="1"/>
          <p:nvPr>
            <p:ph idx="1" type="subTitle"/>
          </p:nvPr>
        </p:nvSpPr>
        <p:spPr>
          <a:xfrm>
            <a:off x="1761313" y="2277409"/>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56"/>
          <p:cNvSpPr txBox="1"/>
          <p:nvPr>
            <p:ph idx="2" type="subTitle"/>
          </p:nvPr>
        </p:nvSpPr>
        <p:spPr>
          <a:xfrm>
            <a:off x="4858838" y="2277409"/>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56"/>
          <p:cNvSpPr txBox="1"/>
          <p:nvPr>
            <p:ph idx="3" type="subTitle"/>
          </p:nvPr>
        </p:nvSpPr>
        <p:spPr>
          <a:xfrm>
            <a:off x="1761313" y="3973584"/>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56"/>
          <p:cNvSpPr txBox="1"/>
          <p:nvPr>
            <p:ph idx="4" type="subTitle"/>
          </p:nvPr>
        </p:nvSpPr>
        <p:spPr>
          <a:xfrm>
            <a:off x="4858838" y="3973584"/>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56"/>
          <p:cNvSpPr txBox="1"/>
          <p:nvPr>
            <p:ph idx="5" type="title"/>
          </p:nvPr>
        </p:nvSpPr>
        <p:spPr>
          <a:xfrm>
            <a:off x="2639386" y="1295400"/>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56"/>
          <p:cNvSpPr txBox="1"/>
          <p:nvPr>
            <p:ph idx="6" type="title"/>
          </p:nvPr>
        </p:nvSpPr>
        <p:spPr>
          <a:xfrm>
            <a:off x="2639386" y="3016825"/>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0" name="Google Shape;90;p56"/>
          <p:cNvSpPr txBox="1"/>
          <p:nvPr>
            <p:ph idx="7" type="title"/>
          </p:nvPr>
        </p:nvSpPr>
        <p:spPr>
          <a:xfrm>
            <a:off x="5736911" y="1295400"/>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1" name="Google Shape;91;p56"/>
          <p:cNvSpPr txBox="1"/>
          <p:nvPr>
            <p:ph idx="8" type="title"/>
          </p:nvPr>
        </p:nvSpPr>
        <p:spPr>
          <a:xfrm>
            <a:off x="5736911" y="3016825"/>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2" name="Google Shape;92;p56"/>
          <p:cNvSpPr txBox="1"/>
          <p:nvPr>
            <p:ph idx="9" type="subTitle"/>
          </p:nvPr>
        </p:nvSpPr>
        <p:spPr>
          <a:xfrm>
            <a:off x="1761325" y="1851000"/>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 name="Google Shape;93;p56"/>
          <p:cNvSpPr txBox="1"/>
          <p:nvPr>
            <p:ph idx="13" type="subTitle"/>
          </p:nvPr>
        </p:nvSpPr>
        <p:spPr>
          <a:xfrm>
            <a:off x="4858851" y="1851000"/>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4" name="Google Shape;94;p56"/>
          <p:cNvSpPr txBox="1"/>
          <p:nvPr>
            <p:ph idx="14" type="subTitle"/>
          </p:nvPr>
        </p:nvSpPr>
        <p:spPr>
          <a:xfrm>
            <a:off x="1761325" y="3547175"/>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 name="Google Shape;95;p56"/>
          <p:cNvSpPr txBox="1"/>
          <p:nvPr>
            <p:ph idx="15" type="subTitle"/>
          </p:nvPr>
        </p:nvSpPr>
        <p:spPr>
          <a:xfrm>
            <a:off x="4858851" y="3547175"/>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52" name="Shape 652"/>
        <p:cNvGrpSpPr/>
        <p:nvPr/>
      </p:nvGrpSpPr>
      <p:grpSpPr>
        <a:xfrm>
          <a:off x="0" y="0"/>
          <a:ext cx="0" cy="0"/>
          <a:chOff x="0" y="0"/>
          <a:chExt cx="0" cy="0"/>
        </a:xfrm>
      </p:grpSpPr>
      <p:sp>
        <p:nvSpPr>
          <p:cNvPr id="653" name="Google Shape;653;p7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55" name="Google Shape;655;p73"/>
          <p:cNvGrpSpPr/>
          <p:nvPr/>
        </p:nvGrpSpPr>
        <p:grpSpPr>
          <a:xfrm rot="10800000">
            <a:off x="317952" y="-527017"/>
            <a:ext cx="241875" cy="2929563"/>
            <a:chOff x="9" y="2835115"/>
            <a:chExt cx="134668" cy="1631070"/>
          </a:xfrm>
        </p:grpSpPr>
        <p:sp>
          <p:nvSpPr>
            <p:cNvPr id="656" name="Google Shape;656;p73"/>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3"/>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3"/>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3"/>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0" name="Google Shape;660;p73"/>
          <p:cNvGrpSpPr/>
          <p:nvPr/>
        </p:nvGrpSpPr>
        <p:grpSpPr>
          <a:xfrm>
            <a:off x="8527698" y="3005818"/>
            <a:ext cx="488205" cy="2381276"/>
            <a:chOff x="4826006" y="2979701"/>
            <a:chExt cx="271815" cy="1325804"/>
          </a:xfrm>
        </p:grpSpPr>
        <p:sp>
          <p:nvSpPr>
            <p:cNvPr id="661" name="Google Shape;661;p73"/>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3"/>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3"/>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3"/>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665" name="Shape 665"/>
        <p:cNvGrpSpPr/>
        <p:nvPr/>
      </p:nvGrpSpPr>
      <p:grpSpPr>
        <a:xfrm>
          <a:off x="0" y="0"/>
          <a:ext cx="0" cy="0"/>
          <a:chOff x="0" y="0"/>
          <a:chExt cx="0" cy="0"/>
        </a:xfrm>
      </p:grpSpPr>
      <p:sp>
        <p:nvSpPr>
          <p:cNvPr id="666" name="Google Shape;666;p7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68" name="Google Shape;668;p74"/>
          <p:cNvGrpSpPr/>
          <p:nvPr/>
        </p:nvGrpSpPr>
        <p:grpSpPr>
          <a:xfrm rot="-5400000">
            <a:off x="8098820" y="3462516"/>
            <a:ext cx="663913" cy="2549639"/>
            <a:chOff x="2474121" y="2891575"/>
            <a:chExt cx="369642" cy="1419541"/>
          </a:xfrm>
        </p:grpSpPr>
        <p:sp>
          <p:nvSpPr>
            <p:cNvPr id="669" name="Google Shape;669;p74"/>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4"/>
            <p:cNvSpPr/>
            <p:nvPr/>
          </p:nvSpPr>
          <p:spPr>
            <a:xfrm rot="-5400000">
              <a:off x="2498458"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4"/>
            <p:cNvSpPr/>
            <p:nvPr/>
          </p:nvSpPr>
          <p:spPr>
            <a:xfrm rot="-5400000">
              <a:off x="2542499"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4"/>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4"/>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4"/>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74"/>
          <p:cNvGrpSpPr/>
          <p:nvPr/>
        </p:nvGrpSpPr>
        <p:grpSpPr>
          <a:xfrm rot="5400000">
            <a:off x="376415" y="-826268"/>
            <a:ext cx="497035" cy="2511746"/>
            <a:chOff x="1015564" y="2912671"/>
            <a:chExt cx="276731" cy="1398446"/>
          </a:xfrm>
        </p:grpSpPr>
        <p:sp>
          <p:nvSpPr>
            <p:cNvPr id="676" name="Google Shape;676;p74"/>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4"/>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4"/>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4"/>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4"/>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2">
    <p:spTree>
      <p:nvGrpSpPr>
        <p:cNvPr id="681" name="Shape 681"/>
        <p:cNvGrpSpPr/>
        <p:nvPr/>
      </p:nvGrpSpPr>
      <p:grpSpPr>
        <a:xfrm>
          <a:off x="0" y="0"/>
          <a:ext cx="0" cy="0"/>
          <a:chOff x="0" y="0"/>
          <a:chExt cx="0" cy="0"/>
        </a:xfrm>
      </p:grpSpPr>
      <p:sp>
        <p:nvSpPr>
          <p:cNvPr id="682" name="Google Shape;682;p7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84" name="Google Shape;684;p75"/>
          <p:cNvGrpSpPr/>
          <p:nvPr/>
        </p:nvGrpSpPr>
        <p:grpSpPr>
          <a:xfrm rot="5400000">
            <a:off x="55223" y="3793056"/>
            <a:ext cx="621802" cy="1950713"/>
            <a:chOff x="5492947" y="3186271"/>
            <a:chExt cx="356763" cy="1119235"/>
          </a:xfrm>
        </p:grpSpPr>
        <p:sp>
          <p:nvSpPr>
            <p:cNvPr id="685" name="Google Shape;685;p75"/>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5"/>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5"/>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5"/>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5"/>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5"/>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75"/>
          <p:cNvGrpSpPr/>
          <p:nvPr/>
        </p:nvGrpSpPr>
        <p:grpSpPr>
          <a:xfrm rot="-5400000">
            <a:off x="8288048" y="-1349048"/>
            <a:ext cx="647798" cy="2864390"/>
            <a:chOff x="4128096" y="2702970"/>
            <a:chExt cx="364812" cy="1613105"/>
          </a:xfrm>
        </p:grpSpPr>
        <p:sp>
          <p:nvSpPr>
            <p:cNvPr id="692" name="Google Shape;692;p75"/>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5"/>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5"/>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5"/>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5"/>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97" name="Shape 697"/>
        <p:cNvGrpSpPr/>
        <p:nvPr/>
      </p:nvGrpSpPr>
      <p:grpSpPr>
        <a:xfrm>
          <a:off x="0" y="0"/>
          <a:ext cx="0" cy="0"/>
          <a:chOff x="0" y="0"/>
          <a:chExt cx="0" cy="0"/>
        </a:xfrm>
      </p:grpSpPr>
      <p:sp>
        <p:nvSpPr>
          <p:cNvPr id="698" name="Google Shape;698;p7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00" name="Google Shape;700;p76"/>
          <p:cNvSpPr txBox="1"/>
          <p:nvPr>
            <p:ph idx="1" type="subTitle"/>
          </p:nvPr>
        </p:nvSpPr>
        <p:spPr>
          <a:xfrm>
            <a:off x="2307563" y="1943207"/>
            <a:ext cx="4767000" cy="640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01" name="Google Shape;701;p76"/>
          <p:cNvSpPr txBox="1"/>
          <p:nvPr>
            <p:ph idx="2" type="subTitle"/>
          </p:nvPr>
        </p:nvSpPr>
        <p:spPr>
          <a:xfrm>
            <a:off x="2307563" y="3454382"/>
            <a:ext cx="47670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02" name="Google Shape;702;p76"/>
          <p:cNvSpPr txBox="1"/>
          <p:nvPr>
            <p:ph idx="3" type="subTitle"/>
          </p:nvPr>
        </p:nvSpPr>
        <p:spPr>
          <a:xfrm>
            <a:off x="2307563" y="1556950"/>
            <a:ext cx="4767000" cy="488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3" name="Google Shape;703;p76"/>
          <p:cNvSpPr txBox="1"/>
          <p:nvPr>
            <p:ph idx="4" type="subTitle"/>
          </p:nvPr>
        </p:nvSpPr>
        <p:spPr>
          <a:xfrm>
            <a:off x="2307563" y="3071200"/>
            <a:ext cx="4767000" cy="488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04" name="Shape 704"/>
        <p:cNvGrpSpPr/>
        <p:nvPr/>
      </p:nvGrpSpPr>
      <p:grpSpPr>
        <a:xfrm>
          <a:off x="0" y="0"/>
          <a:ext cx="0" cy="0"/>
          <a:chOff x="0" y="0"/>
          <a:chExt cx="0" cy="0"/>
        </a:xfrm>
      </p:grpSpPr>
      <p:sp>
        <p:nvSpPr>
          <p:cNvPr id="705" name="Google Shape;705;p7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6" name="Google Shape;706;p77"/>
          <p:cNvGrpSpPr/>
          <p:nvPr/>
        </p:nvGrpSpPr>
        <p:grpSpPr>
          <a:xfrm rot="10800000">
            <a:off x="431569" y="4"/>
            <a:ext cx="563314" cy="2318031"/>
            <a:chOff x="426802" y="2674436"/>
            <a:chExt cx="397738" cy="1636681"/>
          </a:xfrm>
        </p:grpSpPr>
        <p:sp>
          <p:nvSpPr>
            <p:cNvPr id="707" name="Google Shape;707;p77"/>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7"/>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7"/>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7"/>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7"/>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7"/>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7"/>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77"/>
          <p:cNvGrpSpPr/>
          <p:nvPr/>
        </p:nvGrpSpPr>
        <p:grpSpPr>
          <a:xfrm>
            <a:off x="8324491" y="2624660"/>
            <a:ext cx="536528" cy="2528698"/>
            <a:chOff x="8143116" y="2624662"/>
            <a:chExt cx="536528" cy="2528698"/>
          </a:xfrm>
        </p:grpSpPr>
        <p:sp>
          <p:nvSpPr>
            <p:cNvPr id="715" name="Google Shape;715;p77"/>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7"/>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77"/>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77"/>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77"/>
          <p:cNvSpPr txBox="1"/>
          <p:nvPr>
            <p:ph type="title"/>
          </p:nvPr>
        </p:nvSpPr>
        <p:spPr>
          <a:xfrm>
            <a:off x="1325650" y="2571750"/>
            <a:ext cx="13989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20" name="Google Shape;720;p77"/>
          <p:cNvSpPr txBox="1"/>
          <p:nvPr>
            <p:ph idx="1" type="subTitle"/>
          </p:nvPr>
        </p:nvSpPr>
        <p:spPr>
          <a:xfrm>
            <a:off x="9385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21" name="Google Shape;721;p77"/>
          <p:cNvSpPr txBox="1"/>
          <p:nvPr>
            <p:ph idx="2" type="subTitle"/>
          </p:nvPr>
        </p:nvSpPr>
        <p:spPr>
          <a:xfrm>
            <a:off x="9385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2" name="Google Shape;722;p77"/>
          <p:cNvSpPr txBox="1"/>
          <p:nvPr>
            <p:ph idx="3" type="title"/>
          </p:nvPr>
        </p:nvSpPr>
        <p:spPr>
          <a:xfrm>
            <a:off x="3873100" y="2571750"/>
            <a:ext cx="13977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23" name="Google Shape;723;p77"/>
          <p:cNvSpPr txBox="1"/>
          <p:nvPr>
            <p:ph idx="4" type="subTitle"/>
          </p:nvPr>
        </p:nvSpPr>
        <p:spPr>
          <a:xfrm>
            <a:off x="34854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24" name="Google Shape;724;p77"/>
          <p:cNvSpPr txBox="1"/>
          <p:nvPr>
            <p:ph idx="5" type="subTitle"/>
          </p:nvPr>
        </p:nvSpPr>
        <p:spPr>
          <a:xfrm>
            <a:off x="34854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5" name="Google Shape;725;p77"/>
          <p:cNvSpPr txBox="1"/>
          <p:nvPr>
            <p:ph idx="6" type="title"/>
          </p:nvPr>
        </p:nvSpPr>
        <p:spPr>
          <a:xfrm>
            <a:off x="6417675" y="2571750"/>
            <a:ext cx="13977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26" name="Google Shape;726;p77"/>
          <p:cNvSpPr txBox="1"/>
          <p:nvPr>
            <p:ph idx="7" type="subTitle"/>
          </p:nvPr>
        </p:nvSpPr>
        <p:spPr>
          <a:xfrm>
            <a:off x="60323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27" name="Google Shape;727;p77"/>
          <p:cNvSpPr txBox="1"/>
          <p:nvPr>
            <p:ph idx="8" type="subTitle"/>
          </p:nvPr>
        </p:nvSpPr>
        <p:spPr>
          <a:xfrm>
            <a:off x="60323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8" name="Google Shape;728;p77"/>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729" name="Shape 729"/>
        <p:cNvGrpSpPr/>
        <p:nvPr/>
      </p:nvGrpSpPr>
      <p:grpSpPr>
        <a:xfrm>
          <a:off x="0" y="0"/>
          <a:ext cx="0" cy="0"/>
          <a:chOff x="0" y="0"/>
          <a:chExt cx="0" cy="0"/>
        </a:xfrm>
      </p:grpSpPr>
      <p:sp>
        <p:nvSpPr>
          <p:cNvPr id="730" name="Google Shape;730;p7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8"/>
          <p:cNvSpPr txBox="1"/>
          <p:nvPr>
            <p:ph type="title"/>
          </p:nvPr>
        </p:nvSpPr>
        <p:spPr>
          <a:xfrm>
            <a:off x="720000" y="1696700"/>
            <a:ext cx="2588400" cy="66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2" name="Google Shape;732;p78"/>
          <p:cNvSpPr txBox="1"/>
          <p:nvPr>
            <p:ph idx="1" type="subTitle"/>
          </p:nvPr>
        </p:nvSpPr>
        <p:spPr>
          <a:xfrm>
            <a:off x="720000" y="2278545"/>
            <a:ext cx="2588400" cy="108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33" name="Shape 733"/>
        <p:cNvGrpSpPr/>
        <p:nvPr/>
      </p:nvGrpSpPr>
      <p:grpSpPr>
        <a:xfrm>
          <a:off x="0" y="0"/>
          <a:ext cx="0" cy="0"/>
          <a:chOff x="0" y="0"/>
          <a:chExt cx="0" cy="0"/>
        </a:xfrm>
      </p:grpSpPr>
      <p:sp>
        <p:nvSpPr>
          <p:cNvPr id="734" name="Google Shape;734;p7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9"/>
          <p:cNvSpPr txBox="1"/>
          <p:nvPr>
            <p:ph type="title"/>
          </p:nvPr>
        </p:nvSpPr>
        <p:spPr>
          <a:xfrm>
            <a:off x="2347950" y="650900"/>
            <a:ext cx="4448100" cy="97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6" name="Google Shape;736;p79"/>
          <p:cNvSpPr txBox="1"/>
          <p:nvPr>
            <p:ph idx="1" type="subTitle"/>
          </p:nvPr>
        </p:nvSpPr>
        <p:spPr>
          <a:xfrm>
            <a:off x="2347900" y="1711862"/>
            <a:ext cx="4448100" cy="1101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7" name="Google Shape;737;p79"/>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200"/>
              <a:buFont typeface="Arial"/>
              <a:buNone/>
            </a:pPr>
            <a:r>
              <a:rPr b="0" i="0" lang="en" sz="1200" u="none" cap="none" strike="noStrike">
                <a:solidFill>
                  <a:schemeClr val="dk1"/>
                </a:solidFill>
                <a:latin typeface="Catamaran"/>
                <a:ea typeface="Catamaran"/>
                <a:cs typeface="Catamaran"/>
                <a:sym typeface="Catamaran"/>
              </a:rPr>
              <a:t>CREDITS: This presentation template was created by </a:t>
            </a:r>
            <a:r>
              <a:rPr b="1" i="0" lang="en" sz="1200" u="none" cap="none" strike="noStrike">
                <a:solidFill>
                  <a:schemeClr val="hlink"/>
                </a:solidFill>
                <a:uFill>
                  <a:noFill/>
                </a:uFill>
                <a:latin typeface="Catamaran"/>
                <a:ea typeface="Catamaran"/>
                <a:cs typeface="Catamaran"/>
                <a:sym typeface="Catamaran"/>
                <a:hlinkClick r:id="rId2"/>
              </a:rPr>
              <a:t>Slidesgo</a:t>
            </a:r>
            <a:r>
              <a:rPr b="1" i="0" lang="en" sz="1200" u="none" cap="none" strike="noStrike">
                <a:solidFill>
                  <a:schemeClr val="dk1"/>
                </a:solidFill>
                <a:latin typeface="Catamaran"/>
                <a:ea typeface="Catamaran"/>
                <a:cs typeface="Catamaran"/>
                <a:sym typeface="Catamaran"/>
              </a:rPr>
              <a:t>,</a:t>
            </a:r>
            <a:r>
              <a:rPr b="0" i="0" lang="en" sz="1200" u="none" cap="none" strike="noStrike">
                <a:solidFill>
                  <a:schemeClr val="dk1"/>
                </a:solidFill>
                <a:latin typeface="Catamaran"/>
                <a:ea typeface="Catamaran"/>
                <a:cs typeface="Catamaran"/>
                <a:sym typeface="Catamaran"/>
              </a:rPr>
              <a:t> and includes icons by </a:t>
            </a:r>
            <a:r>
              <a:rPr b="1" i="0" lang="en" sz="1200" u="none" cap="none" strike="noStrike">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b="0" i="0" lang="en" sz="1200" u="none" cap="none" strike="noStrike">
                <a:solidFill>
                  <a:schemeClr val="dk1"/>
                </a:solidFill>
                <a:latin typeface="Catamaran"/>
                <a:ea typeface="Catamaran"/>
                <a:cs typeface="Catamaran"/>
                <a:sym typeface="Catamaran"/>
              </a:rPr>
              <a:t>, and infographics &amp; images by </a:t>
            </a:r>
            <a:r>
              <a:rPr b="1" i="0" lang="en" sz="1200" u="none" cap="none" strike="noStrike">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r>
              <a:rPr b="1" i="0" lang="en" sz="1200" u="none" cap="none" strike="noStrike">
                <a:solidFill>
                  <a:schemeClr val="dk1"/>
                </a:solidFill>
                <a:latin typeface="Catamaran"/>
                <a:ea typeface="Catamaran"/>
                <a:cs typeface="Catamaran"/>
                <a:sym typeface="Catamaran"/>
              </a:rPr>
              <a:t> </a:t>
            </a:r>
            <a:endParaRPr b="1" i="0" sz="1200" u="none" cap="none" strike="noStrike">
              <a:solidFill>
                <a:schemeClr val="dk1"/>
              </a:solidFill>
              <a:latin typeface="Catamaran"/>
              <a:ea typeface="Catamaran"/>
              <a:cs typeface="Catamaran"/>
              <a:sym typeface="Catamaran"/>
            </a:endParaRPr>
          </a:p>
        </p:txBody>
      </p:sp>
      <p:pic>
        <p:nvPicPr>
          <p:cNvPr id="738" name="Google Shape;738;p79"/>
          <p:cNvPicPr preferRelativeResize="0"/>
          <p:nvPr/>
        </p:nvPicPr>
        <p:blipFill rotWithShape="1">
          <a:blip r:embed="rId5">
            <a:alphaModFix/>
          </a:blip>
          <a:srcRect b="3660" l="2950" r="0" t="0"/>
          <a:stretch/>
        </p:blipFill>
        <p:spPr>
          <a:xfrm flipH="1" rot="-5400000">
            <a:off x="7316650" y="1020300"/>
            <a:ext cx="2843800" cy="803200"/>
          </a:xfrm>
          <a:prstGeom prst="rect">
            <a:avLst/>
          </a:prstGeom>
          <a:noFill/>
          <a:ln>
            <a:noFill/>
          </a:ln>
        </p:spPr>
      </p:pic>
      <p:pic>
        <p:nvPicPr>
          <p:cNvPr id="739" name="Google Shape;739;p79"/>
          <p:cNvPicPr preferRelativeResize="0"/>
          <p:nvPr/>
        </p:nvPicPr>
        <p:blipFill rotWithShape="1">
          <a:blip r:embed="rId6">
            <a:alphaModFix/>
          </a:blip>
          <a:srcRect b="5731" l="2922" r="0" t="0"/>
          <a:stretch/>
        </p:blipFill>
        <p:spPr>
          <a:xfrm flipH="1" rot="5400000">
            <a:off x="-1022325" y="3300275"/>
            <a:ext cx="2864025" cy="8193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740" name="Shape 740"/>
        <p:cNvGrpSpPr/>
        <p:nvPr/>
      </p:nvGrpSpPr>
      <p:grpSpPr>
        <a:xfrm>
          <a:off x="0" y="0"/>
          <a:ext cx="0" cy="0"/>
          <a:chOff x="0" y="0"/>
          <a:chExt cx="0" cy="0"/>
        </a:xfrm>
      </p:grpSpPr>
      <p:sp>
        <p:nvSpPr>
          <p:cNvPr id="741" name="Google Shape;741;p8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8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43" name="Google Shape;743;p80"/>
          <p:cNvSpPr txBox="1"/>
          <p:nvPr>
            <p:ph idx="1" type="body"/>
          </p:nvPr>
        </p:nvSpPr>
        <p:spPr>
          <a:xfrm>
            <a:off x="720000" y="1215751"/>
            <a:ext cx="7704000" cy="1108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50"/>
            </a:lvl1pPr>
            <a:lvl2pPr indent="-304800" lvl="1" marL="914400" algn="l">
              <a:lnSpc>
                <a:spcPct val="115000"/>
              </a:lnSpc>
              <a:spcBef>
                <a:spcPts val="160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4" name="Shape 744"/>
        <p:cNvGrpSpPr/>
        <p:nvPr/>
      </p:nvGrpSpPr>
      <p:grpSpPr>
        <a:xfrm>
          <a:off x="0" y="0"/>
          <a:ext cx="0" cy="0"/>
          <a:chOff x="0" y="0"/>
          <a:chExt cx="0" cy="0"/>
        </a:xfrm>
      </p:grpSpPr>
      <p:sp>
        <p:nvSpPr>
          <p:cNvPr id="745" name="Google Shape;745;p8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47" name="Google Shape;747;p81"/>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sz="1250"/>
            </a:lvl1pPr>
            <a:lvl2pPr indent="-317500" lvl="1" marL="914400" algn="l">
              <a:lnSpc>
                <a:spcPct val="115000"/>
              </a:lnSpc>
              <a:spcBef>
                <a:spcPts val="1600"/>
              </a:spcBef>
              <a:spcAft>
                <a:spcPts val="0"/>
              </a:spcAft>
              <a:buSzPts val="1400"/>
              <a:buFont typeface="Nunito Light"/>
              <a:buChar char="○"/>
              <a:defRPr/>
            </a:lvl2pPr>
            <a:lvl3pPr indent="-317500" lvl="2" marL="1371600" algn="l">
              <a:lnSpc>
                <a:spcPct val="115000"/>
              </a:lnSpc>
              <a:spcBef>
                <a:spcPts val="1600"/>
              </a:spcBef>
              <a:spcAft>
                <a:spcPts val="0"/>
              </a:spcAft>
              <a:buSzPts val="1400"/>
              <a:buFont typeface="Nunito Light"/>
              <a:buChar char="■"/>
              <a:defRPr/>
            </a:lvl3pPr>
            <a:lvl4pPr indent="-317500" lvl="3" marL="1828800" algn="l">
              <a:lnSpc>
                <a:spcPct val="115000"/>
              </a:lnSpc>
              <a:spcBef>
                <a:spcPts val="1600"/>
              </a:spcBef>
              <a:spcAft>
                <a:spcPts val="0"/>
              </a:spcAft>
              <a:buSzPts val="1400"/>
              <a:buFont typeface="Nunito Light"/>
              <a:buChar char="●"/>
              <a:defRPr/>
            </a:lvl4pPr>
            <a:lvl5pPr indent="-317500" lvl="4" marL="2286000" algn="l">
              <a:lnSpc>
                <a:spcPct val="115000"/>
              </a:lnSpc>
              <a:spcBef>
                <a:spcPts val="1600"/>
              </a:spcBef>
              <a:spcAft>
                <a:spcPts val="0"/>
              </a:spcAft>
              <a:buSzPts val="1400"/>
              <a:buFont typeface="Nunito Light"/>
              <a:buChar char="○"/>
              <a:defRPr/>
            </a:lvl5pPr>
            <a:lvl6pPr indent="-317500" lvl="5" marL="2743200" algn="l">
              <a:lnSpc>
                <a:spcPct val="115000"/>
              </a:lnSpc>
              <a:spcBef>
                <a:spcPts val="1600"/>
              </a:spcBef>
              <a:spcAft>
                <a:spcPts val="0"/>
              </a:spcAft>
              <a:buSzPts val="1400"/>
              <a:buFont typeface="Nunito Light"/>
              <a:buChar char="■"/>
              <a:defRPr/>
            </a:lvl6pPr>
            <a:lvl7pPr indent="-317500" lvl="6" marL="3200400" algn="l">
              <a:lnSpc>
                <a:spcPct val="115000"/>
              </a:lnSpc>
              <a:spcBef>
                <a:spcPts val="1600"/>
              </a:spcBef>
              <a:spcAft>
                <a:spcPts val="0"/>
              </a:spcAft>
              <a:buSzPts val="1400"/>
              <a:buFont typeface="Nunito Light"/>
              <a:buChar char="●"/>
              <a:defRPr/>
            </a:lvl7pPr>
            <a:lvl8pPr indent="-317500" lvl="7" marL="3657600" algn="l">
              <a:lnSpc>
                <a:spcPct val="115000"/>
              </a:lnSpc>
              <a:spcBef>
                <a:spcPts val="1600"/>
              </a:spcBef>
              <a:spcAft>
                <a:spcPts val="0"/>
              </a:spcAft>
              <a:buSzPts val="1400"/>
              <a:buFont typeface="Nunito Light"/>
              <a:buChar char="○"/>
              <a:defRPr/>
            </a:lvl8pPr>
            <a:lvl9pPr indent="-317500" lvl="8" marL="4114800" algn="l">
              <a:lnSpc>
                <a:spcPct val="115000"/>
              </a:lnSpc>
              <a:spcBef>
                <a:spcPts val="1600"/>
              </a:spcBef>
              <a:spcAft>
                <a:spcPts val="1600"/>
              </a:spcAft>
              <a:buSzPts val="1400"/>
              <a:buFont typeface="Nunito Light"/>
              <a:buChar char="■"/>
              <a:defRPr/>
            </a:lvl9pPr>
          </a:lstStyle>
          <a:p/>
        </p:txBody>
      </p:sp>
      <p:grpSp>
        <p:nvGrpSpPr>
          <p:cNvPr id="748" name="Google Shape;748;p81"/>
          <p:cNvGrpSpPr/>
          <p:nvPr/>
        </p:nvGrpSpPr>
        <p:grpSpPr>
          <a:xfrm>
            <a:off x="7721817" y="2810680"/>
            <a:ext cx="752265" cy="2430966"/>
            <a:chOff x="2474121" y="2891575"/>
            <a:chExt cx="439279" cy="1419541"/>
          </a:xfrm>
        </p:grpSpPr>
        <p:sp>
          <p:nvSpPr>
            <p:cNvPr id="749" name="Google Shape;749;p81"/>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1"/>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1"/>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1"/>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1"/>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1"/>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1"/>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1"/>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7" name="Google Shape;757;p81"/>
          <p:cNvGrpSpPr/>
          <p:nvPr/>
        </p:nvGrpSpPr>
        <p:grpSpPr>
          <a:xfrm>
            <a:off x="8342850" y="2483467"/>
            <a:ext cx="796886" cy="2956851"/>
            <a:chOff x="4128096" y="2589446"/>
            <a:chExt cx="465335" cy="1726630"/>
          </a:xfrm>
        </p:grpSpPr>
        <p:sp>
          <p:nvSpPr>
            <p:cNvPr id="758" name="Google Shape;758;p81"/>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81"/>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81"/>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81"/>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81"/>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1"/>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1"/>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1"/>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1"/>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1"/>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1"/>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81"/>
          <p:cNvGrpSpPr/>
          <p:nvPr/>
        </p:nvGrpSpPr>
        <p:grpSpPr>
          <a:xfrm rot="10800000">
            <a:off x="8077615" y="-1139778"/>
            <a:ext cx="1062117" cy="2547605"/>
            <a:chOff x="3117443" y="2754472"/>
            <a:chExt cx="648977" cy="1556645"/>
          </a:xfrm>
        </p:grpSpPr>
        <p:sp>
          <p:nvSpPr>
            <p:cNvPr id="770" name="Google Shape;770;p81"/>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1"/>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1"/>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1"/>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1"/>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1"/>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1"/>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1"/>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1"/>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81"/>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80" name="Shape 7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96" name="Shape 96"/>
        <p:cNvGrpSpPr/>
        <p:nvPr/>
      </p:nvGrpSpPr>
      <p:grpSpPr>
        <a:xfrm>
          <a:off x="0" y="0"/>
          <a:ext cx="0" cy="0"/>
          <a:chOff x="0" y="0"/>
          <a:chExt cx="0" cy="0"/>
        </a:xfrm>
      </p:grpSpPr>
      <p:sp>
        <p:nvSpPr>
          <p:cNvPr id="97" name="Google Shape;97;p5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9" name="Google Shape;99;p58"/>
          <p:cNvSpPr txBox="1"/>
          <p:nvPr>
            <p:ph idx="1" type="subTitle"/>
          </p:nvPr>
        </p:nvSpPr>
        <p:spPr>
          <a:xfrm>
            <a:off x="4876711" y="1715800"/>
            <a:ext cx="3169200" cy="189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58"/>
          <p:cNvSpPr txBox="1"/>
          <p:nvPr>
            <p:ph idx="2" type="subTitle"/>
          </p:nvPr>
        </p:nvSpPr>
        <p:spPr>
          <a:xfrm>
            <a:off x="1098100" y="1715800"/>
            <a:ext cx="3169200" cy="189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01" name="Google Shape;101;p58"/>
          <p:cNvGrpSpPr/>
          <p:nvPr/>
        </p:nvGrpSpPr>
        <p:grpSpPr>
          <a:xfrm>
            <a:off x="720015" y="4025446"/>
            <a:ext cx="1206867" cy="2539995"/>
            <a:chOff x="1390914" y="2912671"/>
            <a:chExt cx="664463" cy="1398446"/>
          </a:xfrm>
        </p:grpSpPr>
        <p:sp>
          <p:nvSpPr>
            <p:cNvPr id="102" name="Google Shape;102;p58"/>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8"/>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8"/>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8"/>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8"/>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8"/>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8"/>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8"/>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8"/>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8"/>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8"/>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8"/>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8"/>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8"/>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 name="Google Shape;116;p58"/>
          <p:cNvGrpSpPr/>
          <p:nvPr/>
        </p:nvGrpSpPr>
        <p:grpSpPr>
          <a:xfrm>
            <a:off x="7548076" y="3920250"/>
            <a:ext cx="882711" cy="3171055"/>
            <a:chOff x="8623428" y="2586962"/>
            <a:chExt cx="478382" cy="1718544"/>
          </a:xfrm>
        </p:grpSpPr>
        <p:sp>
          <p:nvSpPr>
            <p:cNvPr id="117" name="Google Shape;117;p58"/>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8"/>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8"/>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8"/>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8"/>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8"/>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8"/>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8"/>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8"/>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8"/>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8"/>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58"/>
          <p:cNvGrpSpPr/>
          <p:nvPr/>
        </p:nvGrpSpPr>
        <p:grpSpPr>
          <a:xfrm>
            <a:off x="1885691" y="4025465"/>
            <a:ext cx="771579" cy="2505663"/>
            <a:chOff x="6278982" y="2751992"/>
            <a:chExt cx="478381" cy="1553514"/>
          </a:xfrm>
        </p:grpSpPr>
        <p:sp>
          <p:nvSpPr>
            <p:cNvPr id="129" name="Google Shape;129;p58"/>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8"/>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8"/>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8"/>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8"/>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8"/>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8"/>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8"/>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8"/>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58"/>
          <p:cNvGrpSpPr/>
          <p:nvPr/>
        </p:nvGrpSpPr>
        <p:grpSpPr>
          <a:xfrm>
            <a:off x="2771210" y="4251934"/>
            <a:ext cx="708512" cy="2313501"/>
            <a:chOff x="6961407" y="2871131"/>
            <a:chExt cx="439278" cy="1434375"/>
          </a:xfrm>
        </p:grpSpPr>
        <p:sp>
          <p:nvSpPr>
            <p:cNvPr id="139" name="Google Shape;139;p58"/>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8"/>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8"/>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8"/>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8"/>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8"/>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8"/>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58"/>
          <p:cNvGrpSpPr/>
          <p:nvPr/>
        </p:nvGrpSpPr>
        <p:grpSpPr>
          <a:xfrm>
            <a:off x="6864699" y="3920252"/>
            <a:ext cx="633518" cy="2217458"/>
            <a:chOff x="7780935" y="2930680"/>
            <a:chExt cx="392780" cy="1374826"/>
          </a:xfrm>
        </p:grpSpPr>
        <p:sp>
          <p:nvSpPr>
            <p:cNvPr id="147" name="Google Shape;147;p58"/>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8"/>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8"/>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8"/>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8"/>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8"/>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8"/>
          <p:cNvGrpSpPr/>
          <p:nvPr/>
        </p:nvGrpSpPr>
        <p:grpSpPr>
          <a:xfrm>
            <a:off x="6328335" y="3920217"/>
            <a:ext cx="438811" cy="2217514"/>
            <a:chOff x="1015564" y="2912671"/>
            <a:chExt cx="276731" cy="1398446"/>
          </a:xfrm>
        </p:grpSpPr>
        <p:sp>
          <p:nvSpPr>
            <p:cNvPr id="154" name="Google Shape;154;p58"/>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8"/>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8"/>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8"/>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8"/>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81" name="Shape 781"/>
        <p:cNvGrpSpPr/>
        <p:nvPr/>
      </p:nvGrpSpPr>
      <p:grpSpPr>
        <a:xfrm>
          <a:off x="0" y="0"/>
          <a:ext cx="0" cy="0"/>
          <a:chOff x="0" y="0"/>
          <a:chExt cx="0" cy="0"/>
        </a:xfrm>
      </p:grpSpPr>
      <p:sp>
        <p:nvSpPr>
          <p:cNvPr id="782" name="Google Shape;782;p8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3" name="Google Shape;783;p86"/>
          <p:cNvGrpSpPr/>
          <p:nvPr/>
        </p:nvGrpSpPr>
        <p:grpSpPr>
          <a:xfrm rot="5400000">
            <a:off x="1013603" y="2942921"/>
            <a:ext cx="894897" cy="2922106"/>
            <a:chOff x="6961407" y="2871131"/>
            <a:chExt cx="439278" cy="1434375"/>
          </a:xfrm>
        </p:grpSpPr>
        <p:sp>
          <p:nvSpPr>
            <p:cNvPr id="784" name="Google Shape;784;p86"/>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6"/>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6"/>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6"/>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86"/>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6"/>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6"/>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86"/>
          <p:cNvGrpSpPr/>
          <p:nvPr/>
        </p:nvGrpSpPr>
        <p:grpSpPr>
          <a:xfrm rot="-5400000">
            <a:off x="7956782" y="-950082"/>
            <a:ext cx="947980" cy="3517488"/>
            <a:chOff x="4128096" y="2589446"/>
            <a:chExt cx="465335" cy="1726630"/>
          </a:xfrm>
        </p:grpSpPr>
        <p:sp>
          <p:nvSpPr>
            <p:cNvPr id="792" name="Google Shape;792;p86"/>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6"/>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6"/>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6"/>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6"/>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86"/>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6"/>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6"/>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86"/>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6"/>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86"/>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03" name="Shape 803"/>
        <p:cNvGrpSpPr/>
        <p:nvPr/>
      </p:nvGrpSpPr>
      <p:grpSpPr>
        <a:xfrm>
          <a:off x="0" y="0"/>
          <a:ext cx="0" cy="0"/>
          <a:chOff x="0" y="0"/>
          <a:chExt cx="0" cy="0"/>
        </a:xfrm>
      </p:grpSpPr>
      <p:sp>
        <p:nvSpPr>
          <p:cNvPr id="804" name="Google Shape;804;p8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5" name="Google Shape;805;p87"/>
          <p:cNvGrpSpPr/>
          <p:nvPr/>
        </p:nvGrpSpPr>
        <p:grpSpPr>
          <a:xfrm rot="10800000">
            <a:off x="402247" y="-1174644"/>
            <a:ext cx="621973" cy="2700928"/>
            <a:chOff x="4792514" y="2979701"/>
            <a:chExt cx="305307" cy="1325804"/>
          </a:xfrm>
        </p:grpSpPr>
        <p:sp>
          <p:nvSpPr>
            <p:cNvPr id="806" name="Google Shape;806;p87"/>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87"/>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7"/>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7"/>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87"/>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1" name="Google Shape;811;p87"/>
          <p:cNvGrpSpPr/>
          <p:nvPr/>
        </p:nvGrpSpPr>
        <p:grpSpPr>
          <a:xfrm>
            <a:off x="7456205" y="3275255"/>
            <a:ext cx="974556" cy="3164819"/>
            <a:chOff x="6278982" y="2751992"/>
            <a:chExt cx="478381" cy="1553514"/>
          </a:xfrm>
        </p:grpSpPr>
        <p:sp>
          <p:nvSpPr>
            <p:cNvPr id="812" name="Google Shape;812;p87"/>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7"/>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7"/>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87"/>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87"/>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87"/>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87"/>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87"/>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87"/>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2">
    <p:spTree>
      <p:nvGrpSpPr>
        <p:cNvPr id="159" name="Shape 159"/>
        <p:cNvGrpSpPr/>
        <p:nvPr/>
      </p:nvGrpSpPr>
      <p:grpSpPr>
        <a:xfrm>
          <a:off x="0" y="0"/>
          <a:ext cx="0" cy="0"/>
          <a:chOff x="0" y="0"/>
          <a:chExt cx="0" cy="0"/>
        </a:xfrm>
      </p:grpSpPr>
      <p:sp>
        <p:nvSpPr>
          <p:cNvPr id="160" name="Google Shape;160;p5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59"/>
          <p:cNvGrpSpPr/>
          <p:nvPr/>
        </p:nvGrpSpPr>
        <p:grpSpPr>
          <a:xfrm>
            <a:off x="6288929" y="3163784"/>
            <a:ext cx="1202441" cy="2581090"/>
            <a:chOff x="5452016" y="2824589"/>
            <a:chExt cx="689908" cy="1480917"/>
          </a:xfrm>
        </p:grpSpPr>
        <p:sp>
          <p:nvSpPr>
            <p:cNvPr id="162" name="Google Shape;162;p59"/>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9"/>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9"/>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9"/>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9"/>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9"/>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9"/>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9"/>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9"/>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9"/>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9"/>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9"/>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9"/>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59"/>
          <p:cNvGrpSpPr/>
          <p:nvPr/>
        </p:nvGrpSpPr>
        <p:grpSpPr>
          <a:xfrm>
            <a:off x="7058926" y="1134426"/>
            <a:ext cx="3167539" cy="1717088"/>
            <a:chOff x="6561539" y="1197526"/>
            <a:chExt cx="3167539" cy="1717088"/>
          </a:xfrm>
        </p:grpSpPr>
        <p:grpSp>
          <p:nvGrpSpPr>
            <p:cNvPr id="176" name="Google Shape;176;p59"/>
            <p:cNvGrpSpPr/>
            <p:nvPr/>
          </p:nvGrpSpPr>
          <p:grpSpPr>
            <a:xfrm rot="-5400000">
              <a:off x="7662615" y="964074"/>
              <a:ext cx="849464" cy="3051616"/>
              <a:chOff x="8623428" y="2586962"/>
              <a:chExt cx="478382" cy="1718544"/>
            </a:xfrm>
          </p:grpSpPr>
          <p:sp>
            <p:nvSpPr>
              <p:cNvPr id="177" name="Google Shape;177;p59"/>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9"/>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9"/>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9"/>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9"/>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9"/>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9"/>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9"/>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9"/>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9"/>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9"/>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9"/>
            <p:cNvGrpSpPr/>
            <p:nvPr/>
          </p:nvGrpSpPr>
          <p:grpSpPr>
            <a:xfrm rot="-5400000">
              <a:off x="7782943" y="77686"/>
              <a:ext cx="826295" cy="3065974"/>
              <a:chOff x="4128096" y="2589446"/>
              <a:chExt cx="465335" cy="1726630"/>
            </a:xfrm>
          </p:grpSpPr>
          <p:sp>
            <p:nvSpPr>
              <p:cNvPr id="189" name="Google Shape;189;p59"/>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9"/>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9"/>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9"/>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9"/>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9"/>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9"/>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9"/>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9"/>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9"/>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9"/>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0" name="Google Shape;200;p59"/>
          <p:cNvSpPr txBox="1"/>
          <p:nvPr>
            <p:ph idx="1" type="subTitle"/>
          </p:nvPr>
        </p:nvSpPr>
        <p:spPr>
          <a:xfrm>
            <a:off x="720000" y="1722125"/>
            <a:ext cx="3951000" cy="21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sz="14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201" name="Google Shape;201;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2" name="Shape 202"/>
        <p:cNvGrpSpPr/>
        <p:nvPr/>
      </p:nvGrpSpPr>
      <p:grpSpPr>
        <a:xfrm>
          <a:off x="0" y="0"/>
          <a:ext cx="0" cy="0"/>
          <a:chOff x="0" y="0"/>
          <a:chExt cx="0" cy="0"/>
        </a:xfrm>
      </p:grpSpPr>
      <p:sp>
        <p:nvSpPr>
          <p:cNvPr id="203" name="Google Shape;203;p7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1"/>
          <p:cNvSpPr txBox="1"/>
          <p:nvPr>
            <p:ph idx="1" type="subTitle"/>
          </p:nvPr>
        </p:nvSpPr>
        <p:spPr>
          <a:xfrm>
            <a:off x="713125" y="1263375"/>
            <a:ext cx="7717800" cy="4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99999"/>
              </a:buClr>
              <a:buSzPts val="800"/>
              <a:buFont typeface="Open Sans"/>
              <a:buChar char="●"/>
              <a:defRPr sz="14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205" name="Google Shape;205;p7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 name="Shape 206"/>
        <p:cNvGrpSpPr/>
        <p:nvPr/>
      </p:nvGrpSpPr>
      <p:grpSpPr>
        <a:xfrm>
          <a:off x="0" y="0"/>
          <a:ext cx="0" cy="0"/>
          <a:chOff x="0" y="0"/>
          <a:chExt cx="0" cy="0"/>
        </a:xfrm>
      </p:grpSpPr>
      <p:sp>
        <p:nvSpPr>
          <p:cNvPr id="207" name="Google Shape;207;p6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9"/>
          <p:cNvSpPr txBox="1"/>
          <p:nvPr>
            <p:ph type="title"/>
          </p:nvPr>
        </p:nvSpPr>
        <p:spPr>
          <a:xfrm>
            <a:off x="1523600" y="1750625"/>
            <a:ext cx="6096900" cy="12651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5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212" name="Google Shape;212;p55"/>
          <p:cNvGrpSpPr/>
          <p:nvPr/>
        </p:nvGrpSpPr>
        <p:grpSpPr>
          <a:xfrm rot="5400000">
            <a:off x="1164817" y="3526193"/>
            <a:ext cx="209622" cy="2539086"/>
            <a:chOff x="9" y="2835115"/>
            <a:chExt cx="134668" cy="1631070"/>
          </a:xfrm>
        </p:grpSpPr>
        <p:sp>
          <p:nvSpPr>
            <p:cNvPr id="213" name="Google Shape;213;p55"/>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5"/>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5"/>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5"/>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55"/>
          <p:cNvGrpSpPr/>
          <p:nvPr/>
        </p:nvGrpSpPr>
        <p:grpSpPr>
          <a:xfrm flipH="1" rot="-5400000">
            <a:off x="8202185" y="-679108"/>
            <a:ext cx="457158" cy="2310231"/>
            <a:chOff x="1015564" y="2912671"/>
            <a:chExt cx="276731" cy="1398446"/>
          </a:xfrm>
        </p:grpSpPr>
        <p:sp>
          <p:nvSpPr>
            <p:cNvPr id="218" name="Google Shape;218;p55"/>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5"/>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5"/>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5"/>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5"/>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3" name="Shape 223"/>
        <p:cNvGrpSpPr/>
        <p:nvPr/>
      </p:nvGrpSpPr>
      <p:grpSpPr>
        <a:xfrm>
          <a:off x="0" y="0"/>
          <a:ext cx="0" cy="0"/>
          <a:chOff x="0" y="0"/>
          <a:chExt cx="0" cy="0"/>
        </a:xfrm>
      </p:grpSpPr>
      <p:sp>
        <p:nvSpPr>
          <p:cNvPr id="224" name="Google Shape;224;p5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57"/>
          <p:cNvGrpSpPr/>
          <p:nvPr/>
        </p:nvGrpSpPr>
        <p:grpSpPr>
          <a:xfrm rot="10800000">
            <a:off x="6929878" y="-11"/>
            <a:ext cx="1346494" cy="2890306"/>
            <a:chOff x="5452016" y="2824589"/>
            <a:chExt cx="689908" cy="1480917"/>
          </a:xfrm>
        </p:grpSpPr>
        <p:sp>
          <p:nvSpPr>
            <p:cNvPr id="226" name="Google Shape;226;p57"/>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7"/>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7"/>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7"/>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7"/>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7"/>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7"/>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7"/>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7"/>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7"/>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7"/>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7"/>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7"/>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57"/>
          <p:cNvGrpSpPr/>
          <p:nvPr/>
        </p:nvGrpSpPr>
        <p:grpSpPr>
          <a:xfrm>
            <a:off x="7730592" y="1737649"/>
            <a:ext cx="948058" cy="3405808"/>
            <a:chOff x="8623428" y="2586962"/>
            <a:chExt cx="478382" cy="1718544"/>
          </a:xfrm>
        </p:grpSpPr>
        <p:sp>
          <p:nvSpPr>
            <p:cNvPr id="240" name="Google Shape;240;p57"/>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7"/>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7"/>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7"/>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7"/>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7"/>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7"/>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7"/>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7"/>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7"/>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7"/>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57"/>
          <p:cNvGrpSpPr/>
          <p:nvPr/>
        </p:nvGrpSpPr>
        <p:grpSpPr>
          <a:xfrm flipH="1" rot="10800000">
            <a:off x="945475" y="3635300"/>
            <a:ext cx="2699775" cy="2633450"/>
            <a:chOff x="661125" y="2751225"/>
            <a:chExt cx="2699775" cy="2633450"/>
          </a:xfrm>
        </p:grpSpPr>
        <p:sp>
          <p:nvSpPr>
            <p:cNvPr id="252" name="Google Shape;252;p57"/>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7"/>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7"/>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7"/>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7"/>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7"/>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7"/>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7"/>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7"/>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7"/>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7"/>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7"/>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7"/>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7"/>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7"/>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7"/>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7"/>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7"/>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7"/>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7"/>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7"/>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7"/>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7"/>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7"/>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7"/>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7"/>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7"/>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7"/>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7"/>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p57"/>
          <p:cNvSpPr txBox="1"/>
          <p:nvPr>
            <p:ph type="title"/>
          </p:nvPr>
        </p:nvSpPr>
        <p:spPr>
          <a:xfrm>
            <a:off x="713225" y="2109175"/>
            <a:ext cx="41217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2" name="Google Shape;282;p57"/>
          <p:cNvSpPr txBox="1"/>
          <p:nvPr>
            <p:ph idx="2" type="title"/>
          </p:nvPr>
        </p:nvSpPr>
        <p:spPr>
          <a:xfrm>
            <a:off x="713225" y="1155439"/>
            <a:ext cx="1135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83" name="Google Shape;283;p57"/>
          <p:cNvSpPr txBox="1"/>
          <p:nvPr>
            <p:ph idx="1" type="subTitle"/>
          </p:nvPr>
        </p:nvSpPr>
        <p:spPr>
          <a:xfrm>
            <a:off x="713225" y="2966593"/>
            <a:ext cx="4121700" cy="36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84" name="Shape 284"/>
        <p:cNvGrpSpPr/>
        <p:nvPr/>
      </p:nvGrpSpPr>
      <p:grpSpPr>
        <a:xfrm>
          <a:off x="0" y="0"/>
          <a:ext cx="0" cy="0"/>
          <a:chOff x="0" y="0"/>
          <a:chExt cx="0" cy="0"/>
        </a:xfrm>
      </p:grpSpPr>
      <p:sp>
        <p:nvSpPr>
          <p:cNvPr id="285" name="Google Shape;285;p6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6" name="Google Shape;286;p60"/>
          <p:cNvGrpSpPr/>
          <p:nvPr/>
        </p:nvGrpSpPr>
        <p:grpSpPr>
          <a:xfrm>
            <a:off x="6244512" y="3338568"/>
            <a:ext cx="1206867" cy="2539995"/>
            <a:chOff x="1390914" y="2912671"/>
            <a:chExt cx="664463" cy="1398446"/>
          </a:xfrm>
        </p:grpSpPr>
        <p:sp>
          <p:nvSpPr>
            <p:cNvPr id="287" name="Google Shape;287;p60"/>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0"/>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0"/>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0"/>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0"/>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0"/>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0"/>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0"/>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0"/>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0"/>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0"/>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0"/>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0"/>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0"/>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60"/>
          <p:cNvGrpSpPr/>
          <p:nvPr/>
        </p:nvGrpSpPr>
        <p:grpSpPr>
          <a:xfrm rot="-5400000">
            <a:off x="8258356" y="631052"/>
            <a:ext cx="771579" cy="2505663"/>
            <a:chOff x="6278982" y="2751992"/>
            <a:chExt cx="478381" cy="1553514"/>
          </a:xfrm>
        </p:grpSpPr>
        <p:sp>
          <p:nvSpPr>
            <p:cNvPr id="302" name="Google Shape;302;p60"/>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0"/>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0"/>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0"/>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0"/>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0"/>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0"/>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0"/>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0"/>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 name="Google Shape;311;p60"/>
          <p:cNvGrpSpPr/>
          <p:nvPr/>
        </p:nvGrpSpPr>
        <p:grpSpPr>
          <a:xfrm rot="-5400000">
            <a:off x="8420278" y="-126853"/>
            <a:ext cx="708512" cy="2313501"/>
            <a:chOff x="6961407" y="2871131"/>
            <a:chExt cx="439278" cy="1434375"/>
          </a:xfrm>
        </p:grpSpPr>
        <p:sp>
          <p:nvSpPr>
            <p:cNvPr id="312" name="Google Shape;312;p60"/>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0"/>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0"/>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0"/>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0"/>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0"/>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0"/>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60"/>
          <p:cNvGrpSpPr/>
          <p:nvPr/>
        </p:nvGrpSpPr>
        <p:grpSpPr>
          <a:xfrm rot="10800000">
            <a:off x="438852" y="-3"/>
            <a:ext cx="274370" cy="3323141"/>
            <a:chOff x="9" y="2835115"/>
            <a:chExt cx="134668" cy="1631070"/>
          </a:xfrm>
        </p:grpSpPr>
        <p:sp>
          <p:nvSpPr>
            <p:cNvPr id="320" name="Google Shape;320;p60"/>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0"/>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0"/>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0"/>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 name="Google Shape;324;p60"/>
          <p:cNvSpPr txBox="1"/>
          <p:nvPr>
            <p:ph type="title"/>
          </p:nvPr>
        </p:nvSpPr>
        <p:spPr>
          <a:xfrm>
            <a:off x="1063113" y="3343800"/>
            <a:ext cx="4831500" cy="531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5" name="Google Shape;325;p60"/>
          <p:cNvSpPr txBox="1"/>
          <p:nvPr>
            <p:ph idx="1" type="subTitle"/>
          </p:nvPr>
        </p:nvSpPr>
        <p:spPr>
          <a:xfrm>
            <a:off x="1063125" y="1342850"/>
            <a:ext cx="5474100" cy="1815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ton"/>
              <a:buNone/>
              <a:defRPr b="0" i="0" sz="3000" u="none" cap="none" strike="noStrike">
                <a:solidFill>
                  <a:schemeClr val="dk1"/>
                </a:solidFill>
                <a:latin typeface="Anton"/>
                <a:ea typeface="Anton"/>
                <a:cs typeface="Anton"/>
                <a:sym typeface="Anton"/>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53"/>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1pPr>
            <a:lvl2pPr indent="-317500" lvl="1" marL="914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2pPr>
            <a:lvl3pPr indent="-317500" lvl="2" marL="1371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3pPr>
            <a:lvl4pPr indent="-317500" lvl="3" marL="1828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4pPr>
            <a:lvl5pPr indent="-317500" lvl="4" marL="22860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5pPr>
            <a:lvl6pPr indent="-317500" lvl="5" marL="2743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6pPr>
            <a:lvl7pPr indent="-317500" lvl="6" marL="3200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7pPr>
            <a:lvl8pPr indent="-317500" lvl="7" marL="3657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8pPr>
            <a:lvl9pPr indent="-317500" lvl="8" marL="4114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nodejs.org/en/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0E0E"/>
        </a:solidFill>
      </p:bgPr>
    </p:bg>
    <p:spTree>
      <p:nvGrpSpPr>
        <p:cNvPr id="824" name="Shape 824"/>
        <p:cNvGrpSpPr/>
        <p:nvPr/>
      </p:nvGrpSpPr>
      <p:grpSpPr>
        <a:xfrm>
          <a:off x="0" y="0"/>
          <a:ext cx="0" cy="0"/>
          <a:chOff x="0" y="0"/>
          <a:chExt cx="0" cy="0"/>
        </a:xfrm>
      </p:grpSpPr>
      <p:sp>
        <p:nvSpPr>
          <p:cNvPr id="825" name="Google Shape;825;g2d8c597872b_0_0"/>
          <p:cNvSpPr txBox="1"/>
          <p:nvPr>
            <p:ph type="ctrTitle"/>
          </p:nvPr>
        </p:nvSpPr>
        <p:spPr>
          <a:xfrm>
            <a:off x="713225" y="835700"/>
            <a:ext cx="5243700" cy="171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Tech Forge I</a:t>
            </a:r>
            <a:endParaRPr/>
          </a:p>
        </p:txBody>
      </p:sp>
      <p:sp>
        <p:nvSpPr>
          <p:cNvPr id="826" name="Google Shape;826;g2d8c597872b_0_0"/>
          <p:cNvSpPr txBox="1"/>
          <p:nvPr>
            <p:ph idx="1" type="subTitle"/>
          </p:nvPr>
        </p:nvSpPr>
        <p:spPr>
          <a:xfrm>
            <a:off x="713225" y="2554100"/>
            <a:ext cx="5243700" cy="8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Prof. Esp. Douglas Américo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g1f1dcc40de9_1_9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Console.Log</a:t>
            </a:r>
            <a:endParaRPr/>
          </a:p>
        </p:txBody>
      </p:sp>
      <p:sp>
        <p:nvSpPr>
          <p:cNvPr id="923" name="Google Shape;923;g1f1dcc40de9_1_916"/>
          <p:cNvSpPr txBox="1"/>
          <p:nvPr>
            <p:ph idx="1" type="subTitle"/>
          </p:nvPr>
        </p:nvSpPr>
        <p:spPr>
          <a:xfrm>
            <a:off x="1477650" y="1754100"/>
            <a:ext cx="6188700" cy="1356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800"/>
              <a:buNone/>
            </a:pPr>
            <a:r>
              <a:rPr lang="en" sz="1600">
                <a:solidFill>
                  <a:srgbClr val="9CDCFE"/>
                </a:solidFill>
                <a:highlight>
                  <a:srgbClr val="1F1F1F"/>
                </a:highlight>
              </a:rPr>
              <a:t>console</a:t>
            </a:r>
            <a:r>
              <a:rPr lang="en" sz="1600">
                <a:solidFill>
                  <a:srgbClr val="CCCCCC"/>
                </a:solidFill>
                <a:highlight>
                  <a:srgbClr val="1F1F1F"/>
                </a:highlight>
              </a:rPr>
              <a:t>.</a:t>
            </a:r>
            <a:r>
              <a:rPr lang="en" sz="1600">
                <a:solidFill>
                  <a:srgbClr val="DCDCAA"/>
                </a:solidFill>
                <a:highlight>
                  <a:srgbClr val="1F1F1F"/>
                </a:highlight>
              </a:rPr>
              <a:t>log</a:t>
            </a:r>
            <a:r>
              <a:rPr lang="en" sz="1600">
                <a:solidFill>
                  <a:srgbClr val="CCCCCC"/>
                </a:solidFill>
                <a:highlight>
                  <a:srgbClr val="1F1F1F"/>
                </a:highlight>
              </a:rPr>
              <a:t>() </a:t>
            </a:r>
            <a:r>
              <a:rPr lang="en" sz="1600"/>
              <a:t>é uma das maneiras que podemos utilizar para apresentar valores em tela em javascript. Iremos utilizá-lo para a apresentação de varias informações no terminal do sistema, como nos exemplos a seguir:</a:t>
            </a:r>
            <a:endParaRPr sz="1600"/>
          </a:p>
        </p:txBody>
      </p:sp>
      <p:grpSp>
        <p:nvGrpSpPr>
          <p:cNvPr id="924" name="Google Shape;924;g1f1dcc40de9_1_916"/>
          <p:cNvGrpSpPr/>
          <p:nvPr/>
        </p:nvGrpSpPr>
        <p:grpSpPr>
          <a:xfrm flipH="1" rot="10800000">
            <a:off x="7955537" y="-419513"/>
            <a:ext cx="859664" cy="2991249"/>
            <a:chOff x="3117443" y="2754472"/>
            <a:chExt cx="447369" cy="1556645"/>
          </a:xfrm>
        </p:grpSpPr>
        <p:sp>
          <p:nvSpPr>
            <p:cNvPr id="925" name="Google Shape;925;g1f1dcc40de9_1_916"/>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1f1dcc40de9_1_916"/>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1f1dcc40de9_1_916"/>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f1dcc40de9_1_916"/>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1f1dcc40de9_1_916"/>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1f1dcc40de9_1_916"/>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1f1dcc40de9_1_916"/>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g1f1dcc40de9_1_916"/>
          <p:cNvGrpSpPr/>
          <p:nvPr/>
        </p:nvGrpSpPr>
        <p:grpSpPr>
          <a:xfrm rot="-5400000">
            <a:off x="569648" y="3183719"/>
            <a:ext cx="686195" cy="3134263"/>
            <a:chOff x="66225" y="-562500"/>
            <a:chExt cx="686195" cy="3134263"/>
          </a:xfrm>
        </p:grpSpPr>
        <p:grpSp>
          <p:nvGrpSpPr>
            <p:cNvPr id="933" name="Google Shape;933;g1f1dcc40de9_1_916"/>
            <p:cNvGrpSpPr/>
            <p:nvPr/>
          </p:nvGrpSpPr>
          <p:grpSpPr>
            <a:xfrm flipH="1" rot="10800000">
              <a:off x="66225" y="-562500"/>
              <a:ext cx="258777" cy="3134263"/>
              <a:chOff x="9" y="2835115"/>
              <a:chExt cx="134668" cy="1631070"/>
            </a:xfrm>
          </p:grpSpPr>
          <p:sp>
            <p:nvSpPr>
              <p:cNvPr id="934" name="Google Shape;934;g1f1dcc40de9_1_916"/>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1f1dcc40de9_1_916"/>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f1dcc40de9_1_916"/>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1f1dcc40de9_1_916"/>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8" name="Google Shape;938;g1f1dcc40de9_1_916"/>
            <p:cNvGrpSpPr/>
            <p:nvPr/>
          </p:nvGrpSpPr>
          <p:grpSpPr>
            <a:xfrm flipH="1" rot="10800000">
              <a:off x="360075" y="-443999"/>
              <a:ext cx="392345" cy="2299752"/>
              <a:chOff x="4792514" y="3108715"/>
              <a:chExt cx="204177" cy="1196790"/>
            </a:xfrm>
          </p:grpSpPr>
          <p:sp>
            <p:nvSpPr>
              <p:cNvPr id="939" name="Google Shape;939;g1f1dcc40de9_1_916"/>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f1dcc40de9_1_916"/>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f1dcc40de9_1_916"/>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2" name="Google Shape;942;g1f1dcc40de9_1_916"/>
          <p:cNvGrpSpPr/>
          <p:nvPr/>
        </p:nvGrpSpPr>
        <p:grpSpPr>
          <a:xfrm rot="10800000">
            <a:off x="385326" y="-1"/>
            <a:ext cx="788990" cy="2549639"/>
            <a:chOff x="2474121" y="2891575"/>
            <a:chExt cx="439279" cy="1419541"/>
          </a:xfrm>
        </p:grpSpPr>
        <p:sp>
          <p:nvSpPr>
            <p:cNvPr id="943" name="Google Shape;943;g1f1dcc40de9_1_916"/>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f1dcc40de9_1_916"/>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f1dcc40de9_1_916"/>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1f1dcc40de9_1_916"/>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1f1dcc40de9_1_916"/>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1f1dcc40de9_1_916"/>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1f1dcc40de9_1_916"/>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f1dcc40de9_1_916"/>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1" name="Google Shape;951;g1f1dcc40de9_1_916"/>
          <p:cNvSpPr txBox="1"/>
          <p:nvPr/>
        </p:nvSpPr>
        <p:spPr>
          <a:xfrm>
            <a:off x="1446175" y="3207975"/>
            <a:ext cx="3449400" cy="10995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rgbClr val="9CDCFE"/>
                </a:solidFill>
                <a:highlight>
                  <a:srgbClr val="1F1F1F"/>
                </a:highlight>
                <a:latin typeface="Courier New"/>
                <a:ea typeface="Courier New"/>
                <a:cs typeface="Courier New"/>
                <a:sym typeface="Courier New"/>
              </a:rPr>
              <a:t>console</a:t>
            </a:r>
            <a:r>
              <a:rPr b="0" i="0" lang="en" sz="1600" u="none" cap="none" strike="noStrike">
                <a:solidFill>
                  <a:srgbClr val="CCCCCC"/>
                </a:solidFill>
                <a:highlight>
                  <a:srgbClr val="1F1F1F"/>
                </a:highlight>
                <a:latin typeface="Courier New"/>
                <a:ea typeface="Courier New"/>
                <a:cs typeface="Courier New"/>
                <a:sym typeface="Courier New"/>
              </a:rPr>
              <a:t>.</a:t>
            </a:r>
            <a:r>
              <a:rPr b="0" i="0" lang="en" sz="1600" u="none" cap="none" strike="noStrike">
                <a:solidFill>
                  <a:srgbClr val="DCDCAA"/>
                </a:solidFill>
                <a:highlight>
                  <a:srgbClr val="1F1F1F"/>
                </a:highlight>
                <a:latin typeface="Courier New"/>
                <a:ea typeface="Courier New"/>
                <a:cs typeface="Courier New"/>
                <a:sym typeface="Courier New"/>
              </a:rPr>
              <a:t>log</a:t>
            </a:r>
            <a:r>
              <a:rPr b="0" i="0" lang="en" sz="1600" u="none" cap="none" strike="noStrike">
                <a:solidFill>
                  <a:srgbClr val="CCCCCC"/>
                </a:solidFill>
                <a:highlight>
                  <a:srgbClr val="1F1F1F"/>
                </a:highlight>
                <a:latin typeface="Courier New"/>
                <a:ea typeface="Courier New"/>
                <a:cs typeface="Courier New"/>
                <a:sym typeface="Courier New"/>
              </a:rPr>
              <a:t>(</a:t>
            </a:r>
            <a:r>
              <a:rPr b="0" i="0" lang="en" sz="1600" u="none" cap="none" strike="noStrike">
                <a:solidFill>
                  <a:srgbClr val="CE9178"/>
                </a:solidFill>
                <a:highlight>
                  <a:srgbClr val="1F1F1F"/>
                </a:highlight>
                <a:latin typeface="Courier New"/>
                <a:ea typeface="Courier New"/>
                <a:cs typeface="Courier New"/>
                <a:sym typeface="Courier New"/>
              </a:rPr>
              <a:t>"Hello Word"</a:t>
            </a:r>
            <a:r>
              <a:rPr b="0" i="0" lang="en" sz="1600" u="none" cap="none" strike="noStrike">
                <a:solidFill>
                  <a:srgbClr val="CCCCCC"/>
                </a:solidFill>
                <a:highlight>
                  <a:srgbClr val="1F1F1F"/>
                </a:highlight>
                <a:latin typeface="Courier New"/>
                <a:ea typeface="Courier New"/>
                <a:cs typeface="Courier New"/>
                <a:sym typeface="Courier New"/>
              </a:rPr>
              <a:t>);</a:t>
            </a:r>
            <a:endParaRPr b="0" i="0" sz="160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rgbClr val="9CDCFE"/>
                </a:solidFill>
                <a:highlight>
                  <a:srgbClr val="1F1F1F"/>
                </a:highlight>
                <a:latin typeface="Courier New"/>
                <a:ea typeface="Courier New"/>
                <a:cs typeface="Courier New"/>
                <a:sym typeface="Courier New"/>
              </a:rPr>
              <a:t>console</a:t>
            </a:r>
            <a:r>
              <a:rPr b="0" i="0" lang="en" sz="1600" u="none" cap="none" strike="noStrike">
                <a:solidFill>
                  <a:srgbClr val="CCCCCC"/>
                </a:solidFill>
                <a:highlight>
                  <a:srgbClr val="1F1F1F"/>
                </a:highlight>
                <a:latin typeface="Courier New"/>
                <a:ea typeface="Courier New"/>
                <a:cs typeface="Courier New"/>
                <a:sym typeface="Courier New"/>
              </a:rPr>
              <a:t>.</a:t>
            </a:r>
            <a:r>
              <a:rPr b="0" i="0" lang="en" sz="1600" u="none" cap="none" strike="noStrike">
                <a:solidFill>
                  <a:srgbClr val="DCDCAA"/>
                </a:solidFill>
                <a:highlight>
                  <a:srgbClr val="1F1F1F"/>
                </a:highlight>
                <a:latin typeface="Courier New"/>
                <a:ea typeface="Courier New"/>
                <a:cs typeface="Courier New"/>
                <a:sym typeface="Courier New"/>
              </a:rPr>
              <a:t>log</a:t>
            </a:r>
            <a:r>
              <a:rPr b="0" i="0" lang="en" sz="1600" u="none" cap="none" strike="noStrike">
                <a:solidFill>
                  <a:srgbClr val="CCCCCC"/>
                </a:solidFill>
                <a:highlight>
                  <a:srgbClr val="1F1F1F"/>
                </a:highlight>
                <a:latin typeface="Courier New"/>
                <a:ea typeface="Courier New"/>
                <a:cs typeface="Courier New"/>
                <a:sym typeface="Courier New"/>
              </a:rPr>
              <a:t>(</a:t>
            </a:r>
            <a:r>
              <a:rPr b="0" i="0" lang="en" sz="1600" u="none" cap="none" strike="noStrike">
                <a:solidFill>
                  <a:srgbClr val="B5CEA8"/>
                </a:solidFill>
                <a:highlight>
                  <a:srgbClr val="1F1F1F"/>
                </a:highlight>
                <a:latin typeface="Courier New"/>
                <a:ea typeface="Courier New"/>
                <a:cs typeface="Courier New"/>
                <a:sym typeface="Courier New"/>
              </a:rPr>
              <a:t>123456</a:t>
            </a:r>
            <a:r>
              <a:rPr b="0" i="0" lang="en" sz="1600" u="none" cap="none" strike="noStrike">
                <a:solidFill>
                  <a:srgbClr val="CCCCCC"/>
                </a:solidFill>
                <a:highlight>
                  <a:srgbClr val="1F1F1F"/>
                </a:highlight>
                <a:latin typeface="Courier New"/>
                <a:ea typeface="Courier New"/>
                <a:cs typeface="Courier New"/>
                <a:sym typeface="Courier New"/>
              </a:rPr>
              <a:t>);</a:t>
            </a:r>
            <a:endParaRPr b="0" i="0" sz="1600" u="none" cap="none" strike="noStrike">
              <a:solidFill>
                <a:srgbClr val="CCCCCC"/>
              </a:solidFill>
              <a:highlight>
                <a:srgbClr val="1F1F1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600"/>
              <a:buFont typeface="Arial"/>
              <a:buNone/>
            </a:pPr>
            <a:r>
              <a:rPr b="0" i="0" lang="en" sz="1600" u="none" cap="none" strike="noStrike">
                <a:solidFill>
                  <a:srgbClr val="9CDCFE"/>
                </a:solidFill>
                <a:highlight>
                  <a:srgbClr val="1F1F1F"/>
                </a:highlight>
                <a:latin typeface="Courier New"/>
                <a:ea typeface="Courier New"/>
                <a:cs typeface="Courier New"/>
                <a:sym typeface="Courier New"/>
              </a:rPr>
              <a:t>console</a:t>
            </a:r>
            <a:r>
              <a:rPr b="0" i="0" lang="en" sz="1600" u="none" cap="none" strike="noStrike">
                <a:solidFill>
                  <a:srgbClr val="CCCCCC"/>
                </a:solidFill>
                <a:highlight>
                  <a:srgbClr val="1F1F1F"/>
                </a:highlight>
                <a:latin typeface="Courier New"/>
                <a:ea typeface="Courier New"/>
                <a:cs typeface="Courier New"/>
                <a:sym typeface="Courier New"/>
              </a:rPr>
              <a:t>.</a:t>
            </a:r>
            <a:r>
              <a:rPr b="0" i="0" lang="en" sz="1600" u="none" cap="none" strike="noStrike">
                <a:solidFill>
                  <a:srgbClr val="DCDCAA"/>
                </a:solidFill>
                <a:highlight>
                  <a:srgbClr val="1F1F1F"/>
                </a:highlight>
                <a:latin typeface="Courier New"/>
                <a:ea typeface="Courier New"/>
                <a:cs typeface="Courier New"/>
                <a:sym typeface="Courier New"/>
              </a:rPr>
              <a:t>log</a:t>
            </a:r>
            <a:r>
              <a:rPr b="0" i="0" lang="en" sz="1600" u="none" cap="none" strike="noStrike">
                <a:solidFill>
                  <a:srgbClr val="CCCCCC"/>
                </a:solidFill>
                <a:highlight>
                  <a:srgbClr val="1F1F1F"/>
                </a:highlight>
                <a:latin typeface="Courier New"/>
                <a:ea typeface="Courier New"/>
                <a:cs typeface="Courier New"/>
                <a:sym typeface="Courier New"/>
              </a:rPr>
              <a:t>(</a:t>
            </a:r>
            <a:r>
              <a:rPr b="0" i="0" lang="en" sz="1600" u="none" cap="none" strike="noStrike">
                <a:solidFill>
                  <a:srgbClr val="569CD6"/>
                </a:solidFill>
                <a:highlight>
                  <a:srgbClr val="1F1F1F"/>
                </a:highlight>
                <a:latin typeface="Courier New"/>
                <a:ea typeface="Courier New"/>
                <a:cs typeface="Courier New"/>
                <a:sym typeface="Courier New"/>
              </a:rPr>
              <a:t>true</a:t>
            </a:r>
            <a:r>
              <a:rPr b="0" i="0" lang="en" sz="1600" u="none" cap="none" strike="noStrike">
                <a:solidFill>
                  <a:srgbClr val="CCCCCC"/>
                </a:solidFill>
                <a:highlight>
                  <a:srgbClr val="1F1F1F"/>
                </a:highlight>
                <a:latin typeface="Courier New"/>
                <a:ea typeface="Courier New"/>
                <a:cs typeface="Courier New"/>
                <a:sym typeface="Courier New"/>
              </a:rPr>
              <a:t>);</a:t>
            </a:r>
            <a:endParaRPr b="0" i="0" sz="1600" u="none" cap="none" strike="noStrike">
              <a:solidFill>
                <a:srgbClr val="9CDCFE"/>
              </a:solidFill>
              <a:highlight>
                <a:srgbClr val="1F1F1F"/>
              </a:highlight>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1f1dcc40de9_1_88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Bibliotecas</a:t>
            </a:r>
            <a:endParaRPr/>
          </a:p>
        </p:txBody>
      </p:sp>
      <p:sp>
        <p:nvSpPr>
          <p:cNvPr id="957" name="Google Shape;957;g1f1dcc40de9_1_883"/>
          <p:cNvSpPr txBox="1"/>
          <p:nvPr>
            <p:ph idx="1" type="subTitle"/>
          </p:nvPr>
        </p:nvSpPr>
        <p:spPr>
          <a:xfrm>
            <a:off x="1252700" y="1413650"/>
            <a:ext cx="6413700" cy="2718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800"/>
              <a:buNone/>
            </a:pPr>
            <a:r>
              <a:rPr lang="en" sz="1800"/>
              <a:t>Em Node.js, uma biblioteca (ou módulo) geralmente se refere a um conjunto de funcionalidades encapsuladas em um arquivo ou conjunto de arquivos JavaScript que podem ser reutilizadas em diferentes partes do seu código ou em diferentes projetos. Bibliotecas em Node.js são comumente distribuídas e gerenciadas por meio do npm (Node Package Manager).</a:t>
            </a:r>
            <a:endParaRPr sz="1800"/>
          </a:p>
        </p:txBody>
      </p:sp>
      <p:grpSp>
        <p:nvGrpSpPr>
          <p:cNvPr id="958" name="Google Shape;958;g1f1dcc40de9_1_883"/>
          <p:cNvGrpSpPr/>
          <p:nvPr/>
        </p:nvGrpSpPr>
        <p:grpSpPr>
          <a:xfrm flipH="1" rot="10800000">
            <a:off x="7955537" y="-419513"/>
            <a:ext cx="859664" cy="2991249"/>
            <a:chOff x="3117443" y="2754472"/>
            <a:chExt cx="447369" cy="1556645"/>
          </a:xfrm>
        </p:grpSpPr>
        <p:sp>
          <p:nvSpPr>
            <p:cNvPr id="959" name="Google Shape;959;g1f1dcc40de9_1_883"/>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1f1dcc40de9_1_883"/>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1f1dcc40de9_1_883"/>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1f1dcc40de9_1_883"/>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1f1dcc40de9_1_883"/>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1f1dcc40de9_1_883"/>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1f1dcc40de9_1_883"/>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6" name="Google Shape;966;g1f1dcc40de9_1_883"/>
          <p:cNvGrpSpPr/>
          <p:nvPr/>
        </p:nvGrpSpPr>
        <p:grpSpPr>
          <a:xfrm rot="-5400000">
            <a:off x="569648" y="3183719"/>
            <a:ext cx="686195" cy="3134263"/>
            <a:chOff x="66225" y="-562500"/>
            <a:chExt cx="686195" cy="3134263"/>
          </a:xfrm>
        </p:grpSpPr>
        <p:grpSp>
          <p:nvGrpSpPr>
            <p:cNvPr id="967" name="Google Shape;967;g1f1dcc40de9_1_883"/>
            <p:cNvGrpSpPr/>
            <p:nvPr/>
          </p:nvGrpSpPr>
          <p:grpSpPr>
            <a:xfrm flipH="1" rot="10800000">
              <a:off x="66225" y="-562500"/>
              <a:ext cx="258777" cy="3134263"/>
              <a:chOff x="9" y="2835115"/>
              <a:chExt cx="134668" cy="1631070"/>
            </a:xfrm>
          </p:grpSpPr>
          <p:sp>
            <p:nvSpPr>
              <p:cNvPr id="968" name="Google Shape;968;g1f1dcc40de9_1_883"/>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1f1dcc40de9_1_883"/>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1f1dcc40de9_1_883"/>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1f1dcc40de9_1_883"/>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2" name="Google Shape;972;g1f1dcc40de9_1_883"/>
            <p:cNvGrpSpPr/>
            <p:nvPr/>
          </p:nvGrpSpPr>
          <p:grpSpPr>
            <a:xfrm flipH="1" rot="10800000">
              <a:off x="360075" y="-443999"/>
              <a:ext cx="392345" cy="2299752"/>
              <a:chOff x="4792514" y="3108715"/>
              <a:chExt cx="204177" cy="1196790"/>
            </a:xfrm>
          </p:grpSpPr>
          <p:sp>
            <p:nvSpPr>
              <p:cNvPr id="973" name="Google Shape;973;g1f1dcc40de9_1_883"/>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f1dcc40de9_1_883"/>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1f1dcc40de9_1_883"/>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76" name="Google Shape;976;g1f1dcc40de9_1_883"/>
          <p:cNvGrpSpPr/>
          <p:nvPr/>
        </p:nvGrpSpPr>
        <p:grpSpPr>
          <a:xfrm rot="10800000">
            <a:off x="385326" y="-1"/>
            <a:ext cx="788990" cy="2549639"/>
            <a:chOff x="2474121" y="2891575"/>
            <a:chExt cx="439279" cy="1419541"/>
          </a:xfrm>
        </p:grpSpPr>
        <p:sp>
          <p:nvSpPr>
            <p:cNvPr id="977" name="Google Shape;977;g1f1dcc40de9_1_883"/>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1f1dcc40de9_1_883"/>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1f1dcc40de9_1_883"/>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1f1dcc40de9_1_883"/>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1f1dcc40de9_1_883"/>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1f1dcc40de9_1_883"/>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1f1dcc40de9_1_883"/>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1f1dcc40de9_1_883"/>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g1f0e134a7fd_0_87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Variáveis</a:t>
            </a:r>
            <a:endParaRPr/>
          </a:p>
        </p:txBody>
      </p:sp>
      <p:sp>
        <p:nvSpPr>
          <p:cNvPr id="990" name="Google Shape;990;g1f0e134a7fd_0_873"/>
          <p:cNvSpPr txBox="1"/>
          <p:nvPr>
            <p:ph idx="1" type="subTitle"/>
          </p:nvPr>
        </p:nvSpPr>
        <p:spPr>
          <a:xfrm>
            <a:off x="1423275" y="1345450"/>
            <a:ext cx="6188700" cy="12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800"/>
              <a:buNone/>
            </a:pPr>
            <a:r>
              <a:rPr lang="en" sz="1600"/>
              <a:t>É um espaço na memória do computador ou servidor destinado a um dado que é alterado durante a execução do algoritmo</a:t>
            </a:r>
            <a:endParaRPr sz="1600"/>
          </a:p>
          <a:p>
            <a:pPr indent="0" lvl="0" marL="0" rtl="0" algn="l">
              <a:lnSpc>
                <a:spcPct val="150000"/>
              </a:lnSpc>
              <a:spcBef>
                <a:spcPts val="0"/>
              </a:spcBef>
              <a:spcAft>
                <a:spcPts val="0"/>
              </a:spcAft>
              <a:buSzPts val="800"/>
              <a:buNone/>
            </a:pPr>
            <a:r>
              <a:t/>
            </a:r>
            <a:endParaRPr sz="1600"/>
          </a:p>
          <a:p>
            <a:pPr indent="0" lvl="0" marL="0" rtl="0" algn="just">
              <a:lnSpc>
                <a:spcPct val="115000"/>
              </a:lnSpc>
              <a:spcBef>
                <a:spcPts val="0"/>
              </a:spcBef>
              <a:spcAft>
                <a:spcPts val="0"/>
              </a:spcAft>
              <a:buSzPts val="800"/>
              <a:buNone/>
            </a:pPr>
            <a:r>
              <a:t/>
            </a:r>
            <a:endParaRPr sz="1600"/>
          </a:p>
        </p:txBody>
      </p:sp>
      <p:grpSp>
        <p:nvGrpSpPr>
          <p:cNvPr id="991" name="Google Shape;991;g1f0e134a7fd_0_873"/>
          <p:cNvGrpSpPr/>
          <p:nvPr/>
        </p:nvGrpSpPr>
        <p:grpSpPr>
          <a:xfrm flipH="1" rot="10800000">
            <a:off x="7955537" y="-419513"/>
            <a:ext cx="859664" cy="2991249"/>
            <a:chOff x="3117443" y="2754472"/>
            <a:chExt cx="447369" cy="1556645"/>
          </a:xfrm>
        </p:grpSpPr>
        <p:sp>
          <p:nvSpPr>
            <p:cNvPr id="992" name="Google Shape;992;g1f0e134a7fd_0_873"/>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f0e134a7fd_0_873"/>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f0e134a7fd_0_873"/>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f0e134a7fd_0_873"/>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1f0e134a7fd_0_873"/>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f0e134a7fd_0_873"/>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f0e134a7fd_0_873"/>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g1f0e134a7fd_0_873"/>
          <p:cNvGrpSpPr/>
          <p:nvPr/>
        </p:nvGrpSpPr>
        <p:grpSpPr>
          <a:xfrm rot="-5400000">
            <a:off x="569648" y="3183719"/>
            <a:ext cx="686195" cy="3134263"/>
            <a:chOff x="66225" y="-562500"/>
            <a:chExt cx="686195" cy="3134263"/>
          </a:xfrm>
        </p:grpSpPr>
        <p:grpSp>
          <p:nvGrpSpPr>
            <p:cNvPr id="1000" name="Google Shape;1000;g1f0e134a7fd_0_873"/>
            <p:cNvGrpSpPr/>
            <p:nvPr/>
          </p:nvGrpSpPr>
          <p:grpSpPr>
            <a:xfrm flipH="1" rot="10800000">
              <a:off x="66225" y="-562500"/>
              <a:ext cx="258777" cy="3134263"/>
              <a:chOff x="9" y="2835115"/>
              <a:chExt cx="134668" cy="1631070"/>
            </a:xfrm>
          </p:grpSpPr>
          <p:sp>
            <p:nvSpPr>
              <p:cNvPr id="1001" name="Google Shape;1001;g1f0e134a7fd_0_873"/>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f0e134a7fd_0_873"/>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f0e134a7fd_0_873"/>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1f0e134a7fd_0_873"/>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5" name="Google Shape;1005;g1f0e134a7fd_0_873"/>
            <p:cNvGrpSpPr/>
            <p:nvPr/>
          </p:nvGrpSpPr>
          <p:grpSpPr>
            <a:xfrm flipH="1" rot="10800000">
              <a:off x="360075" y="-443999"/>
              <a:ext cx="392345" cy="2299752"/>
              <a:chOff x="4792514" y="3108715"/>
              <a:chExt cx="204177" cy="1196790"/>
            </a:xfrm>
          </p:grpSpPr>
          <p:sp>
            <p:nvSpPr>
              <p:cNvPr id="1006" name="Google Shape;1006;g1f0e134a7fd_0_873"/>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f0e134a7fd_0_873"/>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f0e134a7fd_0_873"/>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09" name="Google Shape;1009;g1f0e134a7fd_0_873"/>
          <p:cNvGrpSpPr/>
          <p:nvPr/>
        </p:nvGrpSpPr>
        <p:grpSpPr>
          <a:xfrm rot="10800000">
            <a:off x="385326" y="-1"/>
            <a:ext cx="788990" cy="2549639"/>
            <a:chOff x="2474121" y="2891575"/>
            <a:chExt cx="439279" cy="1419541"/>
          </a:xfrm>
        </p:grpSpPr>
        <p:sp>
          <p:nvSpPr>
            <p:cNvPr id="1010" name="Google Shape;1010;g1f0e134a7fd_0_873"/>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f0e134a7fd_0_873"/>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f0e134a7fd_0_873"/>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f0e134a7fd_0_873"/>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f0e134a7fd_0_873"/>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f0e134a7fd_0_873"/>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f0e134a7fd_0_873"/>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f0e134a7fd_0_873"/>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18" name="Google Shape;1018;g1f0e134a7fd_0_873"/>
          <p:cNvPicPr preferRelativeResize="0"/>
          <p:nvPr/>
        </p:nvPicPr>
        <p:blipFill rotWithShape="1">
          <a:blip r:embed="rId3">
            <a:alphaModFix/>
          </a:blip>
          <a:srcRect b="0" l="0" r="0" t="0"/>
          <a:stretch/>
        </p:blipFill>
        <p:spPr>
          <a:xfrm>
            <a:off x="2596378" y="2332687"/>
            <a:ext cx="3842509" cy="22383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g1f1d614ed77_1_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Constantes</a:t>
            </a:r>
            <a:endParaRPr/>
          </a:p>
        </p:txBody>
      </p:sp>
      <p:sp>
        <p:nvSpPr>
          <p:cNvPr id="1024" name="Google Shape;1024;g1f1d614ed77_1_7"/>
          <p:cNvSpPr txBox="1"/>
          <p:nvPr>
            <p:ph idx="1" type="subTitle"/>
          </p:nvPr>
        </p:nvSpPr>
        <p:spPr>
          <a:xfrm>
            <a:off x="1423275" y="1171775"/>
            <a:ext cx="6188700" cy="12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800"/>
              <a:buNone/>
            </a:pPr>
            <a:r>
              <a:rPr lang="en" sz="1600"/>
              <a:t>•Ao contrário das variáveis, que podemos alterar o valor conforme a necessidade do algoritmo a ser desenvolvido, as constantes precisam ser inicializadas e não podem ter o seu valor alterado</a:t>
            </a:r>
            <a:endParaRPr sz="1600"/>
          </a:p>
          <a:p>
            <a:pPr indent="0" lvl="0" marL="0" rtl="0" algn="l">
              <a:lnSpc>
                <a:spcPct val="115000"/>
              </a:lnSpc>
              <a:spcBef>
                <a:spcPts val="800"/>
              </a:spcBef>
              <a:spcAft>
                <a:spcPts val="0"/>
              </a:spcAft>
              <a:buSzPts val="800"/>
              <a:buNone/>
            </a:pPr>
            <a:r>
              <a:t/>
            </a:r>
            <a:endParaRPr sz="1600"/>
          </a:p>
          <a:p>
            <a:pPr indent="0" lvl="0" marL="0" rtl="0" algn="l">
              <a:lnSpc>
                <a:spcPct val="150000"/>
              </a:lnSpc>
              <a:spcBef>
                <a:spcPts val="0"/>
              </a:spcBef>
              <a:spcAft>
                <a:spcPts val="0"/>
              </a:spcAft>
              <a:buSzPts val="800"/>
              <a:buNone/>
            </a:pPr>
            <a:r>
              <a:t/>
            </a:r>
            <a:endParaRPr sz="1600"/>
          </a:p>
          <a:p>
            <a:pPr indent="0" lvl="0" marL="0" rtl="0" algn="just">
              <a:lnSpc>
                <a:spcPct val="115000"/>
              </a:lnSpc>
              <a:spcBef>
                <a:spcPts val="0"/>
              </a:spcBef>
              <a:spcAft>
                <a:spcPts val="0"/>
              </a:spcAft>
              <a:buSzPts val="800"/>
              <a:buNone/>
            </a:pPr>
            <a:r>
              <a:t/>
            </a:r>
            <a:endParaRPr sz="1600"/>
          </a:p>
        </p:txBody>
      </p:sp>
      <p:grpSp>
        <p:nvGrpSpPr>
          <p:cNvPr id="1025" name="Google Shape;1025;g1f1d614ed77_1_7"/>
          <p:cNvGrpSpPr/>
          <p:nvPr/>
        </p:nvGrpSpPr>
        <p:grpSpPr>
          <a:xfrm flipH="1" rot="10800000">
            <a:off x="7955537" y="-419513"/>
            <a:ext cx="859664" cy="2991249"/>
            <a:chOff x="3117443" y="2754472"/>
            <a:chExt cx="447369" cy="1556645"/>
          </a:xfrm>
        </p:grpSpPr>
        <p:sp>
          <p:nvSpPr>
            <p:cNvPr id="1026" name="Google Shape;1026;g1f1d614ed77_1_7"/>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1f1d614ed77_1_7"/>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1f1d614ed77_1_7"/>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1f1d614ed77_1_7"/>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1f1d614ed77_1_7"/>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1f1d614ed77_1_7"/>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1f1d614ed77_1_7"/>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g1f1d614ed77_1_7"/>
          <p:cNvGrpSpPr/>
          <p:nvPr/>
        </p:nvGrpSpPr>
        <p:grpSpPr>
          <a:xfrm rot="-5400000">
            <a:off x="569648" y="3183719"/>
            <a:ext cx="686195" cy="3134263"/>
            <a:chOff x="66225" y="-562500"/>
            <a:chExt cx="686195" cy="3134263"/>
          </a:xfrm>
        </p:grpSpPr>
        <p:grpSp>
          <p:nvGrpSpPr>
            <p:cNvPr id="1034" name="Google Shape;1034;g1f1d614ed77_1_7"/>
            <p:cNvGrpSpPr/>
            <p:nvPr/>
          </p:nvGrpSpPr>
          <p:grpSpPr>
            <a:xfrm flipH="1" rot="10800000">
              <a:off x="66225" y="-562500"/>
              <a:ext cx="258777" cy="3134263"/>
              <a:chOff x="9" y="2835115"/>
              <a:chExt cx="134668" cy="1631070"/>
            </a:xfrm>
          </p:grpSpPr>
          <p:sp>
            <p:nvSpPr>
              <p:cNvPr id="1035" name="Google Shape;1035;g1f1d614ed77_1_7"/>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1f1d614ed77_1_7"/>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1f1d614ed77_1_7"/>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1f1d614ed77_1_7"/>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9" name="Google Shape;1039;g1f1d614ed77_1_7"/>
            <p:cNvGrpSpPr/>
            <p:nvPr/>
          </p:nvGrpSpPr>
          <p:grpSpPr>
            <a:xfrm flipH="1" rot="10800000">
              <a:off x="360075" y="-443999"/>
              <a:ext cx="392345" cy="2299752"/>
              <a:chOff x="4792514" y="3108715"/>
              <a:chExt cx="204177" cy="1196790"/>
            </a:xfrm>
          </p:grpSpPr>
          <p:sp>
            <p:nvSpPr>
              <p:cNvPr id="1040" name="Google Shape;1040;g1f1d614ed77_1_7"/>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1f1d614ed77_1_7"/>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1f1d614ed77_1_7"/>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43" name="Google Shape;1043;g1f1d614ed77_1_7"/>
          <p:cNvGrpSpPr/>
          <p:nvPr/>
        </p:nvGrpSpPr>
        <p:grpSpPr>
          <a:xfrm rot="10800000">
            <a:off x="385326" y="-1"/>
            <a:ext cx="788990" cy="2549639"/>
            <a:chOff x="2474121" y="2891575"/>
            <a:chExt cx="439279" cy="1419541"/>
          </a:xfrm>
        </p:grpSpPr>
        <p:sp>
          <p:nvSpPr>
            <p:cNvPr id="1044" name="Google Shape;1044;g1f1d614ed77_1_7"/>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1f1d614ed77_1_7"/>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1f1d614ed77_1_7"/>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1f1d614ed77_1_7"/>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1f1d614ed77_1_7"/>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1f1d614ed77_1_7"/>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f1d614ed77_1_7"/>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f1d614ed77_1_7"/>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2" name="Google Shape;1052;g1f1d614ed77_1_7"/>
          <p:cNvPicPr preferRelativeResize="0"/>
          <p:nvPr/>
        </p:nvPicPr>
        <p:blipFill>
          <a:blip r:embed="rId3">
            <a:alphaModFix/>
          </a:blip>
          <a:stretch>
            <a:fillRect/>
          </a:stretch>
        </p:blipFill>
        <p:spPr>
          <a:xfrm>
            <a:off x="1954963" y="2419475"/>
            <a:ext cx="5125325" cy="228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g1f0e134a7fd_0_9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Tipos de Variáveis</a:t>
            </a:r>
            <a:endParaRPr/>
          </a:p>
        </p:txBody>
      </p:sp>
      <p:sp>
        <p:nvSpPr>
          <p:cNvPr id="1058" name="Google Shape;1058;g1f0e134a7fd_0_939"/>
          <p:cNvSpPr txBox="1"/>
          <p:nvPr>
            <p:ph idx="1" type="subTitle"/>
          </p:nvPr>
        </p:nvSpPr>
        <p:spPr>
          <a:xfrm>
            <a:off x="1477650" y="1296900"/>
            <a:ext cx="6188700" cy="40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800"/>
              <a:buNone/>
            </a:pPr>
            <a:r>
              <a:t/>
            </a:r>
            <a:endParaRPr sz="1700">
              <a:solidFill>
                <a:srgbClr val="89DDFF"/>
              </a:solidFill>
              <a:highlight>
                <a:srgbClr val="1A1B26"/>
              </a:highlight>
              <a:latin typeface="Courier New"/>
              <a:ea typeface="Courier New"/>
              <a:cs typeface="Courier New"/>
              <a:sym typeface="Courier New"/>
            </a:endParaRPr>
          </a:p>
          <a:p>
            <a:pPr indent="0" lvl="0" marL="0" rtl="0" algn="just">
              <a:lnSpc>
                <a:spcPct val="115000"/>
              </a:lnSpc>
              <a:spcBef>
                <a:spcPts val="0"/>
              </a:spcBef>
              <a:spcAft>
                <a:spcPts val="0"/>
              </a:spcAft>
              <a:buSzPts val="800"/>
              <a:buNone/>
            </a:pPr>
            <a:r>
              <a:t/>
            </a:r>
            <a:endParaRPr sz="1600"/>
          </a:p>
        </p:txBody>
      </p:sp>
      <p:grpSp>
        <p:nvGrpSpPr>
          <p:cNvPr id="1059" name="Google Shape;1059;g1f0e134a7fd_0_939"/>
          <p:cNvGrpSpPr/>
          <p:nvPr/>
        </p:nvGrpSpPr>
        <p:grpSpPr>
          <a:xfrm flipH="1" rot="10800000">
            <a:off x="7955537" y="-419513"/>
            <a:ext cx="859664" cy="2991249"/>
            <a:chOff x="3117443" y="2754472"/>
            <a:chExt cx="447369" cy="1556645"/>
          </a:xfrm>
        </p:grpSpPr>
        <p:sp>
          <p:nvSpPr>
            <p:cNvPr id="1060" name="Google Shape;1060;g1f0e134a7fd_0_939"/>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1f0e134a7fd_0_939"/>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f0e134a7fd_0_939"/>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1f0e134a7fd_0_939"/>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1f0e134a7fd_0_939"/>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1f0e134a7fd_0_939"/>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1f0e134a7fd_0_939"/>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g1f0e134a7fd_0_939"/>
          <p:cNvGrpSpPr/>
          <p:nvPr/>
        </p:nvGrpSpPr>
        <p:grpSpPr>
          <a:xfrm rot="-5400000">
            <a:off x="569648" y="3183719"/>
            <a:ext cx="686195" cy="3134263"/>
            <a:chOff x="66225" y="-562500"/>
            <a:chExt cx="686195" cy="3134263"/>
          </a:xfrm>
        </p:grpSpPr>
        <p:grpSp>
          <p:nvGrpSpPr>
            <p:cNvPr id="1068" name="Google Shape;1068;g1f0e134a7fd_0_939"/>
            <p:cNvGrpSpPr/>
            <p:nvPr/>
          </p:nvGrpSpPr>
          <p:grpSpPr>
            <a:xfrm flipH="1" rot="10800000">
              <a:off x="66225" y="-562500"/>
              <a:ext cx="258777" cy="3134263"/>
              <a:chOff x="9" y="2835115"/>
              <a:chExt cx="134668" cy="1631070"/>
            </a:xfrm>
          </p:grpSpPr>
          <p:sp>
            <p:nvSpPr>
              <p:cNvPr id="1069" name="Google Shape;1069;g1f0e134a7fd_0_939"/>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1f0e134a7fd_0_939"/>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1f0e134a7fd_0_939"/>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1f0e134a7fd_0_939"/>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3" name="Google Shape;1073;g1f0e134a7fd_0_939"/>
            <p:cNvGrpSpPr/>
            <p:nvPr/>
          </p:nvGrpSpPr>
          <p:grpSpPr>
            <a:xfrm flipH="1" rot="10800000">
              <a:off x="360075" y="-443999"/>
              <a:ext cx="392345" cy="2299752"/>
              <a:chOff x="4792514" y="3108715"/>
              <a:chExt cx="204177" cy="1196790"/>
            </a:xfrm>
          </p:grpSpPr>
          <p:sp>
            <p:nvSpPr>
              <p:cNvPr id="1074" name="Google Shape;1074;g1f0e134a7fd_0_939"/>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1f0e134a7fd_0_939"/>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1f0e134a7fd_0_939"/>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77" name="Google Shape;1077;g1f0e134a7fd_0_939"/>
          <p:cNvGrpSpPr/>
          <p:nvPr/>
        </p:nvGrpSpPr>
        <p:grpSpPr>
          <a:xfrm rot="10800000">
            <a:off x="385326" y="-1"/>
            <a:ext cx="788990" cy="2549639"/>
            <a:chOff x="2474121" y="2891575"/>
            <a:chExt cx="439279" cy="1419541"/>
          </a:xfrm>
        </p:grpSpPr>
        <p:sp>
          <p:nvSpPr>
            <p:cNvPr id="1078" name="Google Shape;1078;g1f0e134a7fd_0_939"/>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1f0e134a7fd_0_939"/>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1f0e134a7fd_0_939"/>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1f0e134a7fd_0_939"/>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f0e134a7fd_0_939"/>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1f0e134a7fd_0_939"/>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1f0e134a7fd_0_939"/>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f0e134a7fd_0_939"/>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6" name="Google Shape;1086;g1f0e134a7fd_0_939"/>
          <p:cNvSpPr txBox="1"/>
          <p:nvPr>
            <p:ph idx="1" type="subTitle"/>
          </p:nvPr>
        </p:nvSpPr>
        <p:spPr>
          <a:xfrm>
            <a:off x="1470600" y="1545075"/>
            <a:ext cx="6188700" cy="2991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const: variáveis constantes, ou seja, recebem um valor quando são declaradas e este valor não pode ser alterado</a:t>
            </a:r>
            <a:endParaRPr sz="1800"/>
          </a:p>
          <a:p>
            <a:pPr indent="0" lvl="0" marL="457200" rtl="0" algn="just">
              <a:lnSpc>
                <a:spcPct val="115000"/>
              </a:lnSpc>
              <a:spcBef>
                <a:spcPts val="0"/>
              </a:spcBef>
              <a:spcAft>
                <a:spcPts val="0"/>
              </a:spcAft>
              <a:buSzPts val="800"/>
              <a:buNone/>
            </a:pPr>
            <a:r>
              <a:t/>
            </a:r>
            <a:endParaRPr sz="1800"/>
          </a:p>
          <a:p>
            <a:pPr indent="-342900" lvl="0" marL="457200" rtl="0" algn="just">
              <a:lnSpc>
                <a:spcPct val="115000"/>
              </a:lnSpc>
              <a:spcBef>
                <a:spcPts val="0"/>
              </a:spcBef>
              <a:spcAft>
                <a:spcPts val="0"/>
              </a:spcAft>
              <a:buSzPts val="1800"/>
              <a:buChar char="-"/>
            </a:pPr>
            <a:r>
              <a:rPr lang="en" sz="1800"/>
              <a:t>let: variável mutável. Pode ser declarada com um valor e este depois pode ser alterado (Dentro de uma determinada função)</a:t>
            </a:r>
            <a:endParaRPr sz="1800"/>
          </a:p>
          <a:p>
            <a:pPr indent="0" lvl="0" marL="457200" rtl="0" algn="just">
              <a:lnSpc>
                <a:spcPct val="115000"/>
              </a:lnSpc>
              <a:spcBef>
                <a:spcPts val="0"/>
              </a:spcBef>
              <a:spcAft>
                <a:spcPts val="0"/>
              </a:spcAft>
              <a:buSzPts val="800"/>
              <a:buNone/>
            </a:pPr>
            <a:r>
              <a:t/>
            </a:r>
            <a:endParaRPr sz="1800"/>
          </a:p>
          <a:p>
            <a:pPr indent="-342900" lvl="0" marL="457200" rtl="0" algn="just">
              <a:lnSpc>
                <a:spcPct val="115000"/>
              </a:lnSpc>
              <a:spcBef>
                <a:spcPts val="0"/>
              </a:spcBef>
              <a:spcAft>
                <a:spcPts val="0"/>
              </a:spcAft>
              <a:buSzPts val="1800"/>
              <a:buChar char="-"/>
            </a:pPr>
            <a:r>
              <a:rPr lang="en" sz="1800"/>
              <a:t>var: variável também mutável (mas diferente de let funciona em todo o escopo)</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g1f1d614c939_0_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Variáveis</a:t>
            </a:r>
            <a:endParaRPr/>
          </a:p>
        </p:txBody>
      </p:sp>
      <p:sp>
        <p:nvSpPr>
          <p:cNvPr id="1092" name="Google Shape;1092;g1f1d614c939_0_0"/>
          <p:cNvSpPr txBox="1"/>
          <p:nvPr>
            <p:ph idx="1" type="subTitle"/>
          </p:nvPr>
        </p:nvSpPr>
        <p:spPr>
          <a:xfrm>
            <a:off x="1477650" y="1296900"/>
            <a:ext cx="6188700" cy="40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800"/>
              <a:buNone/>
            </a:pPr>
            <a:r>
              <a:rPr lang="en" sz="1600"/>
              <a:t>Em JavaScript, as variáveis são usadas para armazenar dados. Você pode declarar variáveis usando as palavras-chave var, let, ou const. A escolha da palavra-chave afeta o escopo e a mutabilidade da variável.</a:t>
            </a:r>
            <a:endParaRPr sz="1600"/>
          </a:p>
          <a:p>
            <a:pPr indent="0" lvl="0" marL="0" rtl="0" algn="just">
              <a:lnSpc>
                <a:spcPct val="115000"/>
              </a:lnSpc>
              <a:spcBef>
                <a:spcPts val="0"/>
              </a:spcBef>
              <a:spcAft>
                <a:spcPts val="0"/>
              </a:spcAft>
              <a:buSzPts val="800"/>
              <a:buNone/>
            </a:pPr>
            <a:r>
              <a:t/>
            </a:r>
            <a:endParaRPr sz="1600"/>
          </a:p>
          <a:p>
            <a:pPr indent="0" lvl="0" marL="0" rtl="0" algn="just">
              <a:lnSpc>
                <a:spcPct val="115000"/>
              </a:lnSpc>
              <a:spcBef>
                <a:spcPts val="0"/>
              </a:spcBef>
              <a:spcAft>
                <a:spcPts val="0"/>
              </a:spcAft>
              <a:buSzPts val="800"/>
              <a:buNone/>
            </a:pPr>
            <a:r>
              <a:rPr lang="en" sz="1600"/>
              <a:t>Exemplo:</a:t>
            </a:r>
            <a:endParaRPr sz="1600"/>
          </a:p>
          <a:p>
            <a:pPr indent="0" lvl="0" marL="0" rtl="0" algn="just">
              <a:lnSpc>
                <a:spcPct val="115000"/>
              </a:lnSpc>
              <a:spcBef>
                <a:spcPts val="0"/>
              </a:spcBef>
              <a:spcAft>
                <a:spcPts val="0"/>
              </a:spcAft>
              <a:buSzPts val="800"/>
              <a:buNone/>
            </a:pPr>
            <a:r>
              <a:t/>
            </a:r>
            <a:endParaRPr sz="1600"/>
          </a:p>
          <a:p>
            <a:pPr indent="0" lvl="0" marL="0" rtl="0" algn="l">
              <a:lnSpc>
                <a:spcPct val="150000"/>
              </a:lnSpc>
              <a:spcBef>
                <a:spcPts val="0"/>
              </a:spcBef>
              <a:spcAft>
                <a:spcPts val="0"/>
              </a:spcAft>
              <a:buSzPts val="800"/>
              <a:buNone/>
            </a:pPr>
            <a:r>
              <a:rPr i="1" lang="en" sz="1700">
                <a:solidFill>
                  <a:srgbClr val="9D7CD8"/>
                </a:solidFill>
                <a:highlight>
                  <a:srgbClr val="1A1B26"/>
                </a:highlight>
                <a:latin typeface="Courier New"/>
                <a:ea typeface="Courier New"/>
                <a:cs typeface="Courier New"/>
                <a:sym typeface="Courier New"/>
              </a:rPr>
              <a:t>const</a:t>
            </a:r>
            <a:r>
              <a:rPr lang="en" sz="1700">
                <a:solidFill>
                  <a:srgbClr val="A9B1D6"/>
                </a:solidFill>
                <a:highlight>
                  <a:srgbClr val="1A1B26"/>
                </a:highlight>
                <a:latin typeface="Courier New"/>
                <a:ea typeface="Courier New"/>
                <a:cs typeface="Courier New"/>
                <a:sym typeface="Courier New"/>
              </a:rPr>
              <a:t> </a:t>
            </a:r>
            <a:r>
              <a:rPr lang="en" sz="1700">
                <a:solidFill>
                  <a:srgbClr val="BB9AF7"/>
                </a:solidFill>
                <a:highlight>
                  <a:srgbClr val="1A1B26"/>
                </a:highlight>
                <a:latin typeface="Courier New"/>
                <a:ea typeface="Courier New"/>
                <a:cs typeface="Courier New"/>
                <a:sym typeface="Courier New"/>
              </a:rPr>
              <a:t>variavel1</a:t>
            </a:r>
            <a:r>
              <a:rPr lang="en" sz="1700">
                <a:solidFill>
                  <a:srgbClr val="A9B1D6"/>
                </a:solidFill>
                <a:highlight>
                  <a:srgbClr val="1A1B26"/>
                </a:highlight>
                <a:latin typeface="Courier New"/>
                <a:ea typeface="Courier New"/>
                <a:cs typeface="Courier New"/>
                <a:sym typeface="Courier New"/>
              </a:rPr>
              <a:t> </a:t>
            </a:r>
            <a:r>
              <a:rPr lang="en" sz="1700">
                <a:solidFill>
                  <a:srgbClr val="89DDFF"/>
                </a:solidFill>
                <a:highlight>
                  <a:srgbClr val="1A1B26"/>
                </a:highlight>
                <a:latin typeface="Courier New"/>
                <a:ea typeface="Courier New"/>
                <a:cs typeface="Courier New"/>
                <a:sym typeface="Courier New"/>
              </a:rPr>
              <a:t>=</a:t>
            </a:r>
            <a:r>
              <a:rPr lang="en" sz="1700">
                <a:solidFill>
                  <a:srgbClr val="A9B1D6"/>
                </a:solidFill>
                <a:highlight>
                  <a:srgbClr val="1A1B26"/>
                </a:highlight>
                <a:latin typeface="Courier New"/>
                <a:ea typeface="Courier New"/>
                <a:cs typeface="Courier New"/>
                <a:sym typeface="Courier New"/>
              </a:rPr>
              <a:t> </a:t>
            </a:r>
            <a:r>
              <a:rPr lang="en" sz="1700">
                <a:solidFill>
                  <a:srgbClr val="FF9E64"/>
                </a:solidFill>
                <a:highlight>
                  <a:srgbClr val="1A1B26"/>
                </a:highlight>
                <a:latin typeface="Courier New"/>
                <a:ea typeface="Courier New"/>
                <a:cs typeface="Courier New"/>
                <a:sym typeface="Courier New"/>
              </a:rPr>
              <a:t>10</a:t>
            </a:r>
            <a:r>
              <a:rPr lang="en" sz="1700">
                <a:solidFill>
                  <a:srgbClr val="89DDFF"/>
                </a:solidFill>
                <a:highlight>
                  <a:srgbClr val="1A1B26"/>
                </a:highlight>
                <a:latin typeface="Courier New"/>
                <a:ea typeface="Courier New"/>
                <a:cs typeface="Courier New"/>
                <a:sym typeface="Courier New"/>
              </a:rPr>
              <a:t>;</a:t>
            </a:r>
            <a:endParaRPr sz="1700">
              <a:solidFill>
                <a:srgbClr val="89DDFF"/>
              </a:solidFill>
              <a:highlight>
                <a:srgbClr val="1A1B26"/>
              </a:highlight>
              <a:latin typeface="Courier New"/>
              <a:ea typeface="Courier New"/>
              <a:cs typeface="Courier New"/>
              <a:sym typeface="Courier New"/>
            </a:endParaRPr>
          </a:p>
          <a:p>
            <a:pPr indent="0" lvl="0" marL="0" rtl="0" algn="l">
              <a:lnSpc>
                <a:spcPct val="150000"/>
              </a:lnSpc>
              <a:spcBef>
                <a:spcPts val="0"/>
              </a:spcBef>
              <a:spcAft>
                <a:spcPts val="0"/>
              </a:spcAft>
              <a:buSzPts val="800"/>
              <a:buNone/>
            </a:pPr>
            <a:r>
              <a:rPr i="1" lang="en" sz="1700">
                <a:solidFill>
                  <a:srgbClr val="9D7CD8"/>
                </a:solidFill>
                <a:highlight>
                  <a:srgbClr val="1A1B26"/>
                </a:highlight>
                <a:latin typeface="Courier New"/>
                <a:ea typeface="Courier New"/>
                <a:cs typeface="Courier New"/>
                <a:sym typeface="Courier New"/>
              </a:rPr>
              <a:t>let</a:t>
            </a:r>
            <a:r>
              <a:rPr lang="en" sz="1700">
                <a:solidFill>
                  <a:srgbClr val="A9B1D6"/>
                </a:solidFill>
                <a:highlight>
                  <a:srgbClr val="1A1B26"/>
                </a:highlight>
                <a:latin typeface="Courier New"/>
                <a:ea typeface="Courier New"/>
                <a:cs typeface="Courier New"/>
                <a:sym typeface="Courier New"/>
              </a:rPr>
              <a:t> </a:t>
            </a:r>
            <a:r>
              <a:rPr lang="en" sz="1700">
                <a:solidFill>
                  <a:srgbClr val="BB9AF7"/>
                </a:solidFill>
                <a:highlight>
                  <a:srgbClr val="1A1B26"/>
                </a:highlight>
                <a:latin typeface="Courier New"/>
                <a:ea typeface="Courier New"/>
                <a:cs typeface="Courier New"/>
                <a:sym typeface="Courier New"/>
              </a:rPr>
              <a:t>variavel2</a:t>
            </a:r>
            <a:r>
              <a:rPr lang="en" sz="1700">
                <a:solidFill>
                  <a:srgbClr val="A9B1D6"/>
                </a:solidFill>
                <a:highlight>
                  <a:srgbClr val="1A1B26"/>
                </a:highlight>
                <a:latin typeface="Courier New"/>
                <a:ea typeface="Courier New"/>
                <a:cs typeface="Courier New"/>
                <a:sym typeface="Courier New"/>
              </a:rPr>
              <a:t> </a:t>
            </a:r>
            <a:r>
              <a:rPr lang="en" sz="1700">
                <a:solidFill>
                  <a:srgbClr val="89DDFF"/>
                </a:solidFill>
                <a:highlight>
                  <a:srgbClr val="1A1B26"/>
                </a:highlight>
                <a:latin typeface="Courier New"/>
                <a:ea typeface="Courier New"/>
                <a:cs typeface="Courier New"/>
                <a:sym typeface="Courier New"/>
              </a:rPr>
              <a:t>=</a:t>
            </a:r>
            <a:r>
              <a:rPr lang="en" sz="1700">
                <a:solidFill>
                  <a:srgbClr val="A9B1D6"/>
                </a:solidFill>
                <a:highlight>
                  <a:srgbClr val="1A1B26"/>
                </a:highlight>
                <a:latin typeface="Courier New"/>
                <a:ea typeface="Courier New"/>
                <a:cs typeface="Courier New"/>
                <a:sym typeface="Courier New"/>
              </a:rPr>
              <a:t> </a:t>
            </a:r>
            <a:r>
              <a:rPr lang="en" sz="1700">
                <a:solidFill>
                  <a:srgbClr val="89DDFF"/>
                </a:solidFill>
                <a:highlight>
                  <a:srgbClr val="1A1B26"/>
                </a:highlight>
                <a:latin typeface="Courier New"/>
                <a:ea typeface="Courier New"/>
                <a:cs typeface="Courier New"/>
                <a:sym typeface="Courier New"/>
              </a:rPr>
              <a:t>"</a:t>
            </a:r>
            <a:r>
              <a:rPr lang="en" sz="1700">
                <a:solidFill>
                  <a:srgbClr val="9ECE6A"/>
                </a:solidFill>
                <a:highlight>
                  <a:srgbClr val="1A1B26"/>
                </a:highlight>
                <a:latin typeface="Courier New"/>
                <a:ea typeface="Courier New"/>
                <a:cs typeface="Courier New"/>
                <a:sym typeface="Courier New"/>
              </a:rPr>
              <a:t>texto</a:t>
            </a:r>
            <a:r>
              <a:rPr lang="en" sz="1700">
                <a:solidFill>
                  <a:srgbClr val="89DDFF"/>
                </a:solidFill>
                <a:highlight>
                  <a:srgbClr val="1A1B26"/>
                </a:highlight>
                <a:latin typeface="Courier New"/>
                <a:ea typeface="Courier New"/>
                <a:cs typeface="Courier New"/>
                <a:sym typeface="Courier New"/>
              </a:rPr>
              <a:t>";</a:t>
            </a:r>
            <a:endParaRPr sz="1700">
              <a:solidFill>
                <a:srgbClr val="89DDFF"/>
              </a:solidFill>
              <a:highlight>
                <a:srgbClr val="1A1B26"/>
              </a:highlight>
              <a:latin typeface="Courier New"/>
              <a:ea typeface="Courier New"/>
              <a:cs typeface="Courier New"/>
              <a:sym typeface="Courier New"/>
            </a:endParaRPr>
          </a:p>
          <a:p>
            <a:pPr indent="0" lvl="0" marL="0" rtl="0" algn="l">
              <a:lnSpc>
                <a:spcPct val="150000"/>
              </a:lnSpc>
              <a:spcBef>
                <a:spcPts val="0"/>
              </a:spcBef>
              <a:spcAft>
                <a:spcPts val="0"/>
              </a:spcAft>
              <a:buSzPts val="800"/>
              <a:buNone/>
            </a:pPr>
            <a:r>
              <a:rPr i="1" lang="en" sz="1700">
                <a:solidFill>
                  <a:srgbClr val="9D7CD8"/>
                </a:solidFill>
                <a:highlight>
                  <a:srgbClr val="1A1B26"/>
                </a:highlight>
                <a:latin typeface="Courier New"/>
                <a:ea typeface="Courier New"/>
                <a:cs typeface="Courier New"/>
                <a:sym typeface="Courier New"/>
              </a:rPr>
              <a:t>var</a:t>
            </a:r>
            <a:r>
              <a:rPr lang="en" sz="1700">
                <a:solidFill>
                  <a:srgbClr val="A9B1D6"/>
                </a:solidFill>
                <a:highlight>
                  <a:srgbClr val="1A1B26"/>
                </a:highlight>
                <a:latin typeface="Courier New"/>
                <a:ea typeface="Courier New"/>
                <a:cs typeface="Courier New"/>
                <a:sym typeface="Courier New"/>
              </a:rPr>
              <a:t> </a:t>
            </a:r>
            <a:r>
              <a:rPr lang="en" sz="1700">
                <a:solidFill>
                  <a:srgbClr val="BB9AF7"/>
                </a:solidFill>
                <a:highlight>
                  <a:srgbClr val="1A1B26"/>
                </a:highlight>
                <a:latin typeface="Courier New"/>
                <a:ea typeface="Courier New"/>
                <a:cs typeface="Courier New"/>
                <a:sym typeface="Courier New"/>
              </a:rPr>
              <a:t>variavel3</a:t>
            </a:r>
            <a:r>
              <a:rPr lang="en" sz="1700">
                <a:solidFill>
                  <a:srgbClr val="89DDFF"/>
                </a:solidFill>
                <a:highlight>
                  <a:srgbClr val="1A1B26"/>
                </a:highlight>
                <a:latin typeface="Courier New"/>
                <a:ea typeface="Courier New"/>
                <a:cs typeface="Courier New"/>
                <a:sym typeface="Courier New"/>
              </a:rPr>
              <a:t>;</a:t>
            </a:r>
            <a:endParaRPr sz="1700">
              <a:solidFill>
                <a:srgbClr val="89DDFF"/>
              </a:solidFill>
              <a:highlight>
                <a:srgbClr val="1A1B26"/>
              </a:highlight>
              <a:latin typeface="Courier New"/>
              <a:ea typeface="Courier New"/>
              <a:cs typeface="Courier New"/>
              <a:sym typeface="Courier New"/>
            </a:endParaRPr>
          </a:p>
          <a:p>
            <a:pPr indent="0" lvl="0" marL="0" rtl="0" algn="just">
              <a:lnSpc>
                <a:spcPct val="115000"/>
              </a:lnSpc>
              <a:spcBef>
                <a:spcPts val="0"/>
              </a:spcBef>
              <a:spcAft>
                <a:spcPts val="0"/>
              </a:spcAft>
              <a:buSzPts val="800"/>
              <a:buNone/>
            </a:pPr>
            <a:r>
              <a:t/>
            </a:r>
            <a:endParaRPr sz="1600"/>
          </a:p>
        </p:txBody>
      </p:sp>
      <p:grpSp>
        <p:nvGrpSpPr>
          <p:cNvPr id="1093" name="Google Shape;1093;g1f1d614c939_0_0"/>
          <p:cNvGrpSpPr/>
          <p:nvPr/>
        </p:nvGrpSpPr>
        <p:grpSpPr>
          <a:xfrm flipH="1" rot="10800000">
            <a:off x="7955537" y="-419513"/>
            <a:ext cx="859664" cy="2991249"/>
            <a:chOff x="3117443" y="2754472"/>
            <a:chExt cx="447369" cy="1556645"/>
          </a:xfrm>
        </p:grpSpPr>
        <p:sp>
          <p:nvSpPr>
            <p:cNvPr id="1094" name="Google Shape;1094;g1f1d614c939_0_0"/>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1f1d614c939_0_0"/>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1f1d614c939_0_0"/>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1f1d614c939_0_0"/>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1f1d614c939_0_0"/>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1f1d614c939_0_0"/>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1f1d614c939_0_0"/>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1" name="Google Shape;1101;g1f1d614c939_0_0"/>
          <p:cNvGrpSpPr/>
          <p:nvPr/>
        </p:nvGrpSpPr>
        <p:grpSpPr>
          <a:xfrm rot="-5400000">
            <a:off x="569648" y="3183719"/>
            <a:ext cx="686195" cy="3134263"/>
            <a:chOff x="66225" y="-562500"/>
            <a:chExt cx="686195" cy="3134263"/>
          </a:xfrm>
        </p:grpSpPr>
        <p:grpSp>
          <p:nvGrpSpPr>
            <p:cNvPr id="1102" name="Google Shape;1102;g1f1d614c939_0_0"/>
            <p:cNvGrpSpPr/>
            <p:nvPr/>
          </p:nvGrpSpPr>
          <p:grpSpPr>
            <a:xfrm flipH="1" rot="10800000">
              <a:off x="66225" y="-562500"/>
              <a:ext cx="258777" cy="3134263"/>
              <a:chOff x="9" y="2835115"/>
              <a:chExt cx="134668" cy="1631070"/>
            </a:xfrm>
          </p:grpSpPr>
          <p:sp>
            <p:nvSpPr>
              <p:cNvPr id="1103" name="Google Shape;1103;g1f1d614c939_0_0"/>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1f1d614c939_0_0"/>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1f1d614c939_0_0"/>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1f1d614c939_0_0"/>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7" name="Google Shape;1107;g1f1d614c939_0_0"/>
            <p:cNvGrpSpPr/>
            <p:nvPr/>
          </p:nvGrpSpPr>
          <p:grpSpPr>
            <a:xfrm flipH="1" rot="10800000">
              <a:off x="360075" y="-443999"/>
              <a:ext cx="392345" cy="2299752"/>
              <a:chOff x="4792514" y="3108715"/>
              <a:chExt cx="204177" cy="1196790"/>
            </a:xfrm>
          </p:grpSpPr>
          <p:sp>
            <p:nvSpPr>
              <p:cNvPr id="1108" name="Google Shape;1108;g1f1d614c939_0_0"/>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1f1d614c939_0_0"/>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f1d614c939_0_0"/>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11" name="Google Shape;1111;g1f1d614c939_0_0"/>
          <p:cNvGrpSpPr/>
          <p:nvPr/>
        </p:nvGrpSpPr>
        <p:grpSpPr>
          <a:xfrm rot="10800000">
            <a:off x="385326" y="-1"/>
            <a:ext cx="788990" cy="2549639"/>
            <a:chOff x="2474121" y="2891575"/>
            <a:chExt cx="439279" cy="1419541"/>
          </a:xfrm>
        </p:grpSpPr>
        <p:sp>
          <p:nvSpPr>
            <p:cNvPr id="1112" name="Google Shape;1112;g1f1d614c939_0_0"/>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f1d614c939_0_0"/>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f1d614c939_0_0"/>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1f1d614c939_0_0"/>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1f1d614c939_0_0"/>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1f1d614c939_0_0"/>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1f1d614c939_0_0"/>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1f1d614c939_0_0"/>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g1f0e134a7fd_0_97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Tipos Primitivos de Variáveis</a:t>
            </a:r>
            <a:endParaRPr/>
          </a:p>
        </p:txBody>
      </p:sp>
      <p:sp>
        <p:nvSpPr>
          <p:cNvPr id="1125" name="Google Shape;1125;g1f0e134a7fd_0_972"/>
          <p:cNvSpPr txBox="1"/>
          <p:nvPr>
            <p:ph idx="1" type="subTitle"/>
          </p:nvPr>
        </p:nvSpPr>
        <p:spPr>
          <a:xfrm>
            <a:off x="1477650" y="1296900"/>
            <a:ext cx="6188700" cy="40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800"/>
              <a:buNone/>
            </a:pPr>
            <a:r>
              <a:t/>
            </a:r>
            <a:endParaRPr sz="1700">
              <a:solidFill>
                <a:srgbClr val="89DDFF"/>
              </a:solidFill>
              <a:highlight>
                <a:srgbClr val="1A1B26"/>
              </a:highlight>
              <a:latin typeface="Courier New"/>
              <a:ea typeface="Courier New"/>
              <a:cs typeface="Courier New"/>
              <a:sym typeface="Courier New"/>
            </a:endParaRPr>
          </a:p>
          <a:p>
            <a:pPr indent="0" lvl="0" marL="0" rtl="0" algn="just">
              <a:lnSpc>
                <a:spcPct val="115000"/>
              </a:lnSpc>
              <a:spcBef>
                <a:spcPts val="0"/>
              </a:spcBef>
              <a:spcAft>
                <a:spcPts val="0"/>
              </a:spcAft>
              <a:buSzPts val="800"/>
              <a:buNone/>
            </a:pPr>
            <a:r>
              <a:t/>
            </a:r>
            <a:endParaRPr sz="1600"/>
          </a:p>
        </p:txBody>
      </p:sp>
      <p:grpSp>
        <p:nvGrpSpPr>
          <p:cNvPr id="1126" name="Google Shape;1126;g1f0e134a7fd_0_972"/>
          <p:cNvGrpSpPr/>
          <p:nvPr/>
        </p:nvGrpSpPr>
        <p:grpSpPr>
          <a:xfrm flipH="1" rot="10800000">
            <a:off x="7955537" y="-419513"/>
            <a:ext cx="859664" cy="2991249"/>
            <a:chOff x="3117443" y="2754472"/>
            <a:chExt cx="447369" cy="1556645"/>
          </a:xfrm>
        </p:grpSpPr>
        <p:sp>
          <p:nvSpPr>
            <p:cNvPr id="1127" name="Google Shape;1127;g1f0e134a7fd_0_972"/>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1f0e134a7fd_0_972"/>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1f0e134a7fd_0_972"/>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1f0e134a7fd_0_972"/>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1f0e134a7fd_0_972"/>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1f0e134a7fd_0_972"/>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1f0e134a7fd_0_972"/>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4" name="Google Shape;1134;g1f0e134a7fd_0_972"/>
          <p:cNvGrpSpPr/>
          <p:nvPr/>
        </p:nvGrpSpPr>
        <p:grpSpPr>
          <a:xfrm rot="-5400000">
            <a:off x="569648" y="3183719"/>
            <a:ext cx="686195" cy="3134263"/>
            <a:chOff x="66225" y="-562500"/>
            <a:chExt cx="686195" cy="3134263"/>
          </a:xfrm>
        </p:grpSpPr>
        <p:grpSp>
          <p:nvGrpSpPr>
            <p:cNvPr id="1135" name="Google Shape;1135;g1f0e134a7fd_0_972"/>
            <p:cNvGrpSpPr/>
            <p:nvPr/>
          </p:nvGrpSpPr>
          <p:grpSpPr>
            <a:xfrm flipH="1" rot="10800000">
              <a:off x="66225" y="-562500"/>
              <a:ext cx="258777" cy="3134263"/>
              <a:chOff x="9" y="2835115"/>
              <a:chExt cx="134668" cy="1631070"/>
            </a:xfrm>
          </p:grpSpPr>
          <p:sp>
            <p:nvSpPr>
              <p:cNvPr id="1136" name="Google Shape;1136;g1f0e134a7fd_0_972"/>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1f0e134a7fd_0_972"/>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1f0e134a7fd_0_972"/>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1f0e134a7fd_0_972"/>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0" name="Google Shape;1140;g1f0e134a7fd_0_972"/>
            <p:cNvGrpSpPr/>
            <p:nvPr/>
          </p:nvGrpSpPr>
          <p:grpSpPr>
            <a:xfrm flipH="1" rot="10800000">
              <a:off x="360075" y="-443999"/>
              <a:ext cx="392345" cy="2299752"/>
              <a:chOff x="4792514" y="3108715"/>
              <a:chExt cx="204177" cy="1196790"/>
            </a:xfrm>
          </p:grpSpPr>
          <p:sp>
            <p:nvSpPr>
              <p:cNvPr id="1141" name="Google Shape;1141;g1f0e134a7fd_0_972"/>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1f0e134a7fd_0_972"/>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1f0e134a7fd_0_972"/>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4" name="Google Shape;1144;g1f0e134a7fd_0_972"/>
          <p:cNvGrpSpPr/>
          <p:nvPr/>
        </p:nvGrpSpPr>
        <p:grpSpPr>
          <a:xfrm rot="10800000">
            <a:off x="385326" y="-1"/>
            <a:ext cx="788990" cy="2549639"/>
            <a:chOff x="2474121" y="2891575"/>
            <a:chExt cx="439279" cy="1419541"/>
          </a:xfrm>
        </p:grpSpPr>
        <p:sp>
          <p:nvSpPr>
            <p:cNvPr id="1145" name="Google Shape;1145;g1f0e134a7fd_0_972"/>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1f0e134a7fd_0_972"/>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1f0e134a7fd_0_972"/>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1f0e134a7fd_0_972"/>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1f0e134a7fd_0_972"/>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1f0e134a7fd_0_972"/>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1f0e134a7fd_0_972"/>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1f0e134a7fd_0_972"/>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3" name="Google Shape;1153;g1f0e134a7fd_0_972"/>
          <p:cNvSpPr txBox="1"/>
          <p:nvPr>
            <p:ph idx="1" type="subTitle"/>
          </p:nvPr>
        </p:nvSpPr>
        <p:spPr>
          <a:xfrm>
            <a:off x="1386775" y="1454225"/>
            <a:ext cx="6810000" cy="40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Tipos Primitivos:</a:t>
            </a:r>
            <a:endParaRPr sz="1800"/>
          </a:p>
          <a:p>
            <a:pPr indent="0" lvl="0" marL="0" rtl="0" algn="just">
              <a:lnSpc>
                <a:spcPct val="115000"/>
              </a:lnSpc>
              <a:spcBef>
                <a:spcPts val="0"/>
              </a:spcBef>
              <a:spcAft>
                <a:spcPts val="0"/>
              </a:spcAft>
              <a:buSzPts val="800"/>
              <a:buNone/>
            </a:pPr>
            <a:r>
              <a:t/>
            </a:r>
            <a:endParaRPr sz="1800"/>
          </a:p>
          <a:p>
            <a:pPr indent="-342900" lvl="1" marL="914400" rtl="0" algn="just">
              <a:lnSpc>
                <a:spcPct val="100000"/>
              </a:lnSpc>
              <a:spcBef>
                <a:spcPts val="0"/>
              </a:spcBef>
              <a:spcAft>
                <a:spcPts val="0"/>
              </a:spcAft>
              <a:buSzPts val="1800"/>
              <a:buChar char="-"/>
            </a:pPr>
            <a:r>
              <a:rPr lang="en" sz="1800"/>
              <a:t>Number: Números, como 42 ou 3.14.</a:t>
            </a:r>
            <a:endParaRPr sz="1800"/>
          </a:p>
          <a:p>
            <a:pPr indent="-342900" lvl="1" marL="914400" rtl="0" algn="just">
              <a:lnSpc>
                <a:spcPct val="100000"/>
              </a:lnSpc>
              <a:spcBef>
                <a:spcPts val="0"/>
              </a:spcBef>
              <a:spcAft>
                <a:spcPts val="0"/>
              </a:spcAft>
              <a:buSzPts val="1800"/>
              <a:buChar char="-"/>
            </a:pPr>
            <a:r>
              <a:rPr lang="en" sz="1800"/>
              <a:t>String: Sequências de caracteres, como "Hello, World!".</a:t>
            </a:r>
            <a:endParaRPr sz="1800"/>
          </a:p>
          <a:p>
            <a:pPr indent="-342900" lvl="1" marL="914400" rtl="0" algn="just">
              <a:lnSpc>
                <a:spcPct val="100000"/>
              </a:lnSpc>
              <a:spcBef>
                <a:spcPts val="0"/>
              </a:spcBef>
              <a:spcAft>
                <a:spcPts val="0"/>
              </a:spcAft>
              <a:buSzPts val="1800"/>
              <a:buChar char="-"/>
            </a:pPr>
            <a:r>
              <a:rPr lang="en" sz="1800"/>
              <a:t>Boolean: Valores verdadeiro (true) ou falso (false).</a:t>
            </a:r>
            <a:endParaRPr sz="1800"/>
          </a:p>
          <a:p>
            <a:pPr indent="-342900" lvl="1" marL="914400" rtl="0" algn="just">
              <a:lnSpc>
                <a:spcPct val="100000"/>
              </a:lnSpc>
              <a:spcBef>
                <a:spcPts val="0"/>
              </a:spcBef>
              <a:spcAft>
                <a:spcPts val="0"/>
              </a:spcAft>
              <a:buSzPts val="1800"/>
              <a:buChar char="-"/>
            </a:pPr>
            <a:r>
              <a:rPr lang="en" sz="1800"/>
              <a:t>Undefined: Quando uma variável é declarada, mas ainda não tem valor.</a:t>
            </a:r>
            <a:endParaRPr sz="1800"/>
          </a:p>
          <a:p>
            <a:pPr indent="-342900" lvl="1" marL="914400" rtl="0" algn="just">
              <a:lnSpc>
                <a:spcPct val="100000"/>
              </a:lnSpc>
              <a:spcBef>
                <a:spcPts val="0"/>
              </a:spcBef>
              <a:spcAft>
                <a:spcPts val="0"/>
              </a:spcAft>
              <a:buSzPts val="1800"/>
              <a:buChar char="-"/>
            </a:pPr>
            <a:r>
              <a:rPr lang="en" sz="1800"/>
              <a:t>Null: Representa a ausência intencional de qualquer objeto ou valor primitivo.</a:t>
            </a:r>
            <a:endParaRPr sz="1800"/>
          </a:p>
          <a:p>
            <a:pPr indent="0" lvl="0" marL="457200" rtl="0" algn="just">
              <a:lnSpc>
                <a:spcPct val="115000"/>
              </a:lnSpc>
              <a:spcBef>
                <a:spcPts val="0"/>
              </a:spcBef>
              <a:spcAft>
                <a:spcPts val="0"/>
              </a:spcAft>
              <a:buSzPts val="80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g1f0e134a7fd_0_100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Tipos Primitivos de Variáveis</a:t>
            </a:r>
            <a:endParaRPr/>
          </a:p>
        </p:txBody>
      </p:sp>
      <p:sp>
        <p:nvSpPr>
          <p:cNvPr id="1159" name="Google Shape;1159;g1f0e134a7fd_0_1006"/>
          <p:cNvSpPr txBox="1"/>
          <p:nvPr>
            <p:ph idx="1" type="subTitle"/>
          </p:nvPr>
        </p:nvSpPr>
        <p:spPr>
          <a:xfrm>
            <a:off x="1477650" y="1296900"/>
            <a:ext cx="6188700" cy="40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800"/>
              <a:buNone/>
            </a:pPr>
            <a:r>
              <a:t/>
            </a:r>
            <a:endParaRPr sz="1700">
              <a:solidFill>
                <a:srgbClr val="89DDFF"/>
              </a:solidFill>
              <a:highlight>
                <a:srgbClr val="1A1B26"/>
              </a:highlight>
              <a:latin typeface="Courier New"/>
              <a:ea typeface="Courier New"/>
              <a:cs typeface="Courier New"/>
              <a:sym typeface="Courier New"/>
            </a:endParaRPr>
          </a:p>
          <a:p>
            <a:pPr indent="0" lvl="0" marL="0" rtl="0" algn="just">
              <a:lnSpc>
                <a:spcPct val="115000"/>
              </a:lnSpc>
              <a:spcBef>
                <a:spcPts val="0"/>
              </a:spcBef>
              <a:spcAft>
                <a:spcPts val="0"/>
              </a:spcAft>
              <a:buSzPts val="800"/>
              <a:buNone/>
            </a:pPr>
            <a:r>
              <a:t/>
            </a:r>
            <a:endParaRPr sz="1600"/>
          </a:p>
        </p:txBody>
      </p:sp>
      <p:grpSp>
        <p:nvGrpSpPr>
          <p:cNvPr id="1160" name="Google Shape;1160;g1f0e134a7fd_0_1006"/>
          <p:cNvGrpSpPr/>
          <p:nvPr/>
        </p:nvGrpSpPr>
        <p:grpSpPr>
          <a:xfrm flipH="1" rot="10800000">
            <a:off x="7955537" y="-419513"/>
            <a:ext cx="859664" cy="2991249"/>
            <a:chOff x="3117443" y="2754472"/>
            <a:chExt cx="447369" cy="1556645"/>
          </a:xfrm>
        </p:grpSpPr>
        <p:sp>
          <p:nvSpPr>
            <p:cNvPr id="1161" name="Google Shape;1161;g1f0e134a7fd_0_1006"/>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f0e134a7fd_0_1006"/>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f0e134a7fd_0_1006"/>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f0e134a7fd_0_1006"/>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f0e134a7fd_0_1006"/>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f0e134a7fd_0_1006"/>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f0e134a7fd_0_1006"/>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8" name="Google Shape;1168;g1f0e134a7fd_0_1006"/>
          <p:cNvGrpSpPr/>
          <p:nvPr/>
        </p:nvGrpSpPr>
        <p:grpSpPr>
          <a:xfrm rot="-5400000">
            <a:off x="569648" y="3183719"/>
            <a:ext cx="686195" cy="3134263"/>
            <a:chOff x="66225" y="-562500"/>
            <a:chExt cx="686195" cy="3134263"/>
          </a:xfrm>
        </p:grpSpPr>
        <p:grpSp>
          <p:nvGrpSpPr>
            <p:cNvPr id="1169" name="Google Shape;1169;g1f0e134a7fd_0_1006"/>
            <p:cNvGrpSpPr/>
            <p:nvPr/>
          </p:nvGrpSpPr>
          <p:grpSpPr>
            <a:xfrm flipH="1" rot="10800000">
              <a:off x="66225" y="-562500"/>
              <a:ext cx="258777" cy="3134263"/>
              <a:chOff x="9" y="2835115"/>
              <a:chExt cx="134668" cy="1631070"/>
            </a:xfrm>
          </p:grpSpPr>
          <p:sp>
            <p:nvSpPr>
              <p:cNvPr id="1170" name="Google Shape;1170;g1f0e134a7fd_0_1006"/>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f0e134a7fd_0_1006"/>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f0e134a7fd_0_1006"/>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f0e134a7fd_0_1006"/>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g1f0e134a7fd_0_1006"/>
            <p:cNvGrpSpPr/>
            <p:nvPr/>
          </p:nvGrpSpPr>
          <p:grpSpPr>
            <a:xfrm flipH="1" rot="10800000">
              <a:off x="360075" y="-443999"/>
              <a:ext cx="392345" cy="2299752"/>
              <a:chOff x="4792514" y="3108715"/>
              <a:chExt cx="204177" cy="1196790"/>
            </a:xfrm>
          </p:grpSpPr>
          <p:sp>
            <p:nvSpPr>
              <p:cNvPr id="1175" name="Google Shape;1175;g1f0e134a7fd_0_1006"/>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f0e134a7fd_0_1006"/>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f0e134a7fd_0_1006"/>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78" name="Google Shape;1178;g1f0e134a7fd_0_1006"/>
          <p:cNvGrpSpPr/>
          <p:nvPr/>
        </p:nvGrpSpPr>
        <p:grpSpPr>
          <a:xfrm rot="10800000">
            <a:off x="385326" y="-1"/>
            <a:ext cx="788990" cy="2549639"/>
            <a:chOff x="2474121" y="2891575"/>
            <a:chExt cx="439279" cy="1419541"/>
          </a:xfrm>
        </p:grpSpPr>
        <p:sp>
          <p:nvSpPr>
            <p:cNvPr id="1179" name="Google Shape;1179;g1f0e134a7fd_0_1006"/>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1f0e134a7fd_0_1006"/>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f0e134a7fd_0_1006"/>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1f0e134a7fd_0_1006"/>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1f0e134a7fd_0_1006"/>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1f0e134a7fd_0_1006"/>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f0e134a7fd_0_1006"/>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f0e134a7fd_0_1006"/>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87" name="Google Shape;1187;g1f0e134a7fd_0_1006"/>
          <p:cNvPicPr preferRelativeResize="0"/>
          <p:nvPr/>
        </p:nvPicPr>
        <p:blipFill rotWithShape="1">
          <a:blip r:embed="rId3">
            <a:alphaModFix/>
          </a:blip>
          <a:srcRect b="0" l="0" r="0" t="0"/>
          <a:stretch/>
        </p:blipFill>
        <p:spPr>
          <a:xfrm>
            <a:off x="2309600" y="1296900"/>
            <a:ext cx="4549866" cy="3283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g1f0e134a7fd_0_8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Bibliotecas</a:t>
            </a:r>
            <a:endParaRPr/>
          </a:p>
        </p:txBody>
      </p:sp>
      <p:sp>
        <p:nvSpPr>
          <p:cNvPr id="1193" name="Google Shape;1193;g1f0e134a7fd_0_837"/>
          <p:cNvSpPr txBox="1"/>
          <p:nvPr>
            <p:ph idx="1" type="subTitle"/>
          </p:nvPr>
        </p:nvSpPr>
        <p:spPr>
          <a:xfrm>
            <a:off x="1477650" y="1754100"/>
            <a:ext cx="6188700" cy="265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800"/>
              <a:buNone/>
            </a:pPr>
            <a:r>
              <a:rPr lang="en" sz="1600"/>
              <a:t>Exemplo: biblioteca para leitura de informações no terminal</a:t>
            </a:r>
            <a:endParaRPr sz="1600"/>
          </a:p>
          <a:p>
            <a:pPr indent="0" lvl="0" marL="0" rtl="0" algn="just">
              <a:lnSpc>
                <a:spcPct val="115000"/>
              </a:lnSpc>
              <a:spcBef>
                <a:spcPts val="0"/>
              </a:spcBef>
              <a:spcAft>
                <a:spcPts val="0"/>
              </a:spcAft>
              <a:buSzPts val="800"/>
              <a:buNone/>
            </a:pPr>
            <a:r>
              <a:t/>
            </a:r>
            <a:endParaRPr sz="1600"/>
          </a:p>
          <a:p>
            <a:pPr indent="-330200" lvl="0" marL="457200" rtl="0" algn="just">
              <a:lnSpc>
                <a:spcPct val="115000"/>
              </a:lnSpc>
              <a:spcBef>
                <a:spcPts val="0"/>
              </a:spcBef>
              <a:spcAft>
                <a:spcPts val="0"/>
              </a:spcAft>
              <a:buClr>
                <a:schemeClr val="dk1"/>
              </a:buClr>
              <a:buSzPts val="1600"/>
              <a:buChar char="-"/>
            </a:pPr>
            <a:r>
              <a:rPr lang="en" sz="1600"/>
              <a:t>Instalação: </a:t>
            </a:r>
            <a:r>
              <a:rPr lang="en" sz="1600">
                <a:solidFill>
                  <a:schemeClr val="accent1"/>
                </a:solidFill>
              </a:rPr>
              <a:t>npm install prompt-sync</a:t>
            </a:r>
            <a:endParaRPr sz="1600">
              <a:solidFill>
                <a:schemeClr val="accent1"/>
              </a:solidFill>
            </a:endParaRPr>
          </a:p>
          <a:p>
            <a:pPr indent="-330200" lvl="0" marL="457200" rtl="0" algn="just">
              <a:lnSpc>
                <a:spcPct val="115000"/>
              </a:lnSpc>
              <a:spcBef>
                <a:spcPts val="0"/>
              </a:spcBef>
              <a:spcAft>
                <a:spcPts val="0"/>
              </a:spcAft>
              <a:buClr>
                <a:schemeClr val="dk1"/>
              </a:buClr>
              <a:buSzPts val="1600"/>
              <a:buChar char="-"/>
            </a:pPr>
            <a:r>
              <a:rPr lang="en" sz="1600"/>
              <a:t>Importação no código para uso:</a:t>
            </a:r>
            <a:endParaRPr sz="1600"/>
          </a:p>
          <a:p>
            <a:pPr indent="-368300" lvl="1" marL="914400" rtl="0" algn="l">
              <a:lnSpc>
                <a:spcPct val="150000"/>
              </a:lnSpc>
              <a:spcBef>
                <a:spcPts val="0"/>
              </a:spcBef>
              <a:spcAft>
                <a:spcPts val="0"/>
              </a:spcAft>
              <a:buSzPts val="2200"/>
              <a:buChar char="-"/>
            </a:pPr>
            <a:r>
              <a:rPr i="1" lang="en" sz="1500">
                <a:solidFill>
                  <a:srgbClr val="9D7CD8"/>
                </a:solidFill>
                <a:highlight>
                  <a:srgbClr val="1A1B26"/>
                </a:highlight>
                <a:latin typeface="Courier New"/>
                <a:ea typeface="Courier New"/>
                <a:cs typeface="Courier New"/>
                <a:sym typeface="Courier New"/>
              </a:rPr>
              <a:t>const</a:t>
            </a:r>
            <a:r>
              <a:rPr lang="en" sz="1500">
                <a:solidFill>
                  <a:srgbClr val="A9B1D6"/>
                </a:solidFill>
                <a:highlight>
                  <a:srgbClr val="1A1B26"/>
                </a:highlight>
                <a:latin typeface="Courier New"/>
                <a:ea typeface="Courier New"/>
                <a:cs typeface="Courier New"/>
                <a:sym typeface="Courier New"/>
              </a:rPr>
              <a:t> </a:t>
            </a:r>
            <a:r>
              <a:rPr lang="en" sz="1500">
                <a:solidFill>
                  <a:srgbClr val="BB9AF7"/>
                </a:solidFill>
                <a:highlight>
                  <a:srgbClr val="1A1B26"/>
                </a:highlight>
                <a:latin typeface="Courier New"/>
                <a:ea typeface="Courier New"/>
                <a:cs typeface="Courier New"/>
                <a:sym typeface="Courier New"/>
              </a:rPr>
              <a:t>prompt</a:t>
            </a:r>
            <a:r>
              <a:rPr lang="en" sz="1500">
                <a:solidFill>
                  <a:srgbClr val="A9B1D6"/>
                </a:solidFill>
                <a:highlight>
                  <a:srgbClr val="1A1B26"/>
                </a:highlight>
                <a:latin typeface="Courier New"/>
                <a:ea typeface="Courier New"/>
                <a:cs typeface="Courier New"/>
                <a:sym typeface="Courier New"/>
              </a:rPr>
              <a:t> </a:t>
            </a:r>
            <a:r>
              <a:rPr lang="en" sz="1500">
                <a:solidFill>
                  <a:srgbClr val="89DDFF"/>
                </a:solidFill>
                <a:highlight>
                  <a:srgbClr val="1A1B26"/>
                </a:highlight>
                <a:latin typeface="Courier New"/>
                <a:ea typeface="Courier New"/>
                <a:cs typeface="Courier New"/>
                <a:sym typeface="Courier New"/>
              </a:rPr>
              <a:t>=</a:t>
            </a:r>
            <a:r>
              <a:rPr lang="en" sz="1500">
                <a:solidFill>
                  <a:srgbClr val="A9B1D6"/>
                </a:solidFill>
                <a:highlight>
                  <a:srgbClr val="1A1B26"/>
                </a:highlight>
                <a:latin typeface="Courier New"/>
                <a:ea typeface="Courier New"/>
                <a:cs typeface="Courier New"/>
                <a:sym typeface="Courier New"/>
              </a:rPr>
              <a:t> </a:t>
            </a:r>
            <a:r>
              <a:rPr lang="en" sz="1500">
                <a:solidFill>
                  <a:srgbClr val="7AA2F7"/>
                </a:solidFill>
                <a:highlight>
                  <a:srgbClr val="1A1B26"/>
                </a:highlight>
                <a:latin typeface="Courier New"/>
                <a:ea typeface="Courier New"/>
                <a:cs typeface="Courier New"/>
                <a:sym typeface="Courier New"/>
              </a:rPr>
              <a:t>require</a:t>
            </a:r>
            <a:r>
              <a:rPr lang="en" sz="1500">
                <a:solidFill>
                  <a:srgbClr val="9ABDF5"/>
                </a:solidFill>
                <a:highlight>
                  <a:srgbClr val="1A1B26"/>
                </a:highlight>
                <a:latin typeface="Courier New"/>
                <a:ea typeface="Courier New"/>
                <a:cs typeface="Courier New"/>
                <a:sym typeface="Courier New"/>
              </a:rPr>
              <a:t>(</a:t>
            </a:r>
            <a:r>
              <a:rPr lang="en" sz="1500">
                <a:solidFill>
                  <a:srgbClr val="89DDFF"/>
                </a:solidFill>
                <a:highlight>
                  <a:srgbClr val="1A1B26"/>
                </a:highlight>
                <a:latin typeface="Courier New"/>
                <a:ea typeface="Courier New"/>
                <a:cs typeface="Courier New"/>
                <a:sym typeface="Courier New"/>
              </a:rPr>
              <a:t>"</a:t>
            </a:r>
            <a:r>
              <a:rPr lang="en" sz="1500">
                <a:solidFill>
                  <a:srgbClr val="9ECE6A"/>
                </a:solidFill>
                <a:highlight>
                  <a:srgbClr val="1A1B26"/>
                </a:highlight>
                <a:latin typeface="Courier New"/>
                <a:ea typeface="Courier New"/>
                <a:cs typeface="Courier New"/>
                <a:sym typeface="Courier New"/>
              </a:rPr>
              <a:t>prompt-sync</a:t>
            </a:r>
            <a:r>
              <a:rPr lang="en" sz="1500">
                <a:solidFill>
                  <a:srgbClr val="89DDFF"/>
                </a:solidFill>
                <a:highlight>
                  <a:srgbClr val="1A1B26"/>
                </a:highlight>
                <a:latin typeface="Courier New"/>
                <a:ea typeface="Courier New"/>
                <a:cs typeface="Courier New"/>
                <a:sym typeface="Courier New"/>
              </a:rPr>
              <a:t>"</a:t>
            </a:r>
            <a:r>
              <a:rPr lang="en" sz="1500">
                <a:solidFill>
                  <a:srgbClr val="9ABDF5"/>
                </a:solidFill>
                <a:highlight>
                  <a:srgbClr val="1A1B26"/>
                </a:highlight>
                <a:latin typeface="Courier New"/>
                <a:ea typeface="Courier New"/>
                <a:cs typeface="Courier New"/>
                <a:sym typeface="Courier New"/>
              </a:rPr>
              <a:t>)();</a:t>
            </a:r>
            <a:endParaRPr sz="1500">
              <a:solidFill>
                <a:srgbClr val="89DDFF"/>
              </a:solidFill>
              <a:highlight>
                <a:srgbClr val="1A1B26"/>
              </a:highlight>
              <a:latin typeface="Courier New"/>
              <a:ea typeface="Courier New"/>
              <a:cs typeface="Courier New"/>
              <a:sym typeface="Courier New"/>
            </a:endParaRPr>
          </a:p>
        </p:txBody>
      </p:sp>
      <p:grpSp>
        <p:nvGrpSpPr>
          <p:cNvPr id="1194" name="Google Shape;1194;g1f0e134a7fd_0_837"/>
          <p:cNvGrpSpPr/>
          <p:nvPr/>
        </p:nvGrpSpPr>
        <p:grpSpPr>
          <a:xfrm flipH="1" rot="10800000">
            <a:off x="7955537" y="-419513"/>
            <a:ext cx="859664" cy="2991249"/>
            <a:chOff x="3117443" y="2754472"/>
            <a:chExt cx="447369" cy="1556645"/>
          </a:xfrm>
        </p:grpSpPr>
        <p:sp>
          <p:nvSpPr>
            <p:cNvPr id="1195" name="Google Shape;1195;g1f0e134a7fd_0_837"/>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f0e134a7fd_0_837"/>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f0e134a7fd_0_837"/>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1f0e134a7fd_0_837"/>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1f0e134a7fd_0_837"/>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f0e134a7fd_0_837"/>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f0e134a7fd_0_837"/>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2" name="Google Shape;1202;g1f0e134a7fd_0_837"/>
          <p:cNvGrpSpPr/>
          <p:nvPr/>
        </p:nvGrpSpPr>
        <p:grpSpPr>
          <a:xfrm rot="-5400000">
            <a:off x="569648" y="3183719"/>
            <a:ext cx="686195" cy="3134263"/>
            <a:chOff x="66225" y="-562500"/>
            <a:chExt cx="686195" cy="3134263"/>
          </a:xfrm>
        </p:grpSpPr>
        <p:grpSp>
          <p:nvGrpSpPr>
            <p:cNvPr id="1203" name="Google Shape;1203;g1f0e134a7fd_0_837"/>
            <p:cNvGrpSpPr/>
            <p:nvPr/>
          </p:nvGrpSpPr>
          <p:grpSpPr>
            <a:xfrm flipH="1" rot="10800000">
              <a:off x="66225" y="-562500"/>
              <a:ext cx="258777" cy="3134263"/>
              <a:chOff x="9" y="2835115"/>
              <a:chExt cx="134668" cy="1631070"/>
            </a:xfrm>
          </p:grpSpPr>
          <p:sp>
            <p:nvSpPr>
              <p:cNvPr id="1204" name="Google Shape;1204;g1f0e134a7fd_0_837"/>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1f0e134a7fd_0_837"/>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1f0e134a7fd_0_837"/>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1f0e134a7fd_0_837"/>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8" name="Google Shape;1208;g1f0e134a7fd_0_837"/>
            <p:cNvGrpSpPr/>
            <p:nvPr/>
          </p:nvGrpSpPr>
          <p:grpSpPr>
            <a:xfrm flipH="1" rot="10800000">
              <a:off x="360075" y="-443999"/>
              <a:ext cx="392345" cy="2299752"/>
              <a:chOff x="4792514" y="3108715"/>
              <a:chExt cx="204177" cy="1196790"/>
            </a:xfrm>
          </p:grpSpPr>
          <p:sp>
            <p:nvSpPr>
              <p:cNvPr id="1209" name="Google Shape;1209;g1f0e134a7fd_0_837"/>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f0e134a7fd_0_837"/>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1f0e134a7fd_0_837"/>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12" name="Google Shape;1212;g1f0e134a7fd_0_837"/>
          <p:cNvGrpSpPr/>
          <p:nvPr/>
        </p:nvGrpSpPr>
        <p:grpSpPr>
          <a:xfrm rot="10800000">
            <a:off x="385326" y="-1"/>
            <a:ext cx="788990" cy="2549639"/>
            <a:chOff x="2474121" y="2891575"/>
            <a:chExt cx="439279" cy="1419541"/>
          </a:xfrm>
        </p:grpSpPr>
        <p:sp>
          <p:nvSpPr>
            <p:cNvPr id="1213" name="Google Shape;1213;g1f0e134a7fd_0_837"/>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f0e134a7fd_0_837"/>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f0e134a7fd_0_837"/>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1f0e134a7fd_0_837"/>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f0e134a7fd_0_837"/>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1f0e134a7fd_0_837"/>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1f0e134a7fd_0_837"/>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g1f0e134a7fd_0_837"/>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g1f1d614ed77_1_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Utilizando Require</a:t>
            </a:r>
            <a:endParaRPr/>
          </a:p>
        </p:txBody>
      </p:sp>
      <p:sp>
        <p:nvSpPr>
          <p:cNvPr id="1226" name="Google Shape;1226;g1f1d614ed77_1_44"/>
          <p:cNvSpPr txBox="1"/>
          <p:nvPr>
            <p:ph idx="1" type="subTitle"/>
          </p:nvPr>
        </p:nvSpPr>
        <p:spPr>
          <a:xfrm>
            <a:off x="1477650" y="1250525"/>
            <a:ext cx="6188700" cy="2784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800"/>
              <a:buNone/>
            </a:pPr>
            <a:r>
              <a:t/>
            </a:r>
            <a:endParaRPr sz="1600"/>
          </a:p>
          <a:p>
            <a:pPr indent="0" lvl="0" marL="0" rtl="0" algn="just">
              <a:lnSpc>
                <a:spcPct val="115000"/>
              </a:lnSpc>
              <a:spcBef>
                <a:spcPts val="0"/>
              </a:spcBef>
              <a:spcAft>
                <a:spcPts val="0"/>
              </a:spcAft>
              <a:buSzPts val="800"/>
              <a:buNone/>
            </a:pPr>
            <a:r>
              <a:rPr lang="en" sz="1600"/>
              <a:t>Exemplo: biblioteca para leitura de informações no terminal</a:t>
            </a:r>
            <a:endParaRPr sz="1600"/>
          </a:p>
          <a:p>
            <a:pPr indent="0" lvl="0" marL="0" rtl="0" algn="just">
              <a:lnSpc>
                <a:spcPct val="115000"/>
              </a:lnSpc>
              <a:spcBef>
                <a:spcPts val="0"/>
              </a:spcBef>
              <a:spcAft>
                <a:spcPts val="0"/>
              </a:spcAft>
              <a:buSzPts val="800"/>
              <a:buNone/>
            </a:pPr>
            <a:r>
              <a:t/>
            </a:r>
            <a:endParaRPr sz="1600"/>
          </a:p>
          <a:p>
            <a:pPr indent="-330200" lvl="0" marL="457200" rtl="0" algn="just">
              <a:lnSpc>
                <a:spcPct val="115000"/>
              </a:lnSpc>
              <a:spcBef>
                <a:spcPts val="0"/>
              </a:spcBef>
              <a:spcAft>
                <a:spcPts val="0"/>
              </a:spcAft>
              <a:buClr>
                <a:schemeClr val="dk1"/>
              </a:buClr>
              <a:buSzPts val="1600"/>
              <a:buChar char="-"/>
            </a:pPr>
            <a:r>
              <a:rPr lang="en" sz="1600"/>
              <a:t>Utilizamos uma variável ou uma constante para armazenar o valor inserido pelo usuario</a:t>
            </a:r>
            <a:endParaRPr sz="1600">
              <a:solidFill>
                <a:schemeClr val="accent1"/>
              </a:solidFill>
            </a:endParaRPr>
          </a:p>
          <a:p>
            <a:pPr indent="-330200" lvl="0" marL="457200" rtl="0" algn="just">
              <a:lnSpc>
                <a:spcPct val="115000"/>
              </a:lnSpc>
              <a:spcBef>
                <a:spcPts val="0"/>
              </a:spcBef>
              <a:spcAft>
                <a:spcPts val="0"/>
              </a:spcAft>
              <a:buClr>
                <a:schemeClr val="dk1"/>
              </a:buClr>
              <a:buSzPts val="1600"/>
              <a:buChar char="-"/>
            </a:pPr>
            <a:r>
              <a:rPr lang="en" sz="1600"/>
              <a:t>A leitura é feita utilizando o código:</a:t>
            </a:r>
            <a:endParaRPr sz="1600"/>
          </a:p>
          <a:p>
            <a:pPr indent="-323850" lvl="1" marL="914400" rtl="0" algn="l">
              <a:lnSpc>
                <a:spcPct val="135714"/>
              </a:lnSpc>
              <a:spcBef>
                <a:spcPts val="0"/>
              </a:spcBef>
              <a:spcAft>
                <a:spcPts val="0"/>
              </a:spcAft>
              <a:buSzPts val="1500"/>
              <a:buChar char="-"/>
            </a:pPr>
            <a:r>
              <a:rPr lang="en" sz="1500">
                <a:solidFill>
                  <a:srgbClr val="569CD6"/>
                </a:solidFill>
                <a:highlight>
                  <a:srgbClr val="1F1F1F"/>
                </a:highlight>
                <a:latin typeface="Courier New"/>
                <a:ea typeface="Courier New"/>
                <a:cs typeface="Courier New"/>
                <a:sym typeface="Courier New"/>
              </a:rPr>
              <a:t>var</a:t>
            </a:r>
            <a:r>
              <a:rPr lang="en" sz="1500">
                <a:solidFill>
                  <a:srgbClr val="CCCCCC"/>
                </a:solidFill>
                <a:highlight>
                  <a:srgbClr val="1F1F1F"/>
                </a:highlight>
                <a:latin typeface="Courier New"/>
                <a:ea typeface="Courier New"/>
                <a:cs typeface="Courier New"/>
                <a:sym typeface="Courier New"/>
              </a:rPr>
              <a:t> </a:t>
            </a:r>
            <a:r>
              <a:rPr lang="en" sz="1500">
                <a:solidFill>
                  <a:srgbClr val="9CDCFE"/>
                </a:solidFill>
                <a:highlight>
                  <a:srgbClr val="1F1F1F"/>
                </a:highlight>
                <a:latin typeface="Courier New"/>
                <a:ea typeface="Courier New"/>
                <a:cs typeface="Courier New"/>
                <a:sym typeface="Courier New"/>
              </a:rPr>
              <a:t>nome</a:t>
            </a:r>
            <a:r>
              <a:rPr lang="en" sz="1500">
                <a:solidFill>
                  <a:srgbClr val="CCCCCC"/>
                </a:solidFill>
                <a:highlight>
                  <a:srgbClr val="1F1F1F"/>
                </a:highlight>
                <a:latin typeface="Courier New"/>
                <a:ea typeface="Courier New"/>
                <a:cs typeface="Courier New"/>
                <a:sym typeface="Courier New"/>
              </a:rPr>
              <a:t> </a:t>
            </a:r>
            <a:r>
              <a:rPr lang="en" sz="1500">
                <a:solidFill>
                  <a:srgbClr val="D4D4D4"/>
                </a:solidFill>
                <a:highlight>
                  <a:srgbClr val="1F1F1F"/>
                </a:highlight>
                <a:latin typeface="Courier New"/>
                <a:ea typeface="Courier New"/>
                <a:cs typeface="Courier New"/>
                <a:sym typeface="Courier New"/>
              </a:rPr>
              <a:t>=</a:t>
            </a:r>
            <a:r>
              <a:rPr lang="en" sz="1500">
                <a:solidFill>
                  <a:srgbClr val="CCCCCC"/>
                </a:solidFill>
                <a:highlight>
                  <a:srgbClr val="1F1F1F"/>
                </a:highlight>
                <a:latin typeface="Courier New"/>
                <a:ea typeface="Courier New"/>
                <a:cs typeface="Courier New"/>
                <a:sym typeface="Courier New"/>
              </a:rPr>
              <a:t> </a:t>
            </a:r>
            <a:r>
              <a:rPr lang="en" sz="1500">
                <a:solidFill>
                  <a:srgbClr val="DCDCAA"/>
                </a:solidFill>
                <a:highlight>
                  <a:srgbClr val="1F1F1F"/>
                </a:highlight>
                <a:latin typeface="Courier New"/>
                <a:ea typeface="Courier New"/>
                <a:cs typeface="Courier New"/>
                <a:sym typeface="Courier New"/>
              </a:rPr>
              <a:t>prompt</a:t>
            </a:r>
            <a:r>
              <a:rPr lang="en" sz="1500">
                <a:solidFill>
                  <a:srgbClr val="CCCCCC"/>
                </a:solidFill>
                <a:highlight>
                  <a:srgbClr val="1F1F1F"/>
                </a:highlight>
                <a:latin typeface="Courier New"/>
                <a:ea typeface="Courier New"/>
                <a:cs typeface="Courier New"/>
                <a:sym typeface="Courier New"/>
              </a:rPr>
              <a:t>(</a:t>
            </a:r>
            <a:r>
              <a:rPr lang="en" sz="1500">
                <a:solidFill>
                  <a:srgbClr val="CE9178"/>
                </a:solidFill>
                <a:highlight>
                  <a:srgbClr val="1F1F1F"/>
                </a:highlight>
                <a:latin typeface="Courier New"/>
                <a:ea typeface="Courier New"/>
                <a:cs typeface="Courier New"/>
                <a:sym typeface="Courier New"/>
              </a:rPr>
              <a:t>"Informe seu nome: "</a:t>
            </a:r>
            <a:r>
              <a:rPr lang="en" sz="1500">
                <a:solidFill>
                  <a:srgbClr val="CCCCCC"/>
                </a:solidFill>
                <a:highlight>
                  <a:srgbClr val="1F1F1F"/>
                </a:highlight>
                <a:latin typeface="Courier New"/>
                <a:ea typeface="Courier New"/>
                <a:cs typeface="Courier New"/>
                <a:sym typeface="Courier New"/>
              </a:rPr>
              <a:t>);</a:t>
            </a:r>
            <a:endParaRPr i="1" sz="1500">
              <a:solidFill>
                <a:srgbClr val="9D7CD8"/>
              </a:solidFill>
              <a:highlight>
                <a:srgbClr val="1A1B26"/>
              </a:highlight>
              <a:latin typeface="Courier New"/>
              <a:ea typeface="Courier New"/>
              <a:cs typeface="Courier New"/>
              <a:sym typeface="Courier New"/>
            </a:endParaRPr>
          </a:p>
        </p:txBody>
      </p:sp>
      <p:grpSp>
        <p:nvGrpSpPr>
          <p:cNvPr id="1227" name="Google Shape;1227;g1f1d614ed77_1_44"/>
          <p:cNvGrpSpPr/>
          <p:nvPr/>
        </p:nvGrpSpPr>
        <p:grpSpPr>
          <a:xfrm flipH="1" rot="10800000">
            <a:off x="7955537" y="-419513"/>
            <a:ext cx="859664" cy="2991249"/>
            <a:chOff x="3117443" y="2754472"/>
            <a:chExt cx="447369" cy="1556645"/>
          </a:xfrm>
        </p:grpSpPr>
        <p:sp>
          <p:nvSpPr>
            <p:cNvPr id="1228" name="Google Shape;1228;g1f1d614ed77_1_44"/>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1f1d614ed77_1_44"/>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g1f1d614ed77_1_44"/>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g1f1d614ed77_1_44"/>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g1f1d614ed77_1_44"/>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g1f1d614ed77_1_44"/>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g1f1d614ed77_1_44"/>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5" name="Google Shape;1235;g1f1d614ed77_1_44"/>
          <p:cNvGrpSpPr/>
          <p:nvPr/>
        </p:nvGrpSpPr>
        <p:grpSpPr>
          <a:xfrm rot="-5400000">
            <a:off x="569648" y="3183719"/>
            <a:ext cx="686195" cy="3134263"/>
            <a:chOff x="66225" y="-562500"/>
            <a:chExt cx="686195" cy="3134263"/>
          </a:xfrm>
        </p:grpSpPr>
        <p:grpSp>
          <p:nvGrpSpPr>
            <p:cNvPr id="1236" name="Google Shape;1236;g1f1d614ed77_1_44"/>
            <p:cNvGrpSpPr/>
            <p:nvPr/>
          </p:nvGrpSpPr>
          <p:grpSpPr>
            <a:xfrm flipH="1" rot="10800000">
              <a:off x="66225" y="-562500"/>
              <a:ext cx="258777" cy="3134263"/>
              <a:chOff x="9" y="2835115"/>
              <a:chExt cx="134668" cy="1631070"/>
            </a:xfrm>
          </p:grpSpPr>
          <p:sp>
            <p:nvSpPr>
              <p:cNvPr id="1237" name="Google Shape;1237;g1f1d614ed77_1_44"/>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1f1d614ed77_1_44"/>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1f1d614ed77_1_44"/>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f1d614ed77_1_44"/>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1" name="Google Shape;1241;g1f1d614ed77_1_44"/>
            <p:cNvGrpSpPr/>
            <p:nvPr/>
          </p:nvGrpSpPr>
          <p:grpSpPr>
            <a:xfrm flipH="1" rot="10800000">
              <a:off x="360075" y="-443999"/>
              <a:ext cx="392345" cy="2299752"/>
              <a:chOff x="4792514" y="3108715"/>
              <a:chExt cx="204177" cy="1196790"/>
            </a:xfrm>
          </p:grpSpPr>
          <p:sp>
            <p:nvSpPr>
              <p:cNvPr id="1242" name="Google Shape;1242;g1f1d614ed77_1_44"/>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1f1d614ed77_1_44"/>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1f1d614ed77_1_44"/>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45" name="Google Shape;1245;g1f1d614ed77_1_44"/>
          <p:cNvGrpSpPr/>
          <p:nvPr/>
        </p:nvGrpSpPr>
        <p:grpSpPr>
          <a:xfrm rot="10800000">
            <a:off x="385326" y="-1"/>
            <a:ext cx="788990" cy="2549639"/>
            <a:chOff x="2474121" y="2891575"/>
            <a:chExt cx="439279" cy="1419541"/>
          </a:xfrm>
        </p:grpSpPr>
        <p:sp>
          <p:nvSpPr>
            <p:cNvPr id="1246" name="Google Shape;1246;g1f1d614ed77_1_44"/>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1f1d614ed77_1_44"/>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f1d614ed77_1_44"/>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1f1d614ed77_1_44"/>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1f1d614ed77_1_44"/>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1f1d614ed77_1_44"/>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1f1d614ed77_1_44"/>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1f1d614ed77_1_44"/>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Sumário</a:t>
            </a:r>
            <a:endParaRPr/>
          </a:p>
        </p:txBody>
      </p:sp>
      <p:sp>
        <p:nvSpPr>
          <p:cNvPr id="832" name="Google Shape;832;p3"/>
          <p:cNvSpPr txBox="1"/>
          <p:nvPr>
            <p:ph idx="3" type="subTitle"/>
          </p:nvPr>
        </p:nvSpPr>
        <p:spPr>
          <a:xfrm>
            <a:off x="1761313" y="3973584"/>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Tipos de variáveis e valores</a:t>
            </a:r>
            <a:endParaRPr sz="1600">
              <a:solidFill>
                <a:srgbClr val="666666"/>
              </a:solidFill>
            </a:endParaRPr>
          </a:p>
        </p:txBody>
      </p:sp>
      <p:sp>
        <p:nvSpPr>
          <p:cNvPr id="833" name="Google Shape;833;p3"/>
          <p:cNvSpPr txBox="1"/>
          <p:nvPr>
            <p:ph idx="1" type="subTitle"/>
          </p:nvPr>
        </p:nvSpPr>
        <p:spPr>
          <a:xfrm>
            <a:off x="1761313" y="2277409"/>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História do JavaScript, Node e instalação</a:t>
            </a:r>
            <a:endParaRPr/>
          </a:p>
        </p:txBody>
      </p:sp>
      <p:sp>
        <p:nvSpPr>
          <p:cNvPr id="834" name="Google Shape;834;p3"/>
          <p:cNvSpPr txBox="1"/>
          <p:nvPr>
            <p:ph idx="2" type="subTitle"/>
          </p:nvPr>
        </p:nvSpPr>
        <p:spPr>
          <a:xfrm>
            <a:off x="4858838" y="2277409"/>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Sintaxe da linguagem JavaScript</a:t>
            </a:r>
            <a:endParaRPr/>
          </a:p>
        </p:txBody>
      </p:sp>
      <p:sp>
        <p:nvSpPr>
          <p:cNvPr id="835" name="Google Shape;835;p3"/>
          <p:cNvSpPr txBox="1"/>
          <p:nvPr>
            <p:ph idx="4" type="subTitle"/>
          </p:nvPr>
        </p:nvSpPr>
        <p:spPr>
          <a:xfrm>
            <a:off x="4858838" y="3973584"/>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Leitura e exibição de valores</a:t>
            </a:r>
            <a:endParaRPr/>
          </a:p>
        </p:txBody>
      </p:sp>
      <p:sp>
        <p:nvSpPr>
          <p:cNvPr id="836" name="Google Shape;836;p3"/>
          <p:cNvSpPr txBox="1"/>
          <p:nvPr>
            <p:ph idx="5" type="title"/>
          </p:nvPr>
        </p:nvSpPr>
        <p:spPr>
          <a:xfrm>
            <a:off x="2639386" y="1295400"/>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837" name="Google Shape;837;p3"/>
          <p:cNvSpPr txBox="1"/>
          <p:nvPr>
            <p:ph idx="7" type="title"/>
          </p:nvPr>
        </p:nvSpPr>
        <p:spPr>
          <a:xfrm>
            <a:off x="5736911" y="1295400"/>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838" name="Google Shape;838;p3"/>
          <p:cNvSpPr txBox="1"/>
          <p:nvPr>
            <p:ph idx="8" type="title"/>
          </p:nvPr>
        </p:nvSpPr>
        <p:spPr>
          <a:xfrm>
            <a:off x="5736911" y="3016825"/>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839" name="Google Shape;839;p3"/>
          <p:cNvSpPr txBox="1"/>
          <p:nvPr>
            <p:ph idx="6" type="title"/>
          </p:nvPr>
        </p:nvSpPr>
        <p:spPr>
          <a:xfrm>
            <a:off x="2639386" y="3016825"/>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840" name="Google Shape;840;p3"/>
          <p:cNvSpPr txBox="1"/>
          <p:nvPr>
            <p:ph idx="9" type="subTitle"/>
          </p:nvPr>
        </p:nvSpPr>
        <p:spPr>
          <a:xfrm>
            <a:off x="1761325" y="1851000"/>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História e instalação</a:t>
            </a:r>
            <a:endParaRPr/>
          </a:p>
        </p:txBody>
      </p:sp>
      <p:sp>
        <p:nvSpPr>
          <p:cNvPr id="841" name="Google Shape;841;p3"/>
          <p:cNvSpPr txBox="1"/>
          <p:nvPr>
            <p:ph idx="13" type="subTitle"/>
          </p:nvPr>
        </p:nvSpPr>
        <p:spPr>
          <a:xfrm>
            <a:off x="4858851" y="1851000"/>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Sintaxe</a:t>
            </a:r>
            <a:endParaRPr/>
          </a:p>
        </p:txBody>
      </p:sp>
      <p:sp>
        <p:nvSpPr>
          <p:cNvPr id="842" name="Google Shape;842;p3"/>
          <p:cNvSpPr txBox="1"/>
          <p:nvPr>
            <p:ph idx="14" type="subTitle"/>
          </p:nvPr>
        </p:nvSpPr>
        <p:spPr>
          <a:xfrm>
            <a:off x="1761325" y="3547175"/>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Variáveis</a:t>
            </a:r>
            <a:endParaRPr/>
          </a:p>
        </p:txBody>
      </p:sp>
      <p:sp>
        <p:nvSpPr>
          <p:cNvPr id="843" name="Google Shape;843;p3"/>
          <p:cNvSpPr txBox="1"/>
          <p:nvPr>
            <p:ph idx="15" type="subTitle"/>
          </p:nvPr>
        </p:nvSpPr>
        <p:spPr>
          <a:xfrm>
            <a:off x="4858851" y="3547175"/>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Input e Output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g1f1dcc40de9_1_0"/>
          <p:cNvSpPr txBox="1"/>
          <p:nvPr>
            <p:ph type="title"/>
          </p:nvPr>
        </p:nvSpPr>
        <p:spPr>
          <a:xfrm>
            <a:off x="1523600" y="1750625"/>
            <a:ext cx="6096900" cy="12651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a:t>Duvidas?</a:t>
            </a:r>
            <a:endParaRPr/>
          </a:p>
        </p:txBody>
      </p:sp>
      <p:grpSp>
        <p:nvGrpSpPr>
          <p:cNvPr id="1259" name="Google Shape;1259;g1f1dcc40de9_1_0"/>
          <p:cNvGrpSpPr/>
          <p:nvPr/>
        </p:nvGrpSpPr>
        <p:grpSpPr>
          <a:xfrm>
            <a:off x="582708" y="6"/>
            <a:ext cx="643940" cy="2314064"/>
            <a:chOff x="582708" y="6"/>
            <a:chExt cx="643940" cy="2314064"/>
          </a:xfrm>
        </p:grpSpPr>
        <p:grpSp>
          <p:nvGrpSpPr>
            <p:cNvPr id="1260" name="Google Shape;1260;g1f1dcc40de9_1_0"/>
            <p:cNvGrpSpPr/>
            <p:nvPr/>
          </p:nvGrpSpPr>
          <p:grpSpPr>
            <a:xfrm rot="10800000">
              <a:off x="1035919" y="3987"/>
              <a:ext cx="190729" cy="2310083"/>
              <a:chOff x="9" y="2835115"/>
              <a:chExt cx="134668" cy="1631070"/>
            </a:xfrm>
          </p:grpSpPr>
          <p:sp>
            <p:nvSpPr>
              <p:cNvPr id="1261" name="Google Shape;1261;g1f1dcc40de9_1_0"/>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1f1dcc40de9_1_0"/>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1f1dcc40de9_1_0"/>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1f1dcc40de9_1_0"/>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5" name="Google Shape;1265;g1f1dcc40de9_1_0"/>
            <p:cNvGrpSpPr/>
            <p:nvPr/>
          </p:nvGrpSpPr>
          <p:grpSpPr>
            <a:xfrm rot="10800000">
              <a:off x="582708" y="6"/>
              <a:ext cx="432406" cy="1877736"/>
              <a:chOff x="4792514" y="2979701"/>
              <a:chExt cx="305307" cy="1325804"/>
            </a:xfrm>
          </p:grpSpPr>
          <p:sp>
            <p:nvSpPr>
              <p:cNvPr id="1266" name="Google Shape;1266;g1f1dcc40de9_1_0"/>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1f1dcc40de9_1_0"/>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1f1dcc40de9_1_0"/>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1f1dcc40de9_1_0"/>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1f1dcc40de9_1_0"/>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71" name="Google Shape;1271;g1f1dcc40de9_1_0"/>
          <p:cNvGrpSpPr/>
          <p:nvPr/>
        </p:nvGrpSpPr>
        <p:grpSpPr>
          <a:xfrm rot="-5400000">
            <a:off x="7591762" y="-353685"/>
            <a:ext cx="659055" cy="2445426"/>
            <a:chOff x="4128096" y="2589446"/>
            <a:chExt cx="465335" cy="1726630"/>
          </a:xfrm>
        </p:grpSpPr>
        <p:sp>
          <p:nvSpPr>
            <p:cNvPr id="1272" name="Google Shape;1272;g1f1dcc40de9_1_0"/>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g1f1dcc40de9_1_0"/>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1f1dcc40de9_1_0"/>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1f1dcc40de9_1_0"/>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1f1dcc40de9_1_0"/>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1f1dcc40de9_1_0"/>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1f1dcc40de9_1_0"/>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1f1dcc40de9_1_0"/>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1f1dcc40de9_1_0"/>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1f1dcc40de9_1_0"/>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1f1dcc40de9_1_0"/>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3" name="Google Shape;1283;g1f1dcc40de9_1_0"/>
          <p:cNvGrpSpPr/>
          <p:nvPr/>
        </p:nvGrpSpPr>
        <p:grpSpPr>
          <a:xfrm>
            <a:off x="-8" y="3333871"/>
            <a:ext cx="2174920" cy="1340870"/>
            <a:chOff x="-8" y="3333871"/>
            <a:chExt cx="2174920" cy="1340870"/>
          </a:xfrm>
        </p:grpSpPr>
        <p:grpSp>
          <p:nvGrpSpPr>
            <p:cNvPr id="1284" name="Google Shape;1284;g1f1dcc40de9_1_0"/>
            <p:cNvGrpSpPr/>
            <p:nvPr/>
          </p:nvGrpSpPr>
          <p:grpSpPr>
            <a:xfrm rot="5400000">
              <a:off x="694172" y="3358416"/>
              <a:ext cx="622151" cy="2010498"/>
              <a:chOff x="2474121" y="2891575"/>
              <a:chExt cx="439279" cy="1419541"/>
            </a:xfrm>
          </p:grpSpPr>
          <p:sp>
            <p:nvSpPr>
              <p:cNvPr id="1285" name="Google Shape;1285;g1f1dcc40de9_1_0"/>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1f1dcc40de9_1_0"/>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1f1dcc40de9_1_0"/>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1f1dcc40de9_1_0"/>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1f1dcc40de9_1_0"/>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1f1dcc40de9_1_0"/>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1f1dcc40de9_1_0"/>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1f1dcc40de9_1_0"/>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g1f1dcc40de9_1_0"/>
            <p:cNvGrpSpPr/>
            <p:nvPr/>
          </p:nvGrpSpPr>
          <p:grpSpPr>
            <a:xfrm rot="5400000">
              <a:off x="752586" y="2581277"/>
              <a:ext cx="669732" cy="2174920"/>
              <a:chOff x="6278982" y="2751992"/>
              <a:chExt cx="478381" cy="1553514"/>
            </a:xfrm>
          </p:grpSpPr>
          <p:sp>
            <p:nvSpPr>
              <p:cNvPr id="1294" name="Google Shape;1294;g1f1dcc40de9_1_0"/>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1f1dcc40de9_1_0"/>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1f1dcc40de9_1_0"/>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1f1dcc40de9_1_0"/>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1f1dcc40de9_1_0"/>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1f1dcc40de9_1_0"/>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1f1dcc40de9_1_0"/>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1f1dcc40de9_1_0"/>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1f1dcc40de9_1_0"/>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03" name="Google Shape;1303;g1f1dcc40de9_1_0"/>
          <p:cNvGrpSpPr/>
          <p:nvPr/>
        </p:nvGrpSpPr>
        <p:grpSpPr>
          <a:xfrm>
            <a:off x="7181706" y="2938820"/>
            <a:ext cx="1357880" cy="2848310"/>
            <a:chOff x="7181706" y="2938820"/>
            <a:chExt cx="1357880" cy="2848310"/>
          </a:xfrm>
        </p:grpSpPr>
        <p:grpSp>
          <p:nvGrpSpPr>
            <p:cNvPr id="1304" name="Google Shape;1304;g1f1dcc40de9_1_0"/>
            <p:cNvGrpSpPr/>
            <p:nvPr/>
          </p:nvGrpSpPr>
          <p:grpSpPr>
            <a:xfrm>
              <a:off x="7620440" y="2938820"/>
              <a:ext cx="919146" cy="2204676"/>
              <a:chOff x="3117443" y="2754472"/>
              <a:chExt cx="648977" cy="1556645"/>
            </a:xfrm>
          </p:grpSpPr>
          <p:sp>
            <p:nvSpPr>
              <p:cNvPr id="1305" name="Google Shape;1305;g1f1dcc40de9_1_0"/>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1f1dcc40de9_1_0"/>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1f1dcc40de9_1_0"/>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1f1dcc40de9_1_0"/>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1f1dcc40de9_1_0"/>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1f1dcc40de9_1_0"/>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1f1dcc40de9_1_0"/>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1f1dcc40de9_1_0"/>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1f1dcc40de9_1_0"/>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1f1dcc40de9_1_0"/>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5" name="Google Shape;1315;g1f1dcc40de9_1_0"/>
            <p:cNvGrpSpPr/>
            <p:nvPr/>
          </p:nvGrpSpPr>
          <p:grpSpPr>
            <a:xfrm>
              <a:off x="7181706" y="3862373"/>
              <a:ext cx="549892" cy="1924757"/>
              <a:chOff x="7780935" y="2930680"/>
              <a:chExt cx="392780" cy="1374826"/>
            </a:xfrm>
          </p:grpSpPr>
          <p:sp>
            <p:nvSpPr>
              <p:cNvPr id="1316" name="Google Shape;1316;g1f1dcc40de9_1_0"/>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f1dcc40de9_1_0"/>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1f1dcc40de9_1_0"/>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1f1dcc40de9_1_0"/>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f1dcc40de9_1_0"/>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1f1dcc40de9_1_0"/>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g2d6afeb4e7f_0_1"/>
          <p:cNvSpPr txBox="1"/>
          <p:nvPr>
            <p:ph type="title"/>
          </p:nvPr>
        </p:nvSpPr>
        <p:spPr>
          <a:xfrm>
            <a:off x="1809550" y="326100"/>
            <a:ext cx="5329200" cy="8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Exercicios</a:t>
            </a:r>
            <a:endParaRPr/>
          </a:p>
        </p:txBody>
      </p:sp>
      <p:sp>
        <p:nvSpPr>
          <p:cNvPr id="1327" name="Google Shape;1327;g2d6afeb4e7f_0_1"/>
          <p:cNvSpPr txBox="1"/>
          <p:nvPr/>
        </p:nvSpPr>
        <p:spPr>
          <a:xfrm>
            <a:off x="567600" y="1265675"/>
            <a:ext cx="8123100" cy="3809700"/>
          </a:xfrm>
          <a:prstGeom prst="rect">
            <a:avLst/>
          </a:prstGeom>
          <a:noFill/>
          <a:ln>
            <a:noFill/>
          </a:ln>
        </p:spPr>
        <p:txBody>
          <a:bodyPr anchorCtr="0" anchor="t" bIns="91425" lIns="91425" spcFirstLastPara="1" rIns="91425" wrap="square" tIns="91425">
            <a:spAutoFit/>
          </a:bodyPr>
          <a:lstStyle/>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o nome dele e, em seguida, exiba uma mensagem de saudação personalizada.</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sua cor favorita e exiba uma mensagem com a cor escolhida.</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o nome do seu filme preferido e exiba uma mensagem com o filme.</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o nome da cidade onde mora e exiba uma mensagem com o nome da cidade.</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o nome do seu animal de estimação (caso tenha um) e exiba uma mensagem com o nome do animal.</a:t>
            </a:r>
            <a:endParaRPr sz="1800">
              <a:solidFill>
                <a:schemeClr val="dk1"/>
              </a:solidFill>
            </a:endParaRPr>
          </a:p>
          <a:p>
            <a:pPr indent="0" lvl="0" marL="457200" rtl="0" algn="l">
              <a:spcBef>
                <a:spcPts val="900"/>
              </a:spcBef>
              <a:spcAft>
                <a:spcPts val="900"/>
              </a:spcAft>
              <a:buNone/>
            </a:pPr>
            <a:r>
              <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g3339df5a0f8_0_23"/>
          <p:cNvSpPr txBox="1"/>
          <p:nvPr>
            <p:ph type="title"/>
          </p:nvPr>
        </p:nvSpPr>
        <p:spPr>
          <a:xfrm>
            <a:off x="1776925" y="97750"/>
            <a:ext cx="5329200" cy="8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Exercicio</a:t>
            </a:r>
            <a:endParaRPr/>
          </a:p>
        </p:txBody>
      </p:sp>
      <p:sp>
        <p:nvSpPr>
          <p:cNvPr id="1333" name="Google Shape;1333;g3339df5a0f8_0_23"/>
          <p:cNvSpPr txBox="1"/>
          <p:nvPr/>
        </p:nvSpPr>
        <p:spPr>
          <a:xfrm>
            <a:off x="382750" y="1004725"/>
            <a:ext cx="8699400" cy="3924900"/>
          </a:xfrm>
          <a:prstGeom prst="rect">
            <a:avLst/>
          </a:prstGeom>
          <a:noFill/>
          <a:ln>
            <a:noFill/>
          </a:ln>
        </p:spPr>
        <p:txBody>
          <a:bodyPr anchorCtr="0" anchor="t" bIns="91425" lIns="91425" spcFirstLastPara="1" rIns="91425" wrap="square" tIns="91425">
            <a:spAutoFit/>
          </a:bodyPr>
          <a:lstStyle/>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o nome.</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o sobrenome.</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a cidade onde mora.</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a idade.</a:t>
            </a:r>
            <a:endParaRPr sz="1800">
              <a:solidFill>
                <a:schemeClr val="dk1"/>
              </a:solidFill>
            </a:endParaRPr>
          </a:p>
          <a:p>
            <a:pPr indent="-342900" lvl="0" marL="457200" rtl="0" algn="l">
              <a:spcBef>
                <a:spcPts val="900"/>
              </a:spcBef>
              <a:spcAft>
                <a:spcPts val="0"/>
              </a:spcAft>
              <a:buClr>
                <a:schemeClr val="dk1"/>
              </a:buClr>
              <a:buSzPts val="1800"/>
              <a:buAutoNum type="arabicPeriod"/>
            </a:pPr>
            <a:r>
              <a:rPr lang="en" sz="1800">
                <a:solidFill>
                  <a:schemeClr val="dk1"/>
                </a:solidFill>
              </a:rPr>
              <a:t>Solicite ao usuário para digitar o time do coração.</a:t>
            </a:r>
            <a:endParaRPr sz="1800">
              <a:solidFill>
                <a:schemeClr val="dk1"/>
              </a:solidFill>
            </a:endParaRPr>
          </a:p>
          <a:p>
            <a:pPr indent="0" lvl="0" marL="0" rtl="0" algn="l">
              <a:spcBef>
                <a:spcPts val="900"/>
              </a:spcBef>
              <a:spcAft>
                <a:spcPts val="0"/>
              </a:spcAft>
              <a:buNone/>
            </a:pPr>
            <a:r>
              <a:rPr lang="en" sz="1800">
                <a:solidFill>
                  <a:schemeClr val="dk1"/>
                </a:solidFill>
              </a:rPr>
              <a:t>Após coletar essas informações, apresente uma mensagem longa concatenando todos os dados fornecidos pelo usuário de forma criativa. Por exemplo:</a:t>
            </a:r>
            <a:endParaRPr sz="1800">
              <a:solidFill>
                <a:schemeClr val="dk1"/>
              </a:solidFill>
            </a:endParaRPr>
          </a:p>
          <a:p>
            <a:pPr indent="0" lvl="0" marL="0" rtl="0" algn="l">
              <a:spcBef>
                <a:spcPts val="900"/>
              </a:spcBef>
              <a:spcAft>
                <a:spcPts val="900"/>
              </a:spcAft>
              <a:buNone/>
            </a:pPr>
            <a:r>
              <a:rPr lang="en" sz="1800">
                <a:solidFill>
                  <a:schemeClr val="dk1"/>
                </a:solidFill>
              </a:rPr>
              <a:t>"</a:t>
            </a:r>
            <a:r>
              <a:rPr lang="en" sz="1800">
                <a:solidFill>
                  <a:schemeClr val="dk1"/>
                </a:solidFill>
              </a:rPr>
              <a:t>Olá, [Nome] [Sobrenome]! É um prazer conhecer você. Eu vejo que você mora na bela cidade de [Cidade]. Com [Idade] anos, você já deve ter muitas histórias para contar. E que interessante saber que você é torcedor(a) do [Time do Coração]! Espero que seu time tenha muitas vitórias pela frente."</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Historia do JavaScript</a:t>
            </a:r>
            <a:endParaRPr/>
          </a:p>
          <a:p>
            <a:pPr indent="0" lvl="0" marL="0" rtl="0" algn="l">
              <a:lnSpc>
                <a:spcPct val="100000"/>
              </a:lnSpc>
              <a:spcBef>
                <a:spcPts val="0"/>
              </a:spcBef>
              <a:spcAft>
                <a:spcPts val="0"/>
              </a:spcAft>
              <a:buSzPts val="3000"/>
              <a:buNone/>
            </a:pPr>
            <a:r>
              <a:t/>
            </a:r>
            <a:endParaRPr/>
          </a:p>
        </p:txBody>
      </p:sp>
      <p:sp>
        <p:nvSpPr>
          <p:cNvPr id="849" name="Google Shape;849;p5"/>
          <p:cNvSpPr txBox="1"/>
          <p:nvPr>
            <p:ph idx="1" type="subTitle"/>
          </p:nvPr>
        </p:nvSpPr>
        <p:spPr>
          <a:xfrm>
            <a:off x="490875" y="1591975"/>
            <a:ext cx="7764900" cy="306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b="1" lang="en" sz="1800">
                <a:solidFill>
                  <a:srgbClr val="E3E3E3"/>
                </a:solidFill>
                <a:latin typeface="Arial"/>
                <a:ea typeface="Arial"/>
                <a:cs typeface="Arial"/>
                <a:sym typeface="Arial"/>
              </a:rPr>
              <a:t>Origens e Propósito:</a:t>
            </a:r>
            <a:endParaRPr b="1" sz="1800">
              <a:solidFill>
                <a:srgbClr val="E3E3E3"/>
              </a:solidFill>
              <a:latin typeface="Arial"/>
              <a:ea typeface="Arial"/>
              <a:cs typeface="Arial"/>
              <a:sym typeface="Arial"/>
            </a:endParaRPr>
          </a:p>
          <a:p>
            <a:pPr indent="0" lvl="0" marL="0" rtl="0" algn="l">
              <a:lnSpc>
                <a:spcPct val="115000"/>
              </a:lnSpc>
              <a:spcBef>
                <a:spcPts val="1200"/>
              </a:spcBef>
              <a:spcAft>
                <a:spcPts val="0"/>
              </a:spcAft>
              <a:buSzPts val="1400"/>
              <a:buNone/>
            </a:pPr>
            <a:r>
              <a:rPr lang="en" sz="1800">
                <a:solidFill>
                  <a:srgbClr val="E3E3E3"/>
                </a:solidFill>
                <a:latin typeface="Arial"/>
                <a:ea typeface="Arial"/>
                <a:cs typeface="Arial"/>
                <a:sym typeface="Arial"/>
              </a:rPr>
              <a:t>O JavaScript nasceu em 1995, idealizado por Brendan Eich da Netscape. Seu objetivo era adicionar dinamismo às páginas da web, que na época eram estáticas e pouco interativas. A linguagem foi inicialmente chamada de LiveScript e visava complementar a linguagem Java, popular na época.</a:t>
            </a:r>
            <a:endParaRPr sz="1800">
              <a:solidFill>
                <a:srgbClr val="E3E3E3"/>
              </a:solidFill>
              <a:latin typeface="Arial"/>
              <a:ea typeface="Arial"/>
              <a:cs typeface="Arial"/>
              <a:sym typeface="Arial"/>
            </a:endParaRPr>
          </a:p>
          <a:p>
            <a:pPr indent="0" lvl="0" marL="0" rtl="0" algn="l">
              <a:lnSpc>
                <a:spcPct val="115000"/>
              </a:lnSpc>
              <a:spcBef>
                <a:spcPts val="120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3339df5a0f8_0_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Historia do JavaScript</a:t>
            </a:r>
            <a:endParaRPr/>
          </a:p>
          <a:p>
            <a:pPr indent="0" lvl="0" marL="0" rtl="0" algn="l">
              <a:lnSpc>
                <a:spcPct val="100000"/>
              </a:lnSpc>
              <a:spcBef>
                <a:spcPts val="0"/>
              </a:spcBef>
              <a:spcAft>
                <a:spcPts val="0"/>
              </a:spcAft>
              <a:buSzPts val="3000"/>
              <a:buNone/>
            </a:pPr>
            <a:r>
              <a:t/>
            </a:r>
            <a:endParaRPr/>
          </a:p>
        </p:txBody>
      </p:sp>
      <p:sp>
        <p:nvSpPr>
          <p:cNvPr id="855" name="Google Shape;855;g3339df5a0f8_0_0"/>
          <p:cNvSpPr txBox="1"/>
          <p:nvPr>
            <p:ph idx="1" type="subTitle"/>
          </p:nvPr>
        </p:nvSpPr>
        <p:spPr>
          <a:xfrm>
            <a:off x="404525" y="1602850"/>
            <a:ext cx="82536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b="1" lang="en" sz="1800">
                <a:solidFill>
                  <a:srgbClr val="E3E3E3"/>
                </a:solidFill>
                <a:latin typeface="Arial"/>
                <a:ea typeface="Arial"/>
                <a:cs typeface="Arial"/>
                <a:sym typeface="Arial"/>
              </a:rPr>
              <a:t>Evolução e Padronização:</a:t>
            </a:r>
            <a:endParaRPr b="1" sz="1800">
              <a:solidFill>
                <a:srgbClr val="E3E3E3"/>
              </a:solidFill>
              <a:latin typeface="Arial"/>
              <a:ea typeface="Arial"/>
              <a:cs typeface="Arial"/>
              <a:sym typeface="Arial"/>
            </a:endParaRPr>
          </a:p>
          <a:p>
            <a:pPr indent="0" lvl="0" marL="0" rtl="0" algn="l">
              <a:lnSpc>
                <a:spcPct val="115000"/>
              </a:lnSpc>
              <a:spcBef>
                <a:spcPts val="1200"/>
              </a:spcBef>
              <a:spcAft>
                <a:spcPts val="0"/>
              </a:spcAft>
              <a:buSzPts val="1400"/>
              <a:buNone/>
            </a:pPr>
            <a:r>
              <a:rPr lang="en" sz="1800">
                <a:solidFill>
                  <a:srgbClr val="E3E3E3"/>
                </a:solidFill>
                <a:latin typeface="Arial"/>
                <a:ea typeface="Arial"/>
                <a:cs typeface="Arial"/>
                <a:sym typeface="Arial"/>
              </a:rPr>
              <a:t>Com a guerra dos navegadores entre Netscape e Microsoft, o JavaScript teve diferentes implementações (JScript) e incompatibilidades. Apesar disso, sua popularidade cresceu impulsionada pela demanda por interatividade na web. Em 1997, a linguagem foi padronizada pela ECMA International, unificando as diferentes versões.</a:t>
            </a:r>
            <a:endParaRPr sz="1800">
              <a:solidFill>
                <a:srgbClr val="E3E3E3"/>
              </a:solidFill>
              <a:latin typeface="Arial"/>
              <a:ea typeface="Arial"/>
              <a:cs typeface="Arial"/>
              <a:sym typeface="Arial"/>
            </a:endParaRPr>
          </a:p>
          <a:p>
            <a:pPr indent="0" lvl="0" marL="0" rtl="0" algn="l">
              <a:lnSpc>
                <a:spcPct val="115000"/>
              </a:lnSpc>
              <a:spcBef>
                <a:spcPts val="120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g3339df5a0f8_0_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Historia do JavaScript</a:t>
            </a:r>
            <a:endParaRPr/>
          </a:p>
          <a:p>
            <a:pPr indent="0" lvl="0" marL="0" rtl="0" algn="l">
              <a:lnSpc>
                <a:spcPct val="100000"/>
              </a:lnSpc>
              <a:spcBef>
                <a:spcPts val="0"/>
              </a:spcBef>
              <a:spcAft>
                <a:spcPts val="0"/>
              </a:spcAft>
              <a:buSzPts val="3000"/>
              <a:buNone/>
            </a:pPr>
            <a:r>
              <a:t/>
            </a:r>
            <a:endParaRPr/>
          </a:p>
        </p:txBody>
      </p:sp>
      <p:sp>
        <p:nvSpPr>
          <p:cNvPr id="861" name="Google Shape;861;g3339df5a0f8_0_7"/>
          <p:cNvSpPr txBox="1"/>
          <p:nvPr>
            <p:ph idx="1" type="subTitle"/>
          </p:nvPr>
        </p:nvSpPr>
        <p:spPr>
          <a:xfrm>
            <a:off x="600250" y="1646350"/>
            <a:ext cx="8281200" cy="30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rPr b="1" lang="en" sz="1800">
                <a:solidFill>
                  <a:srgbClr val="E3E3E3"/>
                </a:solidFill>
                <a:latin typeface="Arial"/>
                <a:ea typeface="Arial"/>
                <a:cs typeface="Arial"/>
                <a:sym typeface="Arial"/>
              </a:rPr>
              <a:t>Presente e Futuro:</a:t>
            </a:r>
            <a:endParaRPr b="1" sz="1800">
              <a:solidFill>
                <a:srgbClr val="E3E3E3"/>
              </a:solidFill>
              <a:latin typeface="Arial"/>
              <a:ea typeface="Arial"/>
              <a:cs typeface="Arial"/>
              <a:sym typeface="Arial"/>
            </a:endParaRPr>
          </a:p>
          <a:p>
            <a:pPr indent="0" lvl="0" marL="0" rtl="0" algn="l">
              <a:lnSpc>
                <a:spcPct val="115000"/>
              </a:lnSpc>
              <a:spcBef>
                <a:spcPts val="1200"/>
              </a:spcBef>
              <a:spcAft>
                <a:spcPts val="0"/>
              </a:spcAft>
              <a:buSzPts val="1400"/>
              <a:buNone/>
            </a:pPr>
            <a:r>
              <a:rPr lang="en" sz="1800">
                <a:solidFill>
                  <a:srgbClr val="E3E3E3"/>
                </a:solidFill>
                <a:latin typeface="Arial"/>
                <a:ea typeface="Arial"/>
                <a:cs typeface="Arial"/>
                <a:sym typeface="Arial"/>
              </a:rPr>
              <a:t>O JavaScript se tornou a linguagem de programação mais popular do mundo, usada para criar sites interativos, aplicações web complexas, jogos e muito mais. Frameworks como React e Angular facilitam o desenvolvimento com JavaScript. A linguagem continua a evoluir e se adaptar às novas tecnologias, com um futuro promissor na Web 3.0 e no metaverso.</a:t>
            </a:r>
            <a:endParaRPr sz="1800">
              <a:solidFill>
                <a:srgbClr val="E3E3E3"/>
              </a:solidFill>
              <a:latin typeface="Arial"/>
              <a:ea typeface="Arial"/>
              <a:cs typeface="Arial"/>
              <a:sym typeface="Arial"/>
            </a:endParaRPr>
          </a:p>
          <a:p>
            <a:pPr indent="0" lvl="0" marL="0" rtl="0" algn="l">
              <a:lnSpc>
                <a:spcPct val="115000"/>
              </a:lnSpc>
              <a:spcBef>
                <a:spcPts val="120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Instalação</a:t>
            </a:r>
            <a:endParaRPr/>
          </a:p>
        </p:txBody>
      </p:sp>
      <p:pic>
        <p:nvPicPr>
          <p:cNvPr descr="a person holding a cat in front of a white car that says install cat on it (Fornecido por Tenor)" id="867" name="Google Shape;867;p6"/>
          <p:cNvPicPr preferRelativeResize="0"/>
          <p:nvPr/>
        </p:nvPicPr>
        <p:blipFill>
          <a:blip r:embed="rId3">
            <a:alphaModFix/>
          </a:blip>
          <a:stretch>
            <a:fillRect/>
          </a:stretch>
        </p:blipFill>
        <p:spPr>
          <a:xfrm>
            <a:off x="3273875" y="169700"/>
            <a:ext cx="2590050" cy="459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g3339df5a0f8_0_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Instalação</a:t>
            </a:r>
            <a:endParaRPr/>
          </a:p>
        </p:txBody>
      </p:sp>
      <p:sp>
        <p:nvSpPr>
          <p:cNvPr id="873" name="Google Shape;873;g3339df5a0f8_0_14"/>
          <p:cNvSpPr txBox="1"/>
          <p:nvPr>
            <p:ph idx="1" type="subTitle"/>
          </p:nvPr>
        </p:nvSpPr>
        <p:spPr>
          <a:xfrm>
            <a:off x="720000" y="1493525"/>
            <a:ext cx="3951000" cy="21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600"/>
              <a:buNone/>
            </a:pPr>
            <a:r>
              <a:rPr lang="en" sz="1600" u="sng">
                <a:solidFill>
                  <a:schemeClr val="hlink"/>
                </a:solidFill>
                <a:hlinkClick r:id="rId3"/>
              </a:rPr>
              <a:t>https://nodejs.org/en/download</a:t>
            </a:r>
            <a:endParaRPr sz="1600"/>
          </a:p>
          <a:p>
            <a:pPr indent="0" lvl="0" marL="0" rtl="0" algn="l">
              <a:lnSpc>
                <a:spcPct val="115000"/>
              </a:lnSpc>
              <a:spcBef>
                <a:spcPts val="1000"/>
              </a:spcBef>
              <a:spcAft>
                <a:spcPts val="0"/>
              </a:spcAft>
              <a:buSzPts val="1600"/>
              <a:buNone/>
            </a:pPr>
            <a:r>
              <a:t/>
            </a:r>
            <a:endParaRPr sz="1600"/>
          </a:p>
          <a:p>
            <a:pPr indent="-342900" lvl="0" marL="457200" rtl="0" algn="l">
              <a:lnSpc>
                <a:spcPct val="115000"/>
              </a:lnSpc>
              <a:spcBef>
                <a:spcPts val="1000"/>
              </a:spcBef>
              <a:spcAft>
                <a:spcPts val="0"/>
              </a:spcAft>
              <a:buSzPts val="1800"/>
              <a:buChar char="-"/>
            </a:pPr>
            <a:r>
              <a:rPr lang="en" sz="1600"/>
              <a:t>Façam a instalação normal</a:t>
            </a:r>
            <a:endParaRPr sz="1600"/>
          </a:p>
          <a:p>
            <a:pPr indent="-342900" lvl="0" marL="457200" rtl="0" algn="l">
              <a:lnSpc>
                <a:spcPct val="115000"/>
              </a:lnSpc>
              <a:spcBef>
                <a:spcPts val="0"/>
              </a:spcBef>
              <a:spcAft>
                <a:spcPts val="0"/>
              </a:spcAft>
              <a:buSzPts val="1800"/>
              <a:buChar char="-"/>
            </a:pPr>
            <a:r>
              <a:rPr lang="en" sz="1600"/>
              <a:t>Abram o PowerShell ou terminal</a:t>
            </a:r>
            <a:endParaRPr sz="1600"/>
          </a:p>
          <a:p>
            <a:pPr indent="-342900" lvl="0" marL="457200" rtl="0" algn="l">
              <a:lnSpc>
                <a:spcPct val="115000"/>
              </a:lnSpc>
              <a:spcBef>
                <a:spcPts val="0"/>
              </a:spcBef>
              <a:spcAft>
                <a:spcPts val="0"/>
              </a:spcAft>
              <a:buSzPts val="1800"/>
              <a:buChar char="-"/>
            </a:pPr>
            <a:r>
              <a:rPr lang="en" sz="1600"/>
              <a:t>Digitem: </a:t>
            </a:r>
            <a:r>
              <a:rPr lang="en" sz="1600">
                <a:solidFill>
                  <a:schemeClr val="accent1"/>
                </a:solidFill>
              </a:rPr>
              <a:t>node --version </a:t>
            </a:r>
            <a:endParaRPr sz="16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g1f0e134a7fd_0_8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Estrutura do Algoritmo </a:t>
            </a:r>
            <a:endParaRPr/>
          </a:p>
        </p:txBody>
      </p:sp>
      <p:sp>
        <p:nvSpPr>
          <p:cNvPr id="879" name="Google Shape;879;g1f0e134a7fd_0_824"/>
          <p:cNvSpPr txBox="1"/>
          <p:nvPr>
            <p:ph idx="1" type="subTitle"/>
          </p:nvPr>
        </p:nvSpPr>
        <p:spPr>
          <a:xfrm>
            <a:off x="720000" y="1493525"/>
            <a:ext cx="6268200" cy="215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Char char="-"/>
            </a:pPr>
            <a:r>
              <a:rPr lang="en" sz="1600"/>
              <a:t>Entrada - Dados necessários para produzir o resultado esperado</a:t>
            </a:r>
            <a:endParaRPr sz="1600"/>
          </a:p>
          <a:p>
            <a:pPr indent="-342900" lvl="0" marL="457200" rtl="0" algn="l">
              <a:lnSpc>
                <a:spcPct val="115000"/>
              </a:lnSpc>
              <a:spcBef>
                <a:spcPts val="0"/>
              </a:spcBef>
              <a:spcAft>
                <a:spcPts val="0"/>
              </a:spcAft>
              <a:buSzPts val="1800"/>
              <a:buChar char="-"/>
            </a:pPr>
            <a:r>
              <a:rPr lang="en" sz="1600"/>
              <a:t>Processamento - Cálculos e transformação dos dados</a:t>
            </a:r>
            <a:endParaRPr sz="1600"/>
          </a:p>
          <a:p>
            <a:pPr indent="-342900" lvl="0" marL="457200" rtl="0" algn="l">
              <a:lnSpc>
                <a:spcPct val="115000"/>
              </a:lnSpc>
              <a:spcBef>
                <a:spcPts val="0"/>
              </a:spcBef>
              <a:spcAft>
                <a:spcPts val="0"/>
              </a:spcAft>
              <a:buSzPts val="1800"/>
              <a:buChar char="-"/>
            </a:pPr>
            <a:r>
              <a:rPr lang="en" sz="1600"/>
              <a:t>Saída - Apresentação ou retorno do resultado</a:t>
            </a:r>
            <a:endParaRPr sz="1600"/>
          </a:p>
          <a:p>
            <a:pPr indent="0" lvl="0" marL="0" rtl="0" algn="l">
              <a:lnSpc>
                <a:spcPct val="115000"/>
              </a:lnSpc>
              <a:spcBef>
                <a:spcPts val="1000"/>
              </a:spcBef>
              <a:spcAft>
                <a:spcPts val="0"/>
              </a:spcAft>
              <a:buSzPts val="1600"/>
              <a:buNone/>
            </a:pPr>
            <a:r>
              <a:t/>
            </a:r>
            <a:endParaRPr sz="1600">
              <a:solidFill>
                <a:schemeClr val="accent1"/>
              </a:solidFill>
            </a:endParaRPr>
          </a:p>
        </p:txBody>
      </p:sp>
      <p:sp>
        <p:nvSpPr>
          <p:cNvPr id="880" name="Google Shape;880;g1f0e134a7fd_0_824"/>
          <p:cNvSpPr/>
          <p:nvPr/>
        </p:nvSpPr>
        <p:spPr>
          <a:xfrm>
            <a:off x="1024800" y="3589475"/>
            <a:ext cx="1163100" cy="490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tamaran"/>
                <a:ea typeface="Catamaran"/>
                <a:cs typeface="Catamaran"/>
                <a:sym typeface="Catamaran"/>
              </a:rPr>
              <a:t>Entrada</a:t>
            </a:r>
            <a:endParaRPr b="1" i="0" sz="1400" u="none" cap="none" strike="noStrike">
              <a:solidFill>
                <a:schemeClr val="dk1"/>
              </a:solidFill>
              <a:latin typeface="Catamaran"/>
              <a:ea typeface="Catamaran"/>
              <a:cs typeface="Catamaran"/>
              <a:sym typeface="Catamaran"/>
            </a:endParaRPr>
          </a:p>
        </p:txBody>
      </p:sp>
      <p:sp>
        <p:nvSpPr>
          <p:cNvPr id="881" name="Google Shape;881;g1f0e134a7fd_0_824"/>
          <p:cNvSpPr/>
          <p:nvPr/>
        </p:nvSpPr>
        <p:spPr>
          <a:xfrm>
            <a:off x="5082725" y="3589475"/>
            <a:ext cx="1163100" cy="490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tamaran"/>
                <a:ea typeface="Catamaran"/>
                <a:cs typeface="Catamaran"/>
                <a:sym typeface="Catamaran"/>
              </a:rPr>
              <a:t>Saída</a:t>
            </a:r>
            <a:endParaRPr b="1" i="0" sz="1400" u="none" cap="none" strike="noStrike">
              <a:solidFill>
                <a:schemeClr val="dk1"/>
              </a:solidFill>
              <a:latin typeface="Catamaran"/>
              <a:ea typeface="Catamaran"/>
              <a:cs typeface="Catamaran"/>
              <a:sym typeface="Catamaran"/>
            </a:endParaRPr>
          </a:p>
        </p:txBody>
      </p:sp>
      <p:sp>
        <p:nvSpPr>
          <p:cNvPr id="882" name="Google Shape;882;g1f0e134a7fd_0_824"/>
          <p:cNvSpPr/>
          <p:nvPr/>
        </p:nvSpPr>
        <p:spPr>
          <a:xfrm>
            <a:off x="2604963" y="2944325"/>
            <a:ext cx="2060700" cy="1781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Catamaran"/>
                <a:ea typeface="Catamaran"/>
                <a:cs typeface="Catamaran"/>
                <a:sym typeface="Catamaran"/>
              </a:rPr>
              <a:t>Processamento</a:t>
            </a:r>
            <a:endParaRPr b="1" i="0" sz="1400" u="none" cap="none" strike="noStrike">
              <a:solidFill>
                <a:schemeClr val="dk1"/>
              </a:solidFill>
              <a:latin typeface="Catamaran"/>
              <a:ea typeface="Catamaran"/>
              <a:cs typeface="Catamaran"/>
              <a:sym typeface="Catamaran"/>
            </a:endParaRPr>
          </a:p>
        </p:txBody>
      </p:sp>
      <p:cxnSp>
        <p:nvCxnSpPr>
          <p:cNvPr id="883" name="Google Shape;883;g1f0e134a7fd_0_824"/>
          <p:cNvCxnSpPr>
            <a:stCxn id="880" idx="3"/>
            <a:endCxn id="882" idx="2"/>
          </p:cNvCxnSpPr>
          <p:nvPr/>
        </p:nvCxnSpPr>
        <p:spPr>
          <a:xfrm>
            <a:off x="2187900" y="3834875"/>
            <a:ext cx="417000" cy="0"/>
          </a:xfrm>
          <a:prstGeom prst="straightConnector1">
            <a:avLst/>
          </a:prstGeom>
          <a:noFill/>
          <a:ln cap="flat" cmpd="sng" w="9525">
            <a:solidFill>
              <a:schemeClr val="dk1"/>
            </a:solidFill>
            <a:prstDash val="solid"/>
            <a:round/>
            <a:headEnd len="sm" w="sm" type="none"/>
            <a:tailEnd len="med" w="med" type="triangle"/>
          </a:ln>
        </p:spPr>
      </p:cxnSp>
      <p:cxnSp>
        <p:nvCxnSpPr>
          <p:cNvPr id="884" name="Google Shape;884;g1f0e134a7fd_0_824"/>
          <p:cNvCxnSpPr>
            <a:stCxn id="882" idx="6"/>
            <a:endCxn id="881" idx="1"/>
          </p:cNvCxnSpPr>
          <p:nvPr/>
        </p:nvCxnSpPr>
        <p:spPr>
          <a:xfrm>
            <a:off x="4665663" y="3834875"/>
            <a:ext cx="417000" cy="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Output - Saida</a:t>
            </a:r>
            <a:endParaRPr/>
          </a:p>
        </p:txBody>
      </p:sp>
      <p:sp>
        <p:nvSpPr>
          <p:cNvPr id="890" name="Google Shape;890;p18"/>
          <p:cNvSpPr txBox="1"/>
          <p:nvPr>
            <p:ph idx="1" type="subTitle"/>
          </p:nvPr>
        </p:nvSpPr>
        <p:spPr>
          <a:xfrm>
            <a:off x="1477650" y="1754100"/>
            <a:ext cx="6188700" cy="265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800"/>
              <a:buNone/>
            </a:pPr>
            <a:r>
              <a:rPr lang="en" sz="1600">
                <a:solidFill>
                  <a:srgbClr val="E3E3E3"/>
                </a:solidFill>
              </a:rPr>
              <a:t>Output: a "saída" de um sistema. Pode ser um produto final, como um texto gerado por um chatbot, ou um resultado intermediário, como dados processados por um programa. É a informação que o sistema fornece após processar dados ou realizar uma tarefa.</a:t>
            </a:r>
            <a:endParaRPr sz="2000"/>
          </a:p>
        </p:txBody>
      </p:sp>
      <p:grpSp>
        <p:nvGrpSpPr>
          <p:cNvPr id="891" name="Google Shape;891;p18"/>
          <p:cNvGrpSpPr/>
          <p:nvPr/>
        </p:nvGrpSpPr>
        <p:grpSpPr>
          <a:xfrm flipH="1" rot="10800000">
            <a:off x="7955535" y="-419511"/>
            <a:ext cx="859664" cy="2991249"/>
            <a:chOff x="3117443" y="2754472"/>
            <a:chExt cx="447369" cy="1556645"/>
          </a:xfrm>
        </p:grpSpPr>
        <p:sp>
          <p:nvSpPr>
            <p:cNvPr id="892" name="Google Shape;892;p18"/>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8"/>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8"/>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8"/>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8"/>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8"/>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8"/>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9" name="Google Shape;899;p18"/>
          <p:cNvGrpSpPr/>
          <p:nvPr/>
        </p:nvGrpSpPr>
        <p:grpSpPr>
          <a:xfrm rot="-5400000">
            <a:off x="569642" y="3183715"/>
            <a:ext cx="686204" cy="3134263"/>
            <a:chOff x="66225" y="-562502"/>
            <a:chExt cx="686204" cy="3134263"/>
          </a:xfrm>
        </p:grpSpPr>
        <p:grpSp>
          <p:nvGrpSpPr>
            <p:cNvPr id="900" name="Google Shape;900;p18"/>
            <p:cNvGrpSpPr/>
            <p:nvPr/>
          </p:nvGrpSpPr>
          <p:grpSpPr>
            <a:xfrm flipH="1" rot="10800000">
              <a:off x="66225" y="-562502"/>
              <a:ext cx="258775" cy="3134263"/>
              <a:chOff x="9" y="2835115"/>
              <a:chExt cx="134668" cy="1631070"/>
            </a:xfrm>
          </p:grpSpPr>
          <p:sp>
            <p:nvSpPr>
              <p:cNvPr id="901" name="Google Shape;901;p18"/>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8"/>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8"/>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8"/>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5" name="Google Shape;905;p18"/>
            <p:cNvGrpSpPr/>
            <p:nvPr/>
          </p:nvGrpSpPr>
          <p:grpSpPr>
            <a:xfrm flipH="1" rot="10800000">
              <a:off x="360084" y="-444000"/>
              <a:ext cx="392345" cy="2299752"/>
              <a:chOff x="4792514" y="3108715"/>
              <a:chExt cx="204177" cy="1196790"/>
            </a:xfrm>
          </p:grpSpPr>
          <p:sp>
            <p:nvSpPr>
              <p:cNvPr id="906" name="Google Shape;906;p18"/>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8"/>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8"/>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09" name="Google Shape;909;p18"/>
          <p:cNvGrpSpPr/>
          <p:nvPr/>
        </p:nvGrpSpPr>
        <p:grpSpPr>
          <a:xfrm rot="10800000">
            <a:off x="385333" y="1"/>
            <a:ext cx="788988" cy="2549639"/>
            <a:chOff x="2474121" y="2891575"/>
            <a:chExt cx="439279" cy="1419541"/>
          </a:xfrm>
        </p:grpSpPr>
        <p:sp>
          <p:nvSpPr>
            <p:cNvPr id="910" name="Google Shape;910;p18"/>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8"/>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8"/>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8"/>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8"/>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8"/>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8"/>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8"/>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