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Anton"/>
      <p:regular r:id="rId18"/>
    </p:embeddedFont>
    <p:embeddedFont>
      <p:font typeface="Catamaran"/>
      <p:regular r:id="rId19"/>
      <p:bold r:id="rId20"/>
    </p:embeddedFont>
    <p:embeddedFont>
      <p:font typeface="Bebas Neue"/>
      <p:regular r:id="rId21"/>
    </p:embeddedFont>
    <p:embeddedFont>
      <p:font typeface="PT Sans"/>
      <p:regular r:id="rId22"/>
      <p:bold r:id="rId23"/>
      <p:italic r:id="rId24"/>
      <p:boldItalic r:id="rId25"/>
    </p:embeddedFont>
    <p:embeddedFont>
      <p:font typeface="DM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iiODgqBxtTXx8zg4SKvAkRJZYc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54E753-E27C-43F0-BD6F-FA4766AA932F}">
  <a:tblStyle styleId="{0E54E753-E27C-43F0-BD6F-FA4766AA932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tamaran-bold.fntdata"/><Relationship Id="rId22" Type="http://schemas.openxmlformats.org/officeDocument/2006/relationships/font" Target="fonts/PTSans-regular.fntdata"/><Relationship Id="rId21" Type="http://schemas.openxmlformats.org/officeDocument/2006/relationships/font" Target="fonts/BebasNeue-regular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DMSans-regular.fntdata"/><Relationship Id="rId25" Type="http://schemas.openxmlformats.org/officeDocument/2006/relationships/font" Target="fonts/PTSans-boldItalic.fntdata"/><Relationship Id="rId28" Type="http://schemas.openxmlformats.org/officeDocument/2006/relationships/font" Target="fonts/DMSans-italic.fntdata"/><Relationship Id="rId27" Type="http://schemas.openxmlformats.org/officeDocument/2006/relationships/font" Target="fonts/DM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DM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Catamaran-regular.fntdata"/><Relationship Id="rId18" Type="http://schemas.openxmlformats.org/officeDocument/2006/relationships/font" Target="fonts/Anto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2d8c595d5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9" name="Google Shape;1639;g2d8c595d5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3339f1fcd0f_0_2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3339f1fcd0f_0_2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3339f1fcd0f_0_2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3339f1fcd0f_0_2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1f2a6c7ce5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5" name="Google Shape;1645;g1f2a6c7ce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1f1e276aecf_0_1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6" name="Google Shape;1656;g1f1e276aecf_0_1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1f1e276aecf_0_3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9" name="Google Shape;1689;g1f1e276aecf_0_3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1f1e276aecf_0_3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2" name="Google Shape;1722;g1f1e276aecf_0_3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3339f1fcd0f_0_1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3339f1fcd0f_0_1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1f1e276aecf_0_3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3" name="Google Shape;1763;g1f1e276aecf_0_3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1f1e276aecf_0_3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7" name="Google Shape;1797;g1f1e276aecf_0_3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1f2a6c7ce5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1" name="Google Shape;1831;g1f2a6c7ce5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54"/>
          <p:cNvGrpSpPr/>
          <p:nvPr/>
        </p:nvGrpSpPr>
        <p:grpSpPr>
          <a:xfrm flipH="1" rot="10800000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54"/>
            <p:cNvSpPr/>
            <p:nvPr/>
          </p:nvSpPr>
          <p:spPr>
            <a:xfrm>
              <a:off x="661125" y="2918175"/>
              <a:ext cx="78450" cy="888175"/>
            </a:xfrm>
            <a:custGeom>
              <a:rect b="b" l="l" r="r" t="t"/>
              <a:pathLst>
                <a:path extrusionOk="0" h="35527" w="3138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4"/>
            <p:cNvSpPr/>
            <p:nvPr/>
          </p:nvSpPr>
          <p:spPr>
            <a:xfrm>
              <a:off x="2366975" y="2751225"/>
              <a:ext cx="245625" cy="1823950"/>
            </a:xfrm>
            <a:custGeom>
              <a:rect b="b" l="l" r="r" t="t"/>
              <a:pathLst>
                <a:path extrusionOk="0" h="72958" w="9825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4"/>
            <p:cNvSpPr/>
            <p:nvPr/>
          </p:nvSpPr>
          <p:spPr>
            <a:xfrm>
              <a:off x="2924300" y="2751225"/>
              <a:ext cx="264325" cy="2033625"/>
            </a:xfrm>
            <a:custGeom>
              <a:rect b="b" l="l" r="r" t="t"/>
              <a:pathLst>
                <a:path extrusionOk="0" h="81345" w="10573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4"/>
            <p:cNvSpPr/>
            <p:nvPr/>
          </p:nvSpPr>
          <p:spPr>
            <a:xfrm>
              <a:off x="661125" y="4193000"/>
              <a:ext cx="136575" cy="1191675"/>
            </a:xfrm>
            <a:custGeom>
              <a:rect b="b" l="l" r="r" t="t"/>
              <a:pathLst>
                <a:path extrusionOk="0" h="47667" w="5463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4"/>
            <p:cNvSpPr/>
            <p:nvPr/>
          </p:nvSpPr>
          <p:spPr>
            <a:xfrm>
              <a:off x="661125" y="4097725"/>
              <a:ext cx="210700" cy="779125"/>
            </a:xfrm>
            <a:custGeom>
              <a:rect b="b" l="l" r="r" t="t"/>
              <a:pathLst>
                <a:path extrusionOk="0" h="31165" w="8428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4"/>
            <p:cNvSpPr/>
            <p:nvPr/>
          </p:nvSpPr>
          <p:spPr>
            <a:xfrm>
              <a:off x="661125" y="3995450"/>
              <a:ext cx="293250" cy="1116525"/>
            </a:xfrm>
            <a:custGeom>
              <a:rect b="b" l="l" r="r" t="t"/>
              <a:pathLst>
                <a:path extrusionOk="0" h="44661" w="1173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4"/>
            <p:cNvSpPr/>
            <p:nvPr/>
          </p:nvSpPr>
          <p:spPr>
            <a:xfrm>
              <a:off x="661125" y="3906725"/>
              <a:ext cx="388750" cy="833775"/>
            </a:xfrm>
            <a:custGeom>
              <a:rect b="b" l="l" r="r" t="t"/>
              <a:pathLst>
                <a:path extrusionOk="0" h="33351" w="1555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4"/>
            <p:cNvSpPr/>
            <p:nvPr/>
          </p:nvSpPr>
          <p:spPr>
            <a:xfrm>
              <a:off x="661125" y="2832325"/>
              <a:ext cx="487100" cy="2112700"/>
            </a:xfrm>
            <a:custGeom>
              <a:rect b="b" l="l" r="r" t="t"/>
              <a:pathLst>
                <a:path extrusionOk="0" h="84508" w="19484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4"/>
            <p:cNvSpPr/>
            <p:nvPr/>
          </p:nvSpPr>
          <p:spPr>
            <a:xfrm>
              <a:off x="861750" y="2751225"/>
              <a:ext cx="410725" cy="2406750"/>
            </a:xfrm>
            <a:custGeom>
              <a:rect b="b" l="l" r="r" t="t"/>
              <a:pathLst>
                <a:path extrusionOk="0" h="96270" w="16429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54"/>
            <p:cNvSpPr/>
            <p:nvPr/>
          </p:nvSpPr>
          <p:spPr>
            <a:xfrm>
              <a:off x="949025" y="2751225"/>
              <a:ext cx="421200" cy="1823950"/>
            </a:xfrm>
            <a:custGeom>
              <a:rect b="b" l="l" r="r" t="t"/>
              <a:pathLst>
                <a:path extrusionOk="0" h="72958" w="16848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4"/>
            <p:cNvSpPr/>
            <p:nvPr/>
          </p:nvSpPr>
          <p:spPr>
            <a:xfrm>
              <a:off x="1249050" y="2751225"/>
              <a:ext cx="264500" cy="561050"/>
            </a:xfrm>
            <a:custGeom>
              <a:rect b="b" l="l" r="r" t="t"/>
              <a:pathLst>
                <a:path extrusionOk="0" h="22442" w="1058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4"/>
            <p:cNvSpPr/>
            <p:nvPr/>
          </p:nvSpPr>
          <p:spPr>
            <a:xfrm>
              <a:off x="1966325" y="2751225"/>
              <a:ext cx="65325" cy="499650"/>
            </a:xfrm>
            <a:custGeom>
              <a:rect b="b" l="l" r="r" t="t"/>
              <a:pathLst>
                <a:path extrusionOk="0" h="19986" w="2613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4"/>
            <p:cNvSpPr/>
            <p:nvPr/>
          </p:nvSpPr>
          <p:spPr>
            <a:xfrm>
              <a:off x="2491225" y="2751225"/>
              <a:ext cx="370275" cy="226925"/>
            </a:xfrm>
            <a:custGeom>
              <a:rect b="b" l="l" r="r" t="t"/>
              <a:pathLst>
                <a:path extrusionOk="0" h="9077" w="14811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4"/>
            <p:cNvSpPr/>
            <p:nvPr/>
          </p:nvSpPr>
          <p:spPr>
            <a:xfrm>
              <a:off x="2491225" y="2751225"/>
              <a:ext cx="298600" cy="123850"/>
            </a:xfrm>
            <a:custGeom>
              <a:rect b="b" l="l" r="r" t="t"/>
              <a:pathLst>
                <a:path extrusionOk="0" h="4954" w="11944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4"/>
            <p:cNvSpPr/>
            <p:nvPr/>
          </p:nvSpPr>
          <p:spPr>
            <a:xfrm>
              <a:off x="1328100" y="2751225"/>
              <a:ext cx="333525" cy="123850"/>
            </a:xfrm>
            <a:custGeom>
              <a:rect b="b" l="l" r="r" t="t"/>
              <a:pathLst>
                <a:path extrusionOk="0" h="4954" w="13341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4"/>
            <p:cNvSpPr/>
            <p:nvPr/>
          </p:nvSpPr>
          <p:spPr>
            <a:xfrm>
              <a:off x="1045750" y="2751225"/>
              <a:ext cx="421600" cy="1989275"/>
            </a:xfrm>
            <a:custGeom>
              <a:rect b="b" l="l" r="r" t="t"/>
              <a:pathLst>
                <a:path extrusionOk="0" h="79571" w="16864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4"/>
            <p:cNvSpPr/>
            <p:nvPr/>
          </p:nvSpPr>
          <p:spPr>
            <a:xfrm>
              <a:off x="1158675" y="2751225"/>
              <a:ext cx="426350" cy="2248225"/>
            </a:xfrm>
            <a:custGeom>
              <a:rect b="b" l="l" r="r" t="t"/>
              <a:pathLst>
                <a:path extrusionOk="0" h="89929" w="17054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4"/>
            <p:cNvSpPr/>
            <p:nvPr/>
          </p:nvSpPr>
          <p:spPr>
            <a:xfrm>
              <a:off x="1353975" y="2751225"/>
              <a:ext cx="389575" cy="1484725"/>
            </a:xfrm>
            <a:custGeom>
              <a:rect b="b" l="l" r="r" t="t"/>
              <a:pathLst>
                <a:path extrusionOk="0" h="59389" w="15583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4"/>
            <p:cNvSpPr/>
            <p:nvPr/>
          </p:nvSpPr>
          <p:spPr>
            <a:xfrm>
              <a:off x="1502025" y="2751225"/>
              <a:ext cx="382600" cy="1870775"/>
            </a:xfrm>
            <a:custGeom>
              <a:rect b="b" l="l" r="r" t="t"/>
              <a:pathLst>
                <a:path extrusionOk="0" h="74831" w="15304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4"/>
            <p:cNvSpPr/>
            <p:nvPr/>
          </p:nvSpPr>
          <p:spPr>
            <a:xfrm>
              <a:off x="1725450" y="2751225"/>
              <a:ext cx="288975" cy="1665425"/>
            </a:xfrm>
            <a:custGeom>
              <a:rect b="b" l="l" r="r" t="t"/>
              <a:pathLst>
                <a:path extrusionOk="0" h="66617" w="11559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4"/>
            <p:cNvSpPr/>
            <p:nvPr/>
          </p:nvSpPr>
          <p:spPr>
            <a:xfrm>
              <a:off x="2128975" y="2751225"/>
              <a:ext cx="197150" cy="2033425"/>
            </a:xfrm>
            <a:custGeom>
              <a:rect b="b" l="l" r="r" t="t"/>
              <a:pathLst>
                <a:path extrusionOk="0" h="81337" w="7886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4"/>
            <p:cNvSpPr/>
            <p:nvPr/>
          </p:nvSpPr>
          <p:spPr>
            <a:xfrm>
              <a:off x="2048075" y="2751225"/>
              <a:ext cx="194275" cy="2304475"/>
            </a:xfrm>
            <a:custGeom>
              <a:rect b="b" l="l" r="r" t="t"/>
              <a:pathLst>
                <a:path extrusionOk="0" h="92179" w="7771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4"/>
            <p:cNvSpPr/>
            <p:nvPr/>
          </p:nvSpPr>
          <p:spPr>
            <a:xfrm>
              <a:off x="2216650" y="2751225"/>
              <a:ext cx="202300" cy="2193800"/>
            </a:xfrm>
            <a:custGeom>
              <a:rect b="b" l="l" r="r" t="t"/>
              <a:pathLst>
                <a:path extrusionOk="0" h="87752" w="8092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4"/>
            <p:cNvSpPr/>
            <p:nvPr/>
          </p:nvSpPr>
          <p:spPr>
            <a:xfrm>
              <a:off x="2292025" y="2751225"/>
              <a:ext cx="225100" cy="1702800"/>
            </a:xfrm>
            <a:custGeom>
              <a:rect b="b" l="l" r="r" t="t"/>
              <a:pathLst>
                <a:path extrusionOk="0" h="68112" w="9004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4"/>
            <p:cNvSpPr/>
            <p:nvPr/>
          </p:nvSpPr>
          <p:spPr>
            <a:xfrm>
              <a:off x="2668425" y="2751225"/>
              <a:ext cx="257750" cy="1525575"/>
            </a:xfrm>
            <a:custGeom>
              <a:rect b="b" l="l" r="r" t="t"/>
              <a:pathLst>
                <a:path extrusionOk="0" h="61023" w="1031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4"/>
            <p:cNvSpPr/>
            <p:nvPr/>
          </p:nvSpPr>
          <p:spPr>
            <a:xfrm>
              <a:off x="2746875" y="2751225"/>
              <a:ext cx="267800" cy="1743875"/>
            </a:xfrm>
            <a:custGeom>
              <a:rect b="b" l="l" r="r" t="t"/>
              <a:pathLst>
                <a:path extrusionOk="0" h="69755" w="10712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4"/>
            <p:cNvSpPr/>
            <p:nvPr/>
          </p:nvSpPr>
          <p:spPr>
            <a:xfrm>
              <a:off x="2842375" y="2751225"/>
              <a:ext cx="250750" cy="1627850"/>
            </a:xfrm>
            <a:custGeom>
              <a:rect b="b" l="l" r="r" t="t"/>
              <a:pathLst>
                <a:path extrusionOk="0" h="65114" w="1003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4"/>
            <p:cNvSpPr/>
            <p:nvPr/>
          </p:nvSpPr>
          <p:spPr>
            <a:xfrm>
              <a:off x="3227600" y="2751225"/>
              <a:ext cx="65125" cy="1413050"/>
            </a:xfrm>
            <a:custGeom>
              <a:rect b="b" l="l" r="r" t="t"/>
              <a:pathLst>
                <a:path extrusionOk="0" h="56522" w="2605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4"/>
            <p:cNvSpPr/>
            <p:nvPr/>
          </p:nvSpPr>
          <p:spPr>
            <a:xfrm>
              <a:off x="3295775" y="2751225"/>
              <a:ext cx="65125" cy="1089200"/>
            </a:xfrm>
            <a:custGeom>
              <a:rect b="b" l="l" r="r" t="t"/>
              <a:pathLst>
                <a:path extrusionOk="0" h="43568" w="2605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54"/>
          <p:cNvGrpSpPr/>
          <p:nvPr/>
        </p:nvGrpSpPr>
        <p:grpSpPr>
          <a:xfrm rot="10800000">
            <a:off x="6915345" y="-12"/>
            <a:ext cx="1548637" cy="3324214"/>
            <a:chOff x="5452016" y="2824589"/>
            <a:chExt cx="689908" cy="1480917"/>
          </a:xfrm>
        </p:grpSpPr>
        <p:sp>
          <p:nvSpPr>
            <p:cNvPr id="41" name="Google Shape;41;p54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4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4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4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4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4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4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4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4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4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4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4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4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54;p54"/>
          <p:cNvGrpSpPr/>
          <p:nvPr/>
        </p:nvGrpSpPr>
        <p:grpSpPr>
          <a:xfrm rot="-5400000">
            <a:off x="7189311" y="2653817"/>
            <a:ext cx="298166" cy="3611350"/>
            <a:chOff x="9" y="2835115"/>
            <a:chExt cx="134668" cy="1631070"/>
          </a:xfrm>
        </p:grpSpPr>
        <p:sp>
          <p:nvSpPr>
            <p:cNvPr id="55" name="Google Shape;55;p54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4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4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4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54"/>
          <p:cNvSpPr txBox="1"/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0" name="Google Shape;60;p54"/>
          <p:cNvSpPr txBox="1"/>
          <p:nvPr>
            <p:ph idx="1" type="subTitle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61"/>
          <p:cNvGrpSpPr/>
          <p:nvPr/>
        </p:nvGrpSpPr>
        <p:grpSpPr>
          <a:xfrm rot="10800000">
            <a:off x="396301" y="-696824"/>
            <a:ext cx="1221552" cy="2622112"/>
            <a:chOff x="5452016" y="2824589"/>
            <a:chExt cx="689908" cy="1480917"/>
          </a:xfrm>
        </p:grpSpPr>
        <p:sp>
          <p:nvSpPr>
            <p:cNvPr id="329" name="Google Shape;329;p61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61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61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61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61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61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61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61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61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61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61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61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61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61"/>
          <p:cNvGrpSpPr/>
          <p:nvPr/>
        </p:nvGrpSpPr>
        <p:grpSpPr>
          <a:xfrm>
            <a:off x="6976252" y="3748208"/>
            <a:ext cx="1701242" cy="2750653"/>
            <a:chOff x="6976252" y="2907158"/>
            <a:chExt cx="1701242" cy="2750653"/>
          </a:xfrm>
        </p:grpSpPr>
        <p:grpSp>
          <p:nvGrpSpPr>
            <p:cNvPr id="343" name="Google Shape;343;p61"/>
            <p:cNvGrpSpPr/>
            <p:nvPr/>
          </p:nvGrpSpPr>
          <p:grpSpPr>
            <a:xfrm>
              <a:off x="6976252" y="2907158"/>
              <a:ext cx="847020" cy="2750652"/>
              <a:chOff x="6278982" y="2751992"/>
              <a:chExt cx="478381" cy="1553514"/>
            </a:xfrm>
          </p:grpSpPr>
          <p:sp>
            <p:nvSpPr>
              <p:cNvPr id="344" name="Google Shape;344;p61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rect b="b" l="l" r="r" t="t"/>
                <a:pathLst>
                  <a:path extrusionOk="0" h="1613" w="24362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61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rect b="b" l="l" r="r" t="t"/>
                <a:pathLst>
                  <a:path extrusionOk="0" h="1613" w="3048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61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rect b="b" l="l" r="r" t="t"/>
                <a:pathLst>
                  <a:path extrusionOk="0" h="1484" w="27927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61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rect b="b" l="l" r="r" t="t"/>
                <a:pathLst>
                  <a:path extrusionOk="0" h="2140" w="29411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61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rect b="b" l="l" r="r" t="t"/>
                <a:pathLst>
                  <a:path extrusionOk="0" h="2440" w="31607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61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rect b="b" l="l" r="r" t="t"/>
                <a:pathLst>
                  <a:path extrusionOk="0" h="2854" w="35715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61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rect b="b" l="l" r="r" t="t"/>
                <a:pathLst>
                  <a:path extrusionOk="0" h="3267" w="25731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61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rect b="b" l="l" r="r" t="t"/>
                <a:pathLst>
                  <a:path extrusionOk="0" h="772" w="14263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61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rect b="b" l="l" r="r" t="t"/>
                <a:pathLst>
                  <a:path extrusionOk="0" h="1428" w="33575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3" name="Google Shape;353;p61"/>
            <p:cNvGrpSpPr/>
            <p:nvPr/>
          </p:nvGrpSpPr>
          <p:grpSpPr>
            <a:xfrm>
              <a:off x="7899708" y="3118109"/>
              <a:ext cx="777786" cy="2539702"/>
              <a:chOff x="6961407" y="2871131"/>
              <a:chExt cx="439278" cy="1434375"/>
            </a:xfrm>
          </p:grpSpPr>
          <p:sp>
            <p:nvSpPr>
              <p:cNvPr id="354" name="Google Shape;354;p61"/>
              <p:cNvSpPr/>
              <p:nvPr/>
            </p:nvSpPr>
            <p:spPr>
              <a:xfrm rot="-5400000">
                <a:off x="6647504" y="3552324"/>
                <a:ext cx="1374825" cy="131536"/>
              </a:xfrm>
              <a:custGeom>
                <a:rect b="b" l="l" r="r" t="t"/>
                <a:pathLst>
                  <a:path extrusionOk="0" h="3024" w="31607">
                    <a:moveTo>
                      <a:pt x="31193" y="0"/>
                    </a:moveTo>
                    <a:cubicBezTo>
                      <a:pt x="31079" y="0"/>
                      <a:pt x="30893" y="114"/>
                      <a:pt x="30836" y="300"/>
                    </a:cubicBezTo>
                    <a:lnTo>
                      <a:pt x="17287" y="300"/>
                    </a:lnTo>
                    <a:lnTo>
                      <a:pt x="17287" y="2796"/>
                    </a:lnTo>
                    <a:lnTo>
                      <a:pt x="0" y="2796"/>
                    </a:lnTo>
                    <a:lnTo>
                      <a:pt x="0" y="3024"/>
                    </a:lnTo>
                    <a:lnTo>
                      <a:pt x="17529" y="3024"/>
                    </a:lnTo>
                    <a:lnTo>
                      <a:pt x="17529" y="528"/>
                    </a:lnTo>
                    <a:lnTo>
                      <a:pt x="30836" y="528"/>
                    </a:lnTo>
                    <a:cubicBezTo>
                      <a:pt x="30893" y="656"/>
                      <a:pt x="31079" y="770"/>
                      <a:pt x="31193" y="770"/>
                    </a:cubicBezTo>
                    <a:cubicBezTo>
                      <a:pt x="31435" y="770"/>
                      <a:pt x="31607" y="599"/>
                      <a:pt x="31607" y="414"/>
                    </a:cubicBezTo>
                    <a:cubicBezTo>
                      <a:pt x="31607" y="171"/>
                      <a:pt x="31435" y="0"/>
                      <a:pt x="311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61"/>
              <p:cNvSpPr/>
              <p:nvPr/>
            </p:nvSpPr>
            <p:spPr>
              <a:xfrm rot="-5400000">
                <a:off x="6677278" y="3618071"/>
                <a:ext cx="1230283" cy="144586"/>
              </a:xfrm>
              <a:custGeom>
                <a:rect b="b" l="l" r="r" t="t"/>
                <a:pathLst>
                  <a:path extrusionOk="0" h="3324" w="28284">
                    <a:moveTo>
                      <a:pt x="27870" y="0"/>
                    </a:moveTo>
                    <a:cubicBezTo>
                      <a:pt x="27741" y="0"/>
                      <a:pt x="27570" y="114"/>
                      <a:pt x="27513" y="228"/>
                    </a:cubicBezTo>
                    <a:lnTo>
                      <a:pt x="16103" y="228"/>
                    </a:lnTo>
                    <a:lnTo>
                      <a:pt x="16103" y="3081"/>
                    </a:lnTo>
                    <a:lnTo>
                      <a:pt x="0" y="3081"/>
                    </a:lnTo>
                    <a:lnTo>
                      <a:pt x="0" y="3324"/>
                    </a:lnTo>
                    <a:lnTo>
                      <a:pt x="16331" y="3324"/>
                    </a:lnTo>
                    <a:lnTo>
                      <a:pt x="16331" y="471"/>
                    </a:lnTo>
                    <a:lnTo>
                      <a:pt x="27513" y="471"/>
                    </a:lnTo>
                    <a:cubicBezTo>
                      <a:pt x="27570" y="656"/>
                      <a:pt x="27741" y="770"/>
                      <a:pt x="27870" y="770"/>
                    </a:cubicBezTo>
                    <a:cubicBezTo>
                      <a:pt x="28098" y="770"/>
                      <a:pt x="28283" y="585"/>
                      <a:pt x="28283" y="357"/>
                    </a:cubicBezTo>
                    <a:cubicBezTo>
                      <a:pt x="28283" y="171"/>
                      <a:pt x="28098" y="0"/>
                      <a:pt x="278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61"/>
              <p:cNvSpPr/>
              <p:nvPr/>
            </p:nvSpPr>
            <p:spPr>
              <a:xfrm rot="-5400000">
                <a:off x="6529931" y="3512306"/>
                <a:ext cx="1434374" cy="152024"/>
              </a:xfrm>
              <a:custGeom>
                <a:rect b="b" l="l" r="r" t="t"/>
                <a:pathLst>
                  <a:path extrusionOk="0" h="3495" w="32976">
                    <a:moveTo>
                      <a:pt x="32562" y="1"/>
                    </a:moveTo>
                    <a:cubicBezTo>
                      <a:pt x="32448" y="1"/>
                      <a:pt x="32263" y="115"/>
                      <a:pt x="32206" y="286"/>
                    </a:cubicBezTo>
                    <a:lnTo>
                      <a:pt x="14976" y="286"/>
                    </a:lnTo>
                    <a:lnTo>
                      <a:pt x="14976" y="3267"/>
                    </a:lnTo>
                    <a:lnTo>
                      <a:pt x="0" y="3267"/>
                    </a:lnTo>
                    <a:lnTo>
                      <a:pt x="0" y="3495"/>
                    </a:lnTo>
                    <a:lnTo>
                      <a:pt x="15204" y="3495"/>
                    </a:lnTo>
                    <a:lnTo>
                      <a:pt x="15204" y="528"/>
                    </a:lnTo>
                    <a:lnTo>
                      <a:pt x="32206" y="528"/>
                    </a:lnTo>
                    <a:cubicBezTo>
                      <a:pt x="32263" y="642"/>
                      <a:pt x="32448" y="771"/>
                      <a:pt x="32562" y="771"/>
                    </a:cubicBezTo>
                    <a:cubicBezTo>
                      <a:pt x="32805" y="771"/>
                      <a:pt x="32976" y="585"/>
                      <a:pt x="32976" y="414"/>
                    </a:cubicBezTo>
                    <a:cubicBezTo>
                      <a:pt x="32976" y="172"/>
                      <a:pt x="32805" y="1"/>
                      <a:pt x="325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61"/>
              <p:cNvSpPr/>
              <p:nvPr/>
            </p:nvSpPr>
            <p:spPr>
              <a:xfrm rot="-5400000">
                <a:off x="6645331" y="3671116"/>
                <a:ext cx="1098138" cy="170641"/>
              </a:xfrm>
              <a:custGeom>
                <a:rect b="b" l="l" r="r" t="t"/>
                <a:pathLst>
                  <a:path extrusionOk="0" h="3923" w="25246">
                    <a:moveTo>
                      <a:pt x="24832" y="0"/>
                    </a:moveTo>
                    <a:cubicBezTo>
                      <a:pt x="24718" y="0"/>
                      <a:pt x="24532" y="114"/>
                      <a:pt x="24475" y="285"/>
                    </a:cubicBezTo>
                    <a:lnTo>
                      <a:pt x="13835" y="285"/>
                    </a:lnTo>
                    <a:lnTo>
                      <a:pt x="13835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4078" y="3923"/>
                    </a:lnTo>
                    <a:lnTo>
                      <a:pt x="14078" y="528"/>
                    </a:lnTo>
                    <a:lnTo>
                      <a:pt x="24475" y="528"/>
                    </a:lnTo>
                    <a:cubicBezTo>
                      <a:pt x="24532" y="642"/>
                      <a:pt x="24718" y="770"/>
                      <a:pt x="24832" y="770"/>
                    </a:cubicBezTo>
                    <a:cubicBezTo>
                      <a:pt x="25074" y="770"/>
                      <a:pt x="25245" y="585"/>
                      <a:pt x="25245" y="414"/>
                    </a:cubicBezTo>
                    <a:cubicBezTo>
                      <a:pt x="25245" y="171"/>
                      <a:pt x="25074" y="0"/>
                      <a:pt x="248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61"/>
              <p:cNvSpPr/>
              <p:nvPr/>
            </p:nvSpPr>
            <p:spPr>
              <a:xfrm rot="-5400000">
                <a:off x="6506661" y="3582076"/>
                <a:ext cx="1284264" cy="162594"/>
              </a:xfrm>
              <a:custGeom>
                <a:rect b="b" l="l" r="r" t="t"/>
                <a:pathLst>
                  <a:path extrusionOk="0" h="3738" w="29525">
                    <a:moveTo>
                      <a:pt x="29111" y="1"/>
                    </a:moveTo>
                    <a:cubicBezTo>
                      <a:pt x="28996" y="1"/>
                      <a:pt x="28811" y="115"/>
                      <a:pt x="28754" y="300"/>
                    </a:cubicBezTo>
                    <a:lnTo>
                      <a:pt x="12708" y="300"/>
                    </a:lnTo>
                    <a:lnTo>
                      <a:pt x="12708" y="3509"/>
                    </a:lnTo>
                    <a:lnTo>
                      <a:pt x="0" y="3509"/>
                    </a:lnTo>
                    <a:lnTo>
                      <a:pt x="0" y="3737"/>
                    </a:lnTo>
                    <a:lnTo>
                      <a:pt x="12951" y="3737"/>
                    </a:lnTo>
                    <a:lnTo>
                      <a:pt x="12951" y="528"/>
                    </a:lnTo>
                    <a:lnTo>
                      <a:pt x="28754" y="528"/>
                    </a:lnTo>
                    <a:cubicBezTo>
                      <a:pt x="28811" y="657"/>
                      <a:pt x="28996" y="771"/>
                      <a:pt x="29111" y="771"/>
                    </a:cubicBezTo>
                    <a:cubicBezTo>
                      <a:pt x="29353" y="771"/>
                      <a:pt x="29524" y="600"/>
                      <a:pt x="29524" y="414"/>
                    </a:cubicBezTo>
                    <a:cubicBezTo>
                      <a:pt x="29524" y="172"/>
                      <a:pt x="29353" y="1"/>
                      <a:pt x="2911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61"/>
              <p:cNvSpPr/>
              <p:nvPr/>
            </p:nvSpPr>
            <p:spPr>
              <a:xfrm rot="-5400000">
                <a:off x="6617711" y="3742147"/>
                <a:ext cx="953596" cy="173120"/>
              </a:xfrm>
              <a:custGeom>
                <a:rect b="b" l="l" r="r" t="t"/>
                <a:pathLst>
                  <a:path extrusionOk="0" h="3980" w="21923">
                    <a:moveTo>
                      <a:pt x="21566" y="0"/>
                    </a:moveTo>
                    <a:cubicBezTo>
                      <a:pt x="21394" y="0"/>
                      <a:pt x="21209" y="114"/>
                      <a:pt x="21209" y="300"/>
                    </a:cubicBezTo>
                    <a:lnTo>
                      <a:pt x="11168" y="300"/>
                    </a:lnTo>
                    <a:lnTo>
                      <a:pt x="11168" y="3752"/>
                    </a:lnTo>
                    <a:lnTo>
                      <a:pt x="0" y="3752"/>
                    </a:lnTo>
                    <a:lnTo>
                      <a:pt x="0" y="3980"/>
                    </a:lnTo>
                    <a:lnTo>
                      <a:pt x="11410" y="3980"/>
                    </a:lnTo>
                    <a:lnTo>
                      <a:pt x="11410" y="542"/>
                    </a:lnTo>
                    <a:lnTo>
                      <a:pt x="21209" y="542"/>
                    </a:lnTo>
                    <a:cubicBezTo>
                      <a:pt x="21209" y="656"/>
                      <a:pt x="21394" y="771"/>
                      <a:pt x="21566" y="771"/>
                    </a:cubicBezTo>
                    <a:cubicBezTo>
                      <a:pt x="21751" y="771"/>
                      <a:pt x="21922" y="599"/>
                      <a:pt x="21922" y="414"/>
                    </a:cubicBezTo>
                    <a:cubicBezTo>
                      <a:pt x="21922" y="186"/>
                      <a:pt x="21751" y="0"/>
                      <a:pt x="215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61"/>
              <p:cNvSpPr/>
              <p:nvPr/>
            </p:nvSpPr>
            <p:spPr>
              <a:xfrm rot="-5400000">
                <a:off x="6516884" y="3690342"/>
                <a:ext cx="1059686" cy="170641"/>
              </a:xfrm>
              <a:custGeom>
                <a:rect b="b" l="l" r="r" t="t"/>
                <a:pathLst>
                  <a:path extrusionOk="0" h="3923" w="24362">
                    <a:moveTo>
                      <a:pt x="24004" y="1"/>
                    </a:moveTo>
                    <a:cubicBezTo>
                      <a:pt x="23819" y="1"/>
                      <a:pt x="23648" y="115"/>
                      <a:pt x="23648" y="300"/>
                    </a:cubicBezTo>
                    <a:lnTo>
                      <a:pt x="10098" y="300"/>
                    </a:lnTo>
                    <a:lnTo>
                      <a:pt x="10098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0341" y="3923"/>
                    </a:lnTo>
                    <a:lnTo>
                      <a:pt x="10341" y="543"/>
                    </a:lnTo>
                    <a:lnTo>
                      <a:pt x="23648" y="543"/>
                    </a:lnTo>
                    <a:cubicBezTo>
                      <a:pt x="23648" y="657"/>
                      <a:pt x="23819" y="771"/>
                      <a:pt x="24004" y="771"/>
                    </a:cubicBezTo>
                    <a:cubicBezTo>
                      <a:pt x="24176" y="771"/>
                      <a:pt x="24361" y="600"/>
                      <a:pt x="24361" y="414"/>
                    </a:cubicBezTo>
                    <a:cubicBezTo>
                      <a:pt x="24361" y="186"/>
                      <a:pt x="24176" y="1"/>
                      <a:pt x="24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61" name="Google Shape;361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2" name="Google Shape;362;p61"/>
          <p:cNvSpPr txBox="1"/>
          <p:nvPr>
            <p:ph idx="1" type="subTitle"/>
          </p:nvPr>
        </p:nvSpPr>
        <p:spPr>
          <a:xfrm>
            <a:off x="5040058" y="2339784"/>
            <a:ext cx="25605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3" name="Google Shape;363;p61"/>
          <p:cNvSpPr txBox="1"/>
          <p:nvPr>
            <p:ph idx="2" type="subTitle"/>
          </p:nvPr>
        </p:nvSpPr>
        <p:spPr>
          <a:xfrm>
            <a:off x="1543450" y="2339784"/>
            <a:ext cx="25605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4" name="Google Shape;364;p61"/>
          <p:cNvSpPr txBox="1"/>
          <p:nvPr>
            <p:ph idx="3" type="subTitle"/>
          </p:nvPr>
        </p:nvSpPr>
        <p:spPr>
          <a:xfrm>
            <a:off x="5040051" y="1932150"/>
            <a:ext cx="2560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5" name="Google Shape;365;p61"/>
          <p:cNvSpPr txBox="1"/>
          <p:nvPr>
            <p:ph idx="4" type="subTitle"/>
          </p:nvPr>
        </p:nvSpPr>
        <p:spPr>
          <a:xfrm>
            <a:off x="1543450" y="1932150"/>
            <a:ext cx="2560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8" name="Google Shape;368;p62"/>
          <p:cNvGrpSpPr/>
          <p:nvPr/>
        </p:nvGrpSpPr>
        <p:grpSpPr>
          <a:xfrm rot="-5400000">
            <a:off x="7189326" y="2859975"/>
            <a:ext cx="764291" cy="3145047"/>
            <a:chOff x="426802" y="2674436"/>
            <a:chExt cx="397738" cy="1636681"/>
          </a:xfrm>
        </p:grpSpPr>
        <p:sp>
          <p:nvSpPr>
            <p:cNvPr id="369" name="Google Shape;369;p62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rect b="b" l="l" r="r" t="t"/>
              <a:pathLst>
                <a:path extrusionOk="0" h="2312" w="35787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62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rect b="b" l="l" r="r" t="t"/>
              <a:pathLst>
                <a:path extrusionOk="0" h="4865" w="37627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62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rect b="b" l="l" r="r" t="t"/>
              <a:pathLst>
                <a:path extrusionOk="0" h="3381" w="10285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62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rect b="b" l="l" r="r" t="t"/>
              <a:pathLst>
                <a:path extrusionOk="0" h="2012" w="34417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62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rect b="b" l="l" r="r" t="t"/>
              <a:pathLst>
                <a:path extrusionOk="0" h="2255" w="31679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62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rect b="b" l="l" r="r" t="t"/>
              <a:pathLst>
                <a:path extrusionOk="0" h="4879" w="31151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62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rect b="b" l="l" r="r" t="t"/>
              <a:pathLst>
                <a:path extrusionOk="0" h="4807" w="32863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6" name="Google Shape;376;p62"/>
          <p:cNvGrpSpPr/>
          <p:nvPr/>
        </p:nvGrpSpPr>
        <p:grpSpPr>
          <a:xfrm rot="10800000">
            <a:off x="346036" y="-4"/>
            <a:ext cx="586680" cy="2547665"/>
            <a:chOff x="4792514" y="2979701"/>
            <a:chExt cx="305307" cy="1325804"/>
          </a:xfrm>
        </p:grpSpPr>
        <p:sp>
          <p:nvSpPr>
            <p:cNvPr id="377" name="Google Shape;377;p6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6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6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6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6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" name="Google Shape;382;p62"/>
          <p:cNvSpPr txBox="1"/>
          <p:nvPr>
            <p:ph idx="1" type="subTitle"/>
          </p:nvPr>
        </p:nvSpPr>
        <p:spPr>
          <a:xfrm>
            <a:off x="720075" y="2883490"/>
            <a:ext cx="230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62"/>
          <p:cNvSpPr txBox="1"/>
          <p:nvPr>
            <p:ph idx="2" type="subTitle"/>
          </p:nvPr>
        </p:nvSpPr>
        <p:spPr>
          <a:xfrm>
            <a:off x="3419293" y="2883490"/>
            <a:ext cx="230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62"/>
          <p:cNvSpPr txBox="1"/>
          <p:nvPr>
            <p:ph idx="3" type="subTitle"/>
          </p:nvPr>
        </p:nvSpPr>
        <p:spPr>
          <a:xfrm>
            <a:off x="6118519" y="2883490"/>
            <a:ext cx="230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6" name="Google Shape;386;p62"/>
          <p:cNvSpPr txBox="1"/>
          <p:nvPr>
            <p:ph idx="4" type="subTitle"/>
          </p:nvPr>
        </p:nvSpPr>
        <p:spPr>
          <a:xfrm>
            <a:off x="720075" y="2408950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7" name="Google Shape;387;p62"/>
          <p:cNvSpPr txBox="1"/>
          <p:nvPr>
            <p:ph idx="5" type="subTitle"/>
          </p:nvPr>
        </p:nvSpPr>
        <p:spPr>
          <a:xfrm>
            <a:off x="3419296" y="2408950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8" name="Google Shape;388;p62"/>
          <p:cNvSpPr txBox="1"/>
          <p:nvPr>
            <p:ph idx="6" type="subTitle"/>
          </p:nvPr>
        </p:nvSpPr>
        <p:spPr>
          <a:xfrm>
            <a:off x="6118523" y="2408950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2" name="Google Shape;392;p63"/>
          <p:cNvSpPr txBox="1"/>
          <p:nvPr>
            <p:ph idx="1" type="subTitle"/>
          </p:nvPr>
        </p:nvSpPr>
        <p:spPr>
          <a:xfrm>
            <a:off x="1967648" y="2099176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63"/>
          <p:cNvSpPr txBox="1"/>
          <p:nvPr>
            <p:ph idx="2" type="subTitle"/>
          </p:nvPr>
        </p:nvSpPr>
        <p:spPr>
          <a:xfrm>
            <a:off x="5198152" y="2099176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63"/>
          <p:cNvSpPr txBox="1"/>
          <p:nvPr>
            <p:ph idx="3" type="subTitle"/>
          </p:nvPr>
        </p:nvSpPr>
        <p:spPr>
          <a:xfrm>
            <a:off x="1967648" y="3532576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63"/>
          <p:cNvSpPr txBox="1"/>
          <p:nvPr>
            <p:ph idx="4" type="subTitle"/>
          </p:nvPr>
        </p:nvSpPr>
        <p:spPr>
          <a:xfrm>
            <a:off x="5198152" y="3532576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63"/>
          <p:cNvSpPr txBox="1"/>
          <p:nvPr>
            <p:ph idx="5" type="subTitle"/>
          </p:nvPr>
        </p:nvSpPr>
        <p:spPr>
          <a:xfrm>
            <a:off x="1967650" y="1611625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7" name="Google Shape;397;p63"/>
          <p:cNvSpPr txBox="1"/>
          <p:nvPr>
            <p:ph idx="6" type="subTitle"/>
          </p:nvPr>
        </p:nvSpPr>
        <p:spPr>
          <a:xfrm>
            <a:off x="5198151" y="1611625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8" name="Google Shape;398;p63"/>
          <p:cNvSpPr txBox="1"/>
          <p:nvPr>
            <p:ph idx="7" type="subTitle"/>
          </p:nvPr>
        </p:nvSpPr>
        <p:spPr>
          <a:xfrm>
            <a:off x="1967650" y="3045075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9" name="Google Shape;399;p63"/>
          <p:cNvSpPr txBox="1"/>
          <p:nvPr>
            <p:ph idx="8" type="subTitle"/>
          </p:nvPr>
        </p:nvSpPr>
        <p:spPr>
          <a:xfrm>
            <a:off x="5198151" y="3045075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2" name="Google Shape;402;p64"/>
          <p:cNvGrpSpPr/>
          <p:nvPr/>
        </p:nvGrpSpPr>
        <p:grpSpPr>
          <a:xfrm rot="10800000">
            <a:off x="8269376" y="-1033024"/>
            <a:ext cx="764291" cy="3145047"/>
            <a:chOff x="426802" y="2674436"/>
            <a:chExt cx="397738" cy="1636681"/>
          </a:xfrm>
        </p:grpSpPr>
        <p:sp>
          <p:nvSpPr>
            <p:cNvPr id="403" name="Google Shape;403;p64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rect b="b" l="l" r="r" t="t"/>
              <a:pathLst>
                <a:path extrusionOk="0" h="2312" w="35787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64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rect b="b" l="l" r="r" t="t"/>
              <a:pathLst>
                <a:path extrusionOk="0" h="4865" w="37627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64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rect b="b" l="l" r="r" t="t"/>
              <a:pathLst>
                <a:path extrusionOk="0" h="3381" w="10285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64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rect b="b" l="l" r="r" t="t"/>
              <a:pathLst>
                <a:path extrusionOk="0" h="2012" w="34417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64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rect b="b" l="l" r="r" t="t"/>
              <a:pathLst>
                <a:path extrusionOk="0" h="2255" w="31679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4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rect b="b" l="l" r="r" t="t"/>
              <a:pathLst>
                <a:path extrusionOk="0" h="4879" w="31151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4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rect b="b" l="l" r="r" t="t"/>
              <a:pathLst>
                <a:path extrusionOk="0" h="4807" w="32863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64"/>
          <p:cNvGrpSpPr/>
          <p:nvPr/>
        </p:nvGrpSpPr>
        <p:grpSpPr>
          <a:xfrm rot="5400000">
            <a:off x="980486" y="3488146"/>
            <a:ext cx="586680" cy="2547665"/>
            <a:chOff x="4792514" y="2979701"/>
            <a:chExt cx="305307" cy="1325804"/>
          </a:xfrm>
        </p:grpSpPr>
        <p:sp>
          <p:nvSpPr>
            <p:cNvPr id="411" name="Google Shape;411;p64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64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64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64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64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6" name="Google Shape;416;p64"/>
          <p:cNvSpPr txBox="1"/>
          <p:nvPr>
            <p:ph idx="1" type="subTitle"/>
          </p:nvPr>
        </p:nvSpPr>
        <p:spPr>
          <a:xfrm>
            <a:off x="834813" y="3439723"/>
            <a:ext cx="222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64"/>
          <p:cNvSpPr txBox="1"/>
          <p:nvPr>
            <p:ph idx="2" type="subTitle"/>
          </p:nvPr>
        </p:nvSpPr>
        <p:spPr>
          <a:xfrm>
            <a:off x="3458787" y="3439724"/>
            <a:ext cx="222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64"/>
          <p:cNvSpPr txBox="1"/>
          <p:nvPr>
            <p:ph idx="3" type="subTitle"/>
          </p:nvPr>
        </p:nvSpPr>
        <p:spPr>
          <a:xfrm>
            <a:off x="6082750" y="3439724"/>
            <a:ext cx="222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0" name="Google Shape;420;p64"/>
          <p:cNvSpPr txBox="1"/>
          <p:nvPr>
            <p:ph idx="4" type="subTitle"/>
          </p:nvPr>
        </p:nvSpPr>
        <p:spPr>
          <a:xfrm>
            <a:off x="834813" y="2965175"/>
            <a:ext cx="222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1" name="Google Shape;421;p64"/>
          <p:cNvSpPr txBox="1"/>
          <p:nvPr>
            <p:ph idx="5" type="subTitle"/>
          </p:nvPr>
        </p:nvSpPr>
        <p:spPr>
          <a:xfrm>
            <a:off x="3458790" y="2965175"/>
            <a:ext cx="222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2" name="Google Shape;422;p64"/>
          <p:cNvSpPr txBox="1"/>
          <p:nvPr>
            <p:ph idx="6" type="subTitle"/>
          </p:nvPr>
        </p:nvSpPr>
        <p:spPr>
          <a:xfrm>
            <a:off x="6082754" y="2965175"/>
            <a:ext cx="222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5" name="Google Shape;425;p65"/>
          <p:cNvGrpSpPr/>
          <p:nvPr/>
        </p:nvGrpSpPr>
        <p:grpSpPr>
          <a:xfrm rot="10800000">
            <a:off x="50757" y="-1649515"/>
            <a:ext cx="740390" cy="2806451"/>
            <a:chOff x="8218831" y="2346909"/>
            <a:chExt cx="740390" cy="2806451"/>
          </a:xfrm>
        </p:grpSpPr>
        <p:sp>
          <p:nvSpPr>
            <p:cNvPr id="426" name="Google Shape;426;p65"/>
            <p:cNvSpPr/>
            <p:nvPr/>
          </p:nvSpPr>
          <p:spPr>
            <a:xfrm rot="-5400000">
              <a:off x="7409304" y="3603442"/>
              <a:ext cx="2806450" cy="293383"/>
            </a:xfrm>
            <a:custGeom>
              <a:rect b="b" l="l" r="r" t="t"/>
              <a:pathLst>
                <a:path extrusionOk="0" h="3510" w="33576">
                  <a:moveTo>
                    <a:pt x="33162" y="1"/>
                  </a:moveTo>
                  <a:cubicBezTo>
                    <a:pt x="33048" y="1"/>
                    <a:pt x="32862" y="115"/>
                    <a:pt x="32805" y="229"/>
                  </a:cubicBezTo>
                  <a:lnTo>
                    <a:pt x="18371" y="229"/>
                  </a:lnTo>
                  <a:lnTo>
                    <a:pt x="18371" y="3267"/>
                  </a:lnTo>
                  <a:lnTo>
                    <a:pt x="1" y="3267"/>
                  </a:lnTo>
                  <a:lnTo>
                    <a:pt x="1" y="3509"/>
                  </a:lnTo>
                  <a:lnTo>
                    <a:pt x="18600" y="3509"/>
                  </a:lnTo>
                  <a:lnTo>
                    <a:pt x="18600" y="471"/>
                  </a:lnTo>
                  <a:lnTo>
                    <a:pt x="32805" y="471"/>
                  </a:lnTo>
                  <a:cubicBezTo>
                    <a:pt x="32862" y="657"/>
                    <a:pt x="33048" y="714"/>
                    <a:pt x="33162" y="714"/>
                  </a:cubicBezTo>
                  <a:cubicBezTo>
                    <a:pt x="33404" y="714"/>
                    <a:pt x="33575" y="586"/>
                    <a:pt x="33575" y="357"/>
                  </a:cubicBezTo>
                  <a:cubicBezTo>
                    <a:pt x="33575" y="172"/>
                    <a:pt x="33404" y="1"/>
                    <a:pt x="331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65"/>
            <p:cNvSpPr/>
            <p:nvPr/>
          </p:nvSpPr>
          <p:spPr>
            <a:xfrm rot="-5400000">
              <a:off x="7520808" y="3794852"/>
              <a:ext cx="2409421" cy="307593"/>
            </a:xfrm>
            <a:custGeom>
              <a:rect b="b" l="l" r="r" t="t"/>
              <a:pathLst>
                <a:path extrusionOk="0" h="3680" w="28826">
                  <a:moveTo>
                    <a:pt x="28469" y="0"/>
                  </a:moveTo>
                  <a:cubicBezTo>
                    <a:pt x="28298" y="0"/>
                    <a:pt x="28170" y="114"/>
                    <a:pt x="28113" y="285"/>
                  </a:cubicBezTo>
                  <a:lnTo>
                    <a:pt x="17302" y="285"/>
                  </a:lnTo>
                  <a:lnTo>
                    <a:pt x="17302" y="3437"/>
                  </a:lnTo>
                  <a:lnTo>
                    <a:pt x="1" y="3437"/>
                  </a:lnTo>
                  <a:lnTo>
                    <a:pt x="1" y="3680"/>
                  </a:lnTo>
                  <a:lnTo>
                    <a:pt x="17530" y="3680"/>
                  </a:lnTo>
                  <a:lnTo>
                    <a:pt x="17530" y="528"/>
                  </a:lnTo>
                  <a:lnTo>
                    <a:pt x="28113" y="528"/>
                  </a:lnTo>
                  <a:cubicBezTo>
                    <a:pt x="28170" y="642"/>
                    <a:pt x="28298" y="770"/>
                    <a:pt x="28469" y="770"/>
                  </a:cubicBezTo>
                  <a:cubicBezTo>
                    <a:pt x="28655" y="770"/>
                    <a:pt x="28826" y="585"/>
                    <a:pt x="28826" y="414"/>
                  </a:cubicBezTo>
                  <a:cubicBezTo>
                    <a:pt x="28826" y="171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65"/>
            <p:cNvSpPr/>
            <p:nvPr/>
          </p:nvSpPr>
          <p:spPr>
            <a:xfrm rot="-5400000">
              <a:off x="7336629" y="3695260"/>
              <a:ext cx="2603756" cy="312441"/>
            </a:xfrm>
            <a:custGeom>
              <a:rect b="b" l="l" r="r" t="t"/>
              <a:pathLst>
                <a:path extrusionOk="0" h="3738" w="31151">
                  <a:moveTo>
                    <a:pt x="30723" y="0"/>
                  </a:moveTo>
                  <a:cubicBezTo>
                    <a:pt x="30609" y="0"/>
                    <a:pt x="30438" y="114"/>
                    <a:pt x="30366" y="229"/>
                  </a:cubicBezTo>
                  <a:lnTo>
                    <a:pt x="16104" y="229"/>
                  </a:lnTo>
                  <a:lnTo>
                    <a:pt x="16104" y="3495"/>
                  </a:lnTo>
                  <a:lnTo>
                    <a:pt x="1" y="3495"/>
                  </a:lnTo>
                  <a:lnTo>
                    <a:pt x="1" y="3737"/>
                  </a:lnTo>
                  <a:lnTo>
                    <a:pt x="16346" y="3737"/>
                  </a:lnTo>
                  <a:lnTo>
                    <a:pt x="16346" y="471"/>
                  </a:lnTo>
                  <a:lnTo>
                    <a:pt x="30366" y="471"/>
                  </a:lnTo>
                  <a:cubicBezTo>
                    <a:pt x="30438" y="642"/>
                    <a:pt x="30609" y="770"/>
                    <a:pt x="30723" y="770"/>
                  </a:cubicBezTo>
                  <a:cubicBezTo>
                    <a:pt x="30965" y="770"/>
                    <a:pt x="31151" y="585"/>
                    <a:pt x="31151" y="357"/>
                  </a:cubicBezTo>
                  <a:cubicBezTo>
                    <a:pt x="31151" y="171"/>
                    <a:pt x="30965" y="0"/>
                    <a:pt x="30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65"/>
            <p:cNvSpPr/>
            <p:nvPr/>
          </p:nvSpPr>
          <p:spPr>
            <a:xfrm rot="-5400000">
              <a:off x="7266838" y="3694675"/>
              <a:ext cx="2484564" cy="432803"/>
            </a:xfrm>
            <a:custGeom>
              <a:rect b="b" l="l" r="r" t="t"/>
              <a:pathLst>
                <a:path extrusionOk="0" h="5178" w="29725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65"/>
            <p:cNvSpPr/>
            <p:nvPr/>
          </p:nvSpPr>
          <p:spPr>
            <a:xfrm rot="-5400000">
              <a:off x="7264499" y="3772159"/>
              <a:ext cx="2335532" cy="426869"/>
            </a:xfrm>
            <a:custGeom>
              <a:rect b="b" l="l" r="r" t="t"/>
              <a:pathLst>
                <a:path extrusionOk="0" h="5107" w="27942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65"/>
            <p:cNvSpPr/>
            <p:nvPr/>
          </p:nvSpPr>
          <p:spPr>
            <a:xfrm rot="-5400000">
              <a:off x="7898072" y="4609597"/>
              <a:ext cx="958636" cy="128888"/>
            </a:xfrm>
            <a:custGeom>
              <a:rect b="b" l="l" r="r" t="t"/>
              <a:pathLst>
                <a:path extrusionOk="0" h="1542" w="11469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65"/>
            <p:cNvSpPr/>
            <p:nvPr/>
          </p:nvSpPr>
          <p:spPr>
            <a:xfrm rot="-5400000">
              <a:off x="7893308" y="4534537"/>
              <a:ext cx="1038460" cy="199183"/>
            </a:xfrm>
            <a:custGeom>
              <a:rect b="b" l="l" r="r" t="t"/>
              <a:pathLst>
                <a:path extrusionOk="0" h="2383" w="12424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65"/>
            <p:cNvSpPr/>
            <p:nvPr/>
          </p:nvSpPr>
          <p:spPr>
            <a:xfrm rot="-5400000">
              <a:off x="7885576" y="4457597"/>
              <a:ext cx="1123132" cy="268391"/>
            </a:xfrm>
            <a:custGeom>
              <a:rect b="b" l="l" r="r" t="t"/>
              <a:pathLst>
                <a:path extrusionOk="0" h="3211" w="13437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4" name="Google Shape;434;p65"/>
          <p:cNvGrpSpPr/>
          <p:nvPr/>
        </p:nvGrpSpPr>
        <p:grpSpPr>
          <a:xfrm>
            <a:off x="8430766" y="2624660"/>
            <a:ext cx="536528" cy="2528698"/>
            <a:chOff x="8143116" y="2624662"/>
            <a:chExt cx="536528" cy="2528698"/>
          </a:xfrm>
        </p:grpSpPr>
        <p:sp>
          <p:nvSpPr>
            <p:cNvPr id="435" name="Google Shape;435;p65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65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65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5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9" name="Google Shape;439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65"/>
          <p:cNvSpPr txBox="1"/>
          <p:nvPr>
            <p:ph idx="1" type="subTitle"/>
          </p:nvPr>
        </p:nvSpPr>
        <p:spPr>
          <a:xfrm>
            <a:off x="1101175" y="1946457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65"/>
          <p:cNvSpPr txBox="1"/>
          <p:nvPr>
            <p:ph idx="2" type="subTitle"/>
          </p:nvPr>
        </p:nvSpPr>
        <p:spPr>
          <a:xfrm>
            <a:off x="3578947" y="1946457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65"/>
          <p:cNvSpPr txBox="1"/>
          <p:nvPr>
            <p:ph idx="3" type="subTitle"/>
          </p:nvPr>
        </p:nvSpPr>
        <p:spPr>
          <a:xfrm>
            <a:off x="1101175" y="3483332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65"/>
          <p:cNvSpPr txBox="1"/>
          <p:nvPr>
            <p:ph idx="4" type="subTitle"/>
          </p:nvPr>
        </p:nvSpPr>
        <p:spPr>
          <a:xfrm>
            <a:off x="3578947" y="3483332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65"/>
          <p:cNvSpPr txBox="1"/>
          <p:nvPr>
            <p:ph idx="5" type="subTitle"/>
          </p:nvPr>
        </p:nvSpPr>
        <p:spPr>
          <a:xfrm>
            <a:off x="6056725" y="1946457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65"/>
          <p:cNvSpPr txBox="1"/>
          <p:nvPr>
            <p:ph idx="6" type="subTitle"/>
          </p:nvPr>
        </p:nvSpPr>
        <p:spPr>
          <a:xfrm>
            <a:off x="6056725" y="3483332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65"/>
          <p:cNvSpPr txBox="1"/>
          <p:nvPr>
            <p:ph idx="7" type="subTitle"/>
          </p:nvPr>
        </p:nvSpPr>
        <p:spPr>
          <a:xfrm>
            <a:off x="1101175" y="1536976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7" name="Google Shape;447;p65"/>
          <p:cNvSpPr txBox="1"/>
          <p:nvPr>
            <p:ph idx="8" type="subTitle"/>
          </p:nvPr>
        </p:nvSpPr>
        <p:spPr>
          <a:xfrm>
            <a:off x="3578947" y="1536976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8" name="Google Shape;448;p65"/>
          <p:cNvSpPr txBox="1"/>
          <p:nvPr>
            <p:ph idx="9" type="subTitle"/>
          </p:nvPr>
        </p:nvSpPr>
        <p:spPr>
          <a:xfrm>
            <a:off x="1101175" y="3073851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9" name="Google Shape;449;p65"/>
          <p:cNvSpPr txBox="1"/>
          <p:nvPr>
            <p:ph idx="13" type="subTitle"/>
          </p:nvPr>
        </p:nvSpPr>
        <p:spPr>
          <a:xfrm>
            <a:off x="3578947" y="3073851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0" name="Google Shape;450;p65"/>
          <p:cNvSpPr txBox="1"/>
          <p:nvPr>
            <p:ph idx="14" type="subTitle"/>
          </p:nvPr>
        </p:nvSpPr>
        <p:spPr>
          <a:xfrm>
            <a:off x="6056725" y="1536976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1" name="Google Shape;451;p65"/>
          <p:cNvSpPr txBox="1"/>
          <p:nvPr>
            <p:ph idx="15" type="subTitle"/>
          </p:nvPr>
        </p:nvSpPr>
        <p:spPr>
          <a:xfrm>
            <a:off x="6056725" y="3073851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4" name="Google Shape;454;p66"/>
          <p:cNvGrpSpPr/>
          <p:nvPr/>
        </p:nvGrpSpPr>
        <p:grpSpPr>
          <a:xfrm>
            <a:off x="258082" y="2307259"/>
            <a:ext cx="599248" cy="2836251"/>
            <a:chOff x="6333571" y="2751992"/>
            <a:chExt cx="328229" cy="1553514"/>
          </a:xfrm>
        </p:grpSpPr>
        <p:sp>
          <p:nvSpPr>
            <p:cNvPr id="455" name="Google Shape;455;p66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66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66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6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66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0" name="Google Shape;460;p66"/>
          <p:cNvGrpSpPr/>
          <p:nvPr/>
        </p:nvGrpSpPr>
        <p:grpSpPr>
          <a:xfrm rot="10800000">
            <a:off x="8303764" y="-1"/>
            <a:ext cx="717101" cy="2510021"/>
            <a:chOff x="7780935" y="2930680"/>
            <a:chExt cx="392780" cy="1374826"/>
          </a:xfrm>
        </p:grpSpPr>
        <p:sp>
          <p:nvSpPr>
            <p:cNvPr id="461" name="Google Shape;461;p66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rect b="b" l="l" r="r" t="t"/>
              <a:pathLst>
                <a:path extrusionOk="0" h="3795" w="10341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66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rect b="b" l="l" r="r" t="t"/>
              <a:pathLst>
                <a:path extrusionOk="0" h="4694" w="11468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66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rect b="b" l="l" r="r" t="t"/>
              <a:pathLst>
                <a:path extrusionOk="0" h="5179" w="29111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66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rect b="b" l="l" r="r" t="t"/>
              <a:pathLst>
                <a:path extrusionOk="0" h="5179" w="31607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66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rect b="b" l="l" r="r" t="t"/>
              <a:pathLst>
                <a:path extrusionOk="0" h="4993" w="26316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66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rect b="b" l="l" r="r" t="t"/>
              <a:pathLst>
                <a:path extrusionOk="0" h="4694" w="28812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7" name="Google Shape;467;p66"/>
          <p:cNvSpPr txBox="1"/>
          <p:nvPr>
            <p:ph type="title"/>
          </p:nvPr>
        </p:nvSpPr>
        <p:spPr>
          <a:xfrm>
            <a:off x="1274550" y="1091275"/>
            <a:ext cx="32073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8" name="Google Shape;468;p66"/>
          <p:cNvSpPr txBox="1"/>
          <p:nvPr>
            <p:ph idx="1" type="subTitle"/>
          </p:nvPr>
        </p:nvSpPr>
        <p:spPr>
          <a:xfrm>
            <a:off x="1274550" y="2680600"/>
            <a:ext cx="32073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469" name="Google Shape;469;p66"/>
          <p:cNvSpPr/>
          <p:nvPr>
            <p:ph idx="2" type="pic"/>
          </p:nvPr>
        </p:nvSpPr>
        <p:spPr>
          <a:xfrm>
            <a:off x="5145025" y="601950"/>
            <a:ext cx="3025200" cy="3939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2" name="Google Shape;472;p67"/>
          <p:cNvGrpSpPr/>
          <p:nvPr/>
        </p:nvGrpSpPr>
        <p:grpSpPr>
          <a:xfrm>
            <a:off x="6819197" y="4072480"/>
            <a:ext cx="506140" cy="2197918"/>
            <a:chOff x="4792514" y="2979701"/>
            <a:chExt cx="305307" cy="1325804"/>
          </a:xfrm>
        </p:grpSpPr>
        <p:sp>
          <p:nvSpPr>
            <p:cNvPr id="473" name="Google Shape;473;p67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67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67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67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67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8" name="Google Shape;478;p67"/>
          <p:cNvGrpSpPr/>
          <p:nvPr/>
        </p:nvGrpSpPr>
        <p:grpSpPr>
          <a:xfrm>
            <a:off x="2805095" y="3403369"/>
            <a:ext cx="793058" cy="2575416"/>
            <a:chOff x="6278982" y="2751992"/>
            <a:chExt cx="478381" cy="1553514"/>
          </a:xfrm>
        </p:grpSpPr>
        <p:sp>
          <p:nvSpPr>
            <p:cNvPr id="479" name="Google Shape;479;p67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67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67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67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67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67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7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7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7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8" name="Google Shape;488;p67"/>
          <p:cNvGrpSpPr/>
          <p:nvPr/>
        </p:nvGrpSpPr>
        <p:grpSpPr>
          <a:xfrm>
            <a:off x="1818651" y="3523720"/>
            <a:ext cx="1143730" cy="2455064"/>
            <a:chOff x="5452016" y="2824589"/>
            <a:chExt cx="689908" cy="1480917"/>
          </a:xfrm>
        </p:grpSpPr>
        <p:sp>
          <p:nvSpPr>
            <p:cNvPr id="489" name="Google Shape;489;p67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67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67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67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67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67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67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67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67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67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67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67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67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2" name="Google Shape;502;p67"/>
          <p:cNvGrpSpPr/>
          <p:nvPr/>
        </p:nvGrpSpPr>
        <p:grpSpPr>
          <a:xfrm>
            <a:off x="3662199" y="3600880"/>
            <a:ext cx="728235" cy="2377904"/>
            <a:chOff x="6961407" y="2871131"/>
            <a:chExt cx="439278" cy="1434375"/>
          </a:xfrm>
        </p:grpSpPr>
        <p:sp>
          <p:nvSpPr>
            <p:cNvPr id="503" name="Google Shape;503;p67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67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67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67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67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67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67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0" name="Google Shape;510;p67"/>
          <p:cNvGrpSpPr/>
          <p:nvPr/>
        </p:nvGrpSpPr>
        <p:grpSpPr>
          <a:xfrm>
            <a:off x="4454482" y="3699597"/>
            <a:ext cx="651153" cy="2279188"/>
            <a:chOff x="7780935" y="2930680"/>
            <a:chExt cx="392780" cy="1374826"/>
          </a:xfrm>
        </p:grpSpPr>
        <p:sp>
          <p:nvSpPr>
            <p:cNvPr id="511" name="Google Shape;511;p67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rect b="b" l="l" r="r" t="t"/>
              <a:pathLst>
                <a:path extrusionOk="0" h="3795" w="10341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67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rect b="b" l="l" r="r" t="t"/>
              <a:pathLst>
                <a:path extrusionOk="0" h="4694" w="11468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67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rect b="b" l="l" r="r" t="t"/>
              <a:pathLst>
                <a:path extrusionOk="0" h="5179" w="29111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67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rect b="b" l="l" r="r" t="t"/>
              <a:pathLst>
                <a:path extrusionOk="0" h="5179" w="31607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67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rect b="b" l="l" r="r" t="t"/>
              <a:pathLst>
                <a:path extrusionOk="0" h="4993" w="26316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67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rect b="b" l="l" r="r" t="t"/>
              <a:pathLst>
                <a:path extrusionOk="0" h="4694" w="28812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7" name="Google Shape;517;p67"/>
          <p:cNvGrpSpPr/>
          <p:nvPr/>
        </p:nvGrpSpPr>
        <p:grpSpPr>
          <a:xfrm>
            <a:off x="5169696" y="3421397"/>
            <a:ext cx="793063" cy="2849000"/>
            <a:chOff x="8623428" y="2586962"/>
            <a:chExt cx="478382" cy="1718544"/>
          </a:xfrm>
        </p:grpSpPr>
        <p:sp>
          <p:nvSpPr>
            <p:cNvPr id="518" name="Google Shape;518;p67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rect b="b" l="l" r="r" t="t"/>
              <a:pathLst>
                <a:path extrusionOk="0" h="2783" w="35116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67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rect b="b" l="l" r="r" t="t"/>
              <a:pathLst>
                <a:path extrusionOk="0" h="3752" w="34645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67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rect b="b" l="l" r="r" t="t"/>
              <a:pathLst>
                <a:path extrusionOk="0" h="4094" w="3630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67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rect b="b" l="l" r="r" t="t"/>
              <a:pathLst>
                <a:path extrusionOk="0" h="4465" w="32506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67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rect b="b" l="l" r="r" t="t"/>
              <a:pathLst>
                <a:path extrusionOk="0" h="3153" w="10099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67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rect b="b" l="l" r="r" t="t"/>
              <a:pathLst>
                <a:path extrusionOk="0" h="4052" w="10983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7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rect b="b" l="l" r="r" t="t"/>
              <a:pathLst>
                <a:path extrusionOk="0" h="2967" w="37255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7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rect b="b" l="l" r="r" t="t"/>
              <a:pathLst>
                <a:path extrusionOk="0" h="3452" w="39509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7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rect b="b" l="l" r="r" t="t"/>
              <a:pathLst>
                <a:path extrusionOk="0" h="4636" w="30594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7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rect b="b" l="l" r="r" t="t"/>
              <a:pathLst>
                <a:path extrusionOk="0" h="2140" w="5293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67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rect b="b" l="l" r="r" t="t"/>
              <a:pathLst>
                <a:path extrusionOk="0" h="1242" w="4522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9" name="Google Shape;529;p67"/>
          <p:cNvGrpSpPr/>
          <p:nvPr/>
        </p:nvGrpSpPr>
        <p:grpSpPr>
          <a:xfrm>
            <a:off x="6005248" y="3407991"/>
            <a:ext cx="771433" cy="2862405"/>
            <a:chOff x="4128096" y="2589446"/>
            <a:chExt cx="465335" cy="1726630"/>
          </a:xfrm>
        </p:grpSpPr>
        <p:sp>
          <p:nvSpPr>
            <p:cNvPr id="530" name="Google Shape;530;p67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7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67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67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67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7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7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7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67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67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67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1" name="Google Shape;541;p67"/>
          <p:cNvSpPr txBox="1"/>
          <p:nvPr>
            <p:ph hasCustomPrompt="1" type="title"/>
          </p:nvPr>
        </p:nvSpPr>
        <p:spPr>
          <a:xfrm>
            <a:off x="1984800" y="1438700"/>
            <a:ext cx="51744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42" name="Google Shape;542;p67"/>
          <p:cNvSpPr txBox="1"/>
          <p:nvPr>
            <p:ph idx="1" type="subTitle"/>
          </p:nvPr>
        </p:nvSpPr>
        <p:spPr>
          <a:xfrm>
            <a:off x="1984800" y="2491950"/>
            <a:ext cx="51744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68"/>
          <p:cNvSpPr txBox="1"/>
          <p:nvPr>
            <p:ph type="title"/>
          </p:nvPr>
        </p:nvSpPr>
        <p:spPr>
          <a:xfrm>
            <a:off x="4118275" y="630550"/>
            <a:ext cx="4312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6" name="Google Shape;546;p68"/>
          <p:cNvSpPr txBox="1"/>
          <p:nvPr>
            <p:ph idx="1" type="subTitle"/>
          </p:nvPr>
        </p:nvSpPr>
        <p:spPr>
          <a:xfrm>
            <a:off x="4118275" y="1356469"/>
            <a:ext cx="43125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47" name="Google Shape;547;p68"/>
          <p:cNvSpPr txBox="1"/>
          <p:nvPr>
            <p:ph idx="2" type="title"/>
          </p:nvPr>
        </p:nvSpPr>
        <p:spPr>
          <a:xfrm>
            <a:off x="4118275" y="2004460"/>
            <a:ext cx="4312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8" name="Google Shape;548;p68"/>
          <p:cNvSpPr txBox="1"/>
          <p:nvPr>
            <p:ph idx="3" type="subTitle"/>
          </p:nvPr>
        </p:nvSpPr>
        <p:spPr>
          <a:xfrm>
            <a:off x="4118275" y="2728056"/>
            <a:ext cx="43125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49" name="Google Shape;549;p68"/>
          <p:cNvSpPr txBox="1"/>
          <p:nvPr>
            <p:ph idx="4" type="title"/>
          </p:nvPr>
        </p:nvSpPr>
        <p:spPr>
          <a:xfrm>
            <a:off x="4118275" y="3378371"/>
            <a:ext cx="4312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0" name="Google Shape;550;p68"/>
          <p:cNvSpPr txBox="1"/>
          <p:nvPr>
            <p:ph idx="5" type="subTitle"/>
          </p:nvPr>
        </p:nvSpPr>
        <p:spPr>
          <a:xfrm>
            <a:off x="4118275" y="4104649"/>
            <a:ext cx="43125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551" name="Google Shape;551;p68"/>
          <p:cNvGrpSpPr/>
          <p:nvPr/>
        </p:nvGrpSpPr>
        <p:grpSpPr>
          <a:xfrm>
            <a:off x="-2" y="91397"/>
            <a:ext cx="2581576" cy="4960722"/>
            <a:chOff x="-2" y="91397"/>
            <a:chExt cx="2581576" cy="4960722"/>
          </a:xfrm>
        </p:grpSpPr>
        <p:grpSp>
          <p:nvGrpSpPr>
            <p:cNvPr id="552" name="Google Shape;552;p68"/>
            <p:cNvGrpSpPr/>
            <p:nvPr/>
          </p:nvGrpSpPr>
          <p:grpSpPr>
            <a:xfrm rot="5400000">
              <a:off x="716105" y="1036885"/>
              <a:ext cx="1149364" cy="2581575"/>
              <a:chOff x="1390914" y="2488357"/>
              <a:chExt cx="811526" cy="1822760"/>
            </a:xfrm>
          </p:grpSpPr>
          <p:sp>
            <p:nvSpPr>
              <p:cNvPr id="553" name="Google Shape;553;p68"/>
              <p:cNvSpPr/>
              <p:nvPr/>
            </p:nvSpPr>
            <p:spPr>
              <a:xfrm rot="-5400000">
                <a:off x="1739909" y="2894384"/>
                <a:ext cx="868558" cy="56503"/>
              </a:xfrm>
              <a:custGeom>
                <a:rect b="b" l="l" r="r" t="t"/>
                <a:pathLst>
                  <a:path extrusionOk="0" h="1299" w="19968">
                    <a:moveTo>
                      <a:pt x="19554" y="0"/>
                    </a:moveTo>
                    <a:cubicBezTo>
                      <a:pt x="19426" y="0"/>
                      <a:pt x="19255" y="114"/>
                      <a:pt x="19198" y="229"/>
                    </a:cubicBezTo>
                    <a:lnTo>
                      <a:pt x="0" y="229"/>
                    </a:lnTo>
                    <a:lnTo>
                      <a:pt x="0" y="1298"/>
                    </a:lnTo>
                    <a:lnTo>
                      <a:pt x="228" y="1298"/>
                    </a:lnTo>
                    <a:lnTo>
                      <a:pt x="228" y="471"/>
                    </a:lnTo>
                    <a:lnTo>
                      <a:pt x="19198" y="471"/>
                    </a:lnTo>
                    <a:cubicBezTo>
                      <a:pt x="19255" y="642"/>
                      <a:pt x="19426" y="770"/>
                      <a:pt x="19554" y="770"/>
                    </a:cubicBezTo>
                    <a:cubicBezTo>
                      <a:pt x="19783" y="770"/>
                      <a:pt x="19968" y="585"/>
                      <a:pt x="19968" y="357"/>
                    </a:cubicBezTo>
                    <a:cubicBezTo>
                      <a:pt x="19968" y="171"/>
                      <a:pt x="19783" y="0"/>
                      <a:pt x="195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68"/>
              <p:cNvSpPr/>
              <p:nvPr/>
            </p:nvSpPr>
            <p:spPr>
              <a:xfrm rot="-5400000">
                <a:off x="1765616" y="2959195"/>
                <a:ext cx="778040" cy="95608"/>
              </a:xfrm>
              <a:custGeom>
                <a:rect b="b" l="l" r="r" t="t"/>
                <a:pathLst>
                  <a:path extrusionOk="0" h="2198" w="17887">
                    <a:moveTo>
                      <a:pt x="17472" y="1"/>
                    </a:moveTo>
                    <a:cubicBezTo>
                      <a:pt x="17358" y="1"/>
                      <a:pt x="17173" y="115"/>
                      <a:pt x="17116" y="243"/>
                    </a:cubicBezTo>
                    <a:lnTo>
                      <a:pt x="0" y="243"/>
                    </a:lnTo>
                    <a:lnTo>
                      <a:pt x="0" y="2197"/>
                    </a:lnTo>
                    <a:lnTo>
                      <a:pt x="243" y="2197"/>
                    </a:lnTo>
                    <a:lnTo>
                      <a:pt x="243" y="471"/>
                    </a:lnTo>
                    <a:lnTo>
                      <a:pt x="17116" y="471"/>
                    </a:lnTo>
                    <a:cubicBezTo>
                      <a:pt x="17173" y="657"/>
                      <a:pt x="17358" y="714"/>
                      <a:pt x="17472" y="714"/>
                    </a:cubicBezTo>
                    <a:cubicBezTo>
                      <a:pt x="17715" y="714"/>
                      <a:pt x="17886" y="600"/>
                      <a:pt x="17886" y="357"/>
                    </a:cubicBezTo>
                    <a:cubicBezTo>
                      <a:pt x="17886" y="186"/>
                      <a:pt x="17715" y="1"/>
                      <a:pt x="174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68"/>
              <p:cNvSpPr/>
              <p:nvPr/>
            </p:nvSpPr>
            <p:spPr>
              <a:xfrm rot="-5400000">
                <a:off x="1756634" y="3001714"/>
                <a:ext cx="760032" cy="131580"/>
              </a:xfrm>
              <a:custGeom>
                <a:rect b="b" l="l" r="r" t="t"/>
                <a:pathLst>
                  <a:path extrusionOk="0" h="3025" w="17473">
                    <a:moveTo>
                      <a:pt x="17116" y="0"/>
                    </a:moveTo>
                    <a:cubicBezTo>
                      <a:pt x="16931" y="0"/>
                      <a:pt x="16817" y="58"/>
                      <a:pt x="16759" y="229"/>
                    </a:cubicBezTo>
                    <a:lnTo>
                      <a:pt x="1" y="229"/>
                    </a:lnTo>
                    <a:lnTo>
                      <a:pt x="1" y="3024"/>
                    </a:lnTo>
                    <a:lnTo>
                      <a:pt x="243" y="3024"/>
                    </a:lnTo>
                    <a:lnTo>
                      <a:pt x="243" y="471"/>
                    </a:lnTo>
                    <a:lnTo>
                      <a:pt x="16759" y="471"/>
                    </a:lnTo>
                    <a:cubicBezTo>
                      <a:pt x="16817" y="585"/>
                      <a:pt x="16931" y="714"/>
                      <a:pt x="17116" y="714"/>
                    </a:cubicBezTo>
                    <a:cubicBezTo>
                      <a:pt x="17287" y="714"/>
                      <a:pt x="17473" y="528"/>
                      <a:pt x="17473" y="357"/>
                    </a:cubicBezTo>
                    <a:cubicBezTo>
                      <a:pt x="17473" y="115"/>
                      <a:pt x="17287" y="0"/>
                      <a:pt x="171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68"/>
              <p:cNvSpPr/>
              <p:nvPr/>
            </p:nvSpPr>
            <p:spPr>
              <a:xfrm rot="-5400000">
                <a:off x="1370420" y="3504542"/>
                <a:ext cx="1460472" cy="152676"/>
              </a:xfrm>
              <a:custGeom>
                <a:rect b="b" l="l" r="r" t="t"/>
                <a:pathLst>
                  <a:path extrusionOk="0" h="3510" w="33576">
                    <a:moveTo>
                      <a:pt x="33162" y="1"/>
                    </a:moveTo>
                    <a:cubicBezTo>
                      <a:pt x="33048" y="1"/>
                      <a:pt x="32862" y="115"/>
                      <a:pt x="32805" y="229"/>
                    </a:cubicBezTo>
                    <a:lnTo>
                      <a:pt x="18371" y="229"/>
                    </a:lnTo>
                    <a:lnTo>
                      <a:pt x="18371" y="3267"/>
                    </a:lnTo>
                    <a:lnTo>
                      <a:pt x="1" y="3267"/>
                    </a:lnTo>
                    <a:lnTo>
                      <a:pt x="1" y="3509"/>
                    </a:lnTo>
                    <a:lnTo>
                      <a:pt x="18600" y="3509"/>
                    </a:lnTo>
                    <a:lnTo>
                      <a:pt x="18600" y="471"/>
                    </a:lnTo>
                    <a:lnTo>
                      <a:pt x="32805" y="471"/>
                    </a:lnTo>
                    <a:cubicBezTo>
                      <a:pt x="32862" y="657"/>
                      <a:pt x="33048" y="714"/>
                      <a:pt x="33162" y="714"/>
                    </a:cubicBezTo>
                    <a:cubicBezTo>
                      <a:pt x="33404" y="714"/>
                      <a:pt x="33575" y="586"/>
                      <a:pt x="33575" y="357"/>
                    </a:cubicBezTo>
                    <a:cubicBezTo>
                      <a:pt x="33575" y="172"/>
                      <a:pt x="33404" y="1"/>
                      <a:pt x="331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68"/>
              <p:cNvSpPr/>
              <p:nvPr/>
            </p:nvSpPr>
            <p:spPr>
              <a:xfrm rot="-5400000">
                <a:off x="1428446" y="3604151"/>
                <a:ext cx="1253859" cy="160071"/>
              </a:xfrm>
              <a:custGeom>
                <a:rect b="b" l="l" r="r" t="t"/>
                <a:pathLst>
                  <a:path extrusionOk="0" h="3680" w="28826">
                    <a:moveTo>
                      <a:pt x="28469" y="0"/>
                    </a:moveTo>
                    <a:cubicBezTo>
                      <a:pt x="28298" y="0"/>
                      <a:pt x="28170" y="114"/>
                      <a:pt x="28113" y="285"/>
                    </a:cubicBezTo>
                    <a:lnTo>
                      <a:pt x="17302" y="285"/>
                    </a:lnTo>
                    <a:lnTo>
                      <a:pt x="17302" y="3437"/>
                    </a:lnTo>
                    <a:lnTo>
                      <a:pt x="1" y="3437"/>
                    </a:lnTo>
                    <a:lnTo>
                      <a:pt x="1" y="3680"/>
                    </a:lnTo>
                    <a:lnTo>
                      <a:pt x="17530" y="3680"/>
                    </a:lnTo>
                    <a:lnTo>
                      <a:pt x="17530" y="528"/>
                    </a:lnTo>
                    <a:lnTo>
                      <a:pt x="28113" y="528"/>
                    </a:lnTo>
                    <a:cubicBezTo>
                      <a:pt x="28170" y="642"/>
                      <a:pt x="28298" y="770"/>
                      <a:pt x="28469" y="770"/>
                    </a:cubicBezTo>
                    <a:cubicBezTo>
                      <a:pt x="28655" y="770"/>
                      <a:pt x="28826" y="585"/>
                      <a:pt x="28826" y="414"/>
                    </a:cubicBezTo>
                    <a:cubicBezTo>
                      <a:pt x="28826" y="171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68"/>
              <p:cNvSpPr/>
              <p:nvPr/>
            </p:nvSpPr>
            <p:spPr>
              <a:xfrm rot="-5400000">
                <a:off x="1332600" y="3552324"/>
                <a:ext cx="1354991" cy="162594"/>
              </a:xfrm>
              <a:custGeom>
                <a:rect b="b" l="l" r="r" t="t"/>
                <a:pathLst>
                  <a:path extrusionOk="0" h="3738" w="31151">
                    <a:moveTo>
                      <a:pt x="30723" y="0"/>
                    </a:moveTo>
                    <a:cubicBezTo>
                      <a:pt x="30609" y="0"/>
                      <a:pt x="30438" y="114"/>
                      <a:pt x="30366" y="229"/>
                    </a:cubicBezTo>
                    <a:lnTo>
                      <a:pt x="16104" y="229"/>
                    </a:lnTo>
                    <a:lnTo>
                      <a:pt x="16104" y="3495"/>
                    </a:lnTo>
                    <a:lnTo>
                      <a:pt x="1" y="3495"/>
                    </a:lnTo>
                    <a:lnTo>
                      <a:pt x="1" y="3737"/>
                    </a:lnTo>
                    <a:lnTo>
                      <a:pt x="16346" y="3737"/>
                    </a:lnTo>
                    <a:lnTo>
                      <a:pt x="16346" y="471"/>
                    </a:lnTo>
                    <a:lnTo>
                      <a:pt x="30366" y="471"/>
                    </a:lnTo>
                    <a:cubicBezTo>
                      <a:pt x="30438" y="642"/>
                      <a:pt x="30609" y="770"/>
                      <a:pt x="30723" y="770"/>
                    </a:cubicBezTo>
                    <a:cubicBezTo>
                      <a:pt x="30965" y="770"/>
                      <a:pt x="31151" y="585"/>
                      <a:pt x="31151" y="357"/>
                    </a:cubicBezTo>
                    <a:cubicBezTo>
                      <a:pt x="31151" y="171"/>
                      <a:pt x="30965" y="0"/>
                      <a:pt x="3072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68"/>
              <p:cNvSpPr/>
              <p:nvPr/>
            </p:nvSpPr>
            <p:spPr>
              <a:xfrm rot="-5400000">
                <a:off x="1296281" y="3552020"/>
                <a:ext cx="1292963" cy="225230"/>
              </a:xfrm>
              <a:custGeom>
                <a:rect b="b" l="l" r="r" t="t"/>
                <a:pathLst>
                  <a:path extrusionOk="0" h="5178" w="29725">
                    <a:moveTo>
                      <a:pt x="29368" y="1"/>
                    </a:moveTo>
                    <a:cubicBezTo>
                      <a:pt x="29183" y="1"/>
                      <a:pt x="29068" y="129"/>
                      <a:pt x="29011" y="243"/>
                    </a:cubicBezTo>
                    <a:lnTo>
                      <a:pt x="18728" y="243"/>
                    </a:lnTo>
                    <a:lnTo>
                      <a:pt x="18728" y="1555"/>
                    </a:lnTo>
                    <a:lnTo>
                      <a:pt x="14977" y="1555"/>
                    </a:lnTo>
                    <a:lnTo>
                      <a:pt x="14977" y="4935"/>
                    </a:lnTo>
                    <a:lnTo>
                      <a:pt x="1" y="4935"/>
                    </a:lnTo>
                    <a:lnTo>
                      <a:pt x="1" y="5178"/>
                    </a:lnTo>
                    <a:lnTo>
                      <a:pt x="15219" y="5178"/>
                    </a:lnTo>
                    <a:lnTo>
                      <a:pt x="15219" y="1783"/>
                    </a:lnTo>
                    <a:lnTo>
                      <a:pt x="18956" y="1783"/>
                    </a:lnTo>
                    <a:lnTo>
                      <a:pt x="18956" y="485"/>
                    </a:lnTo>
                    <a:lnTo>
                      <a:pt x="29011" y="485"/>
                    </a:lnTo>
                    <a:cubicBezTo>
                      <a:pt x="29068" y="657"/>
                      <a:pt x="29183" y="771"/>
                      <a:pt x="29368" y="771"/>
                    </a:cubicBezTo>
                    <a:cubicBezTo>
                      <a:pt x="29596" y="771"/>
                      <a:pt x="29725" y="600"/>
                      <a:pt x="29725" y="357"/>
                    </a:cubicBezTo>
                    <a:cubicBezTo>
                      <a:pt x="29725" y="186"/>
                      <a:pt x="29596" y="1"/>
                      <a:pt x="293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68"/>
              <p:cNvSpPr/>
              <p:nvPr/>
            </p:nvSpPr>
            <p:spPr>
              <a:xfrm rot="-5400000">
                <a:off x="1295063" y="3592342"/>
                <a:ext cx="1215407" cy="222142"/>
              </a:xfrm>
              <a:custGeom>
                <a:rect b="b" l="l" r="r" t="t"/>
                <a:pathLst>
                  <a:path extrusionOk="0" h="5107" w="27942">
                    <a:moveTo>
                      <a:pt x="27585" y="0"/>
                    </a:moveTo>
                    <a:cubicBezTo>
                      <a:pt x="27400" y="0"/>
                      <a:pt x="27286" y="114"/>
                      <a:pt x="27229" y="228"/>
                    </a:cubicBezTo>
                    <a:lnTo>
                      <a:pt x="17302" y="228"/>
                    </a:lnTo>
                    <a:lnTo>
                      <a:pt x="17302" y="1369"/>
                    </a:lnTo>
                    <a:lnTo>
                      <a:pt x="14035" y="1369"/>
                    </a:lnTo>
                    <a:lnTo>
                      <a:pt x="14035" y="4864"/>
                    </a:lnTo>
                    <a:lnTo>
                      <a:pt x="1" y="4864"/>
                    </a:lnTo>
                    <a:lnTo>
                      <a:pt x="1" y="5106"/>
                    </a:lnTo>
                    <a:lnTo>
                      <a:pt x="14264" y="5106"/>
                    </a:lnTo>
                    <a:lnTo>
                      <a:pt x="14264" y="1598"/>
                    </a:lnTo>
                    <a:lnTo>
                      <a:pt x="17530" y="1598"/>
                    </a:lnTo>
                    <a:lnTo>
                      <a:pt x="17530" y="471"/>
                    </a:lnTo>
                    <a:lnTo>
                      <a:pt x="27229" y="471"/>
                    </a:lnTo>
                    <a:cubicBezTo>
                      <a:pt x="27286" y="656"/>
                      <a:pt x="27400" y="713"/>
                      <a:pt x="27585" y="713"/>
                    </a:cubicBezTo>
                    <a:cubicBezTo>
                      <a:pt x="27756" y="713"/>
                      <a:pt x="27942" y="585"/>
                      <a:pt x="27942" y="357"/>
                    </a:cubicBezTo>
                    <a:cubicBezTo>
                      <a:pt x="27942" y="171"/>
                      <a:pt x="27756" y="0"/>
                      <a:pt x="275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68"/>
              <p:cNvSpPr/>
              <p:nvPr/>
            </p:nvSpPr>
            <p:spPr>
              <a:xfrm rot="-5400000">
                <a:off x="1190518" y="3668963"/>
                <a:ext cx="1163297" cy="121010"/>
              </a:xfrm>
              <a:custGeom>
                <a:rect b="b" l="l" r="r" t="t"/>
                <a:pathLst>
                  <a:path extrusionOk="0" h="2782" w="26744">
                    <a:moveTo>
                      <a:pt x="26330" y="0"/>
                    </a:moveTo>
                    <a:cubicBezTo>
                      <a:pt x="26216" y="0"/>
                      <a:pt x="26030" y="114"/>
                      <a:pt x="25973" y="286"/>
                    </a:cubicBezTo>
                    <a:lnTo>
                      <a:pt x="17116" y="286"/>
                    </a:lnTo>
                    <a:lnTo>
                      <a:pt x="14863" y="2553"/>
                    </a:lnTo>
                    <a:lnTo>
                      <a:pt x="1" y="2553"/>
                    </a:lnTo>
                    <a:lnTo>
                      <a:pt x="1" y="2782"/>
                    </a:lnTo>
                    <a:lnTo>
                      <a:pt x="14920" y="2782"/>
                    </a:lnTo>
                    <a:lnTo>
                      <a:pt x="17245" y="528"/>
                    </a:lnTo>
                    <a:lnTo>
                      <a:pt x="25973" y="528"/>
                    </a:lnTo>
                    <a:cubicBezTo>
                      <a:pt x="26030" y="642"/>
                      <a:pt x="26216" y="770"/>
                      <a:pt x="26330" y="770"/>
                    </a:cubicBezTo>
                    <a:cubicBezTo>
                      <a:pt x="26572" y="770"/>
                      <a:pt x="26744" y="585"/>
                      <a:pt x="26744" y="414"/>
                    </a:cubicBezTo>
                    <a:cubicBezTo>
                      <a:pt x="26744" y="171"/>
                      <a:pt x="26572" y="0"/>
                      <a:pt x="263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68"/>
              <p:cNvSpPr/>
              <p:nvPr/>
            </p:nvSpPr>
            <p:spPr>
              <a:xfrm rot="-5400000">
                <a:off x="1172533" y="3722921"/>
                <a:ext cx="1034240" cy="142150"/>
              </a:xfrm>
              <a:custGeom>
                <a:rect b="b" l="l" r="r" t="t"/>
                <a:pathLst>
                  <a:path extrusionOk="0" h="3268" w="23777">
                    <a:moveTo>
                      <a:pt x="23363" y="1"/>
                    </a:moveTo>
                    <a:cubicBezTo>
                      <a:pt x="23235" y="1"/>
                      <a:pt x="23064" y="58"/>
                      <a:pt x="23007" y="229"/>
                    </a:cubicBezTo>
                    <a:lnTo>
                      <a:pt x="16588" y="229"/>
                    </a:lnTo>
                    <a:lnTo>
                      <a:pt x="13793" y="3025"/>
                    </a:lnTo>
                    <a:lnTo>
                      <a:pt x="1" y="3025"/>
                    </a:lnTo>
                    <a:lnTo>
                      <a:pt x="1" y="3267"/>
                    </a:lnTo>
                    <a:lnTo>
                      <a:pt x="13850" y="3267"/>
                    </a:lnTo>
                    <a:lnTo>
                      <a:pt x="16703" y="472"/>
                    </a:lnTo>
                    <a:lnTo>
                      <a:pt x="23007" y="472"/>
                    </a:lnTo>
                    <a:cubicBezTo>
                      <a:pt x="23064" y="586"/>
                      <a:pt x="23235" y="714"/>
                      <a:pt x="23363" y="714"/>
                    </a:cubicBezTo>
                    <a:cubicBezTo>
                      <a:pt x="23591" y="714"/>
                      <a:pt x="23777" y="529"/>
                      <a:pt x="23777" y="357"/>
                    </a:cubicBezTo>
                    <a:cubicBezTo>
                      <a:pt x="23777" y="115"/>
                      <a:pt x="23591" y="1"/>
                      <a:pt x="2336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68"/>
              <p:cNvSpPr/>
              <p:nvPr/>
            </p:nvSpPr>
            <p:spPr>
              <a:xfrm rot="-5400000">
                <a:off x="1371361" y="4014833"/>
                <a:ext cx="455419" cy="137148"/>
              </a:xfrm>
              <a:custGeom>
                <a:rect b="b" l="l" r="r" t="t"/>
                <a:pathLst>
                  <a:path extrusionOk="0" h="3153" w="1047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68"/>
              <p:cNvSpPr/>
              <p:nvPr/>
            </p:nvSpPr>
            <p:spPr>
              <a:xfrm rot="-5400000">
                <a:off x="1624774" y="4028143"/>
                <a:ext cx="498873" cy="67073"/>
              </a:xfrm>
              <a:custGeom>
                <a:rect b="b" l="l" r="r" t="t"/>
                <a:pathLst>
                  <a:path extrusionOk="0" h="1542" w="11469">
                    <a:moveTo>
                      <a:pt x="11112" y="1"/>
                    </a:moveTo>
                    <a:cubicBezTo>
                      <a:pt x="10940" y="1"/>
                      <a:pt x="10755" y="172"/>
                      <a:pt x="10755" y="358"/>
                    </a:cubicBezTo>
                    <a:cubicBezTo>
                      <a:pt x="10755" y="529"/>
                      <a:pt x="10883" y="714"/>
                      <a:pt x="10997" y="714"/>
                    </a:cubicBezTo>
                    <a:lnTo>
                      <a:pt x="10997" y="1313"/>
                    </a:lnTo>
                    <a:lnTo>
                      <a:pt x="1" y="1313"/>
                    </a:lnTo>
                    <a:lnTo>
                      <a:pt x="1" y="1541"/>
                    </a:lnTo>
                    <a:lnTo>
                      <a:pt x="11240" y="1541"/>
                    </a:lnTo>
                    <a:lnTo>
                      <a:pt x="11240" y="714"/>
                    </a:lnTo>
                    <a:cubicBezTo>
                      <a:pt x="11411" y="714"/>
                      <a:pt x="11468" y="529"/>
                      <a:pt x="11468" y="358"/>
                    </a:cubicBezTo>
                    <a:cubicBezTo>
                      <a:pt x="11468" y="172"/>
                      <a:pt x="11354" y="1"/>
                      <a:pt x="1111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68"/>
              <p:cNvSpPr/>
              <p:nvPr/>
            </p:nvSpPr>
            <p:spPr>
              <a:xfrm rot="-5400000">
                <a:off x="1622294" y="3989082"/>
                <a:ext cx="540413" cy="103655"/>
              </a:xfrm>
              <a:custGeom>
                <a:rect b="b" l="l" r="r" t="t"/>
                <a:pathLst>
                  <a:path extrusionOk="0" h="2383" w="12424">
                    <a:moveTo>
                      <a:pt x="12067" y="1"/>
                    </a:moveTo>
                    <a:cubicBezTo>
                      <a:pt x="11896" y="1"/>
                      <a:pt x="11711" y="172"/>
                      <a:pt x="11711" y="358"/>
                    </a:cubicBezTo>
                    <a:cubicBezTo>
                      <a:pt x="11711" y="529"/>
                      <a:pt x="11825" y="714"/>
                      <a:pt x="11953" y="714"/>
                    </a:cubicBezTo>
                    <a:lnTo>
                      <a:pt x="11953" y="2140"/>
                    </a:lnTo>
                    <a:lnTo>
                      <a:pt x="1" y="2140"/>
                    </a:lnTo>
                    <a:lnTo>
                      <a:pt x="1" y="2383"/>
                    </a:lnTo>
                    <a:lnTo>
                      <a:pt x="12181" y="2383"/>
                    </a:lnTo>
                    <a:lnTo>
                      <a:pt x="12181" y="714"/>
                    </a:lnTo>
                    <a:cubicBezTo>
                      <a:pt x="12367" y="714"/>
                      <a:pt x="12424" y="529"/>
                      <a:pt x="12424" y="358"/>
                    </a:cubicBezTo>
                    <a:cubicBezTo>
                      <a:pt x="12424" y="172"/>
                      <a:pt x="12310" y="1"/>
                      <a:pt x="120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68"/>
              <p:cNvSpPr/>
              <p:nvPr/>
            </p:nvSpPr>
            <p:spPr>
              <a:xfrm rot="-5400000">
                <a:off x="1618271" y="3949043"/>
                <a:ext cx="584476" cy="139670"/>
              </a:xfrm>
              <a:custGeom>
                <a:rect b="b" l="l" r="r" t="t"/>
                <a:pathLst>
                  <a:path extrusionOk="0" h="3211" w="13437">
                    <a:moveTo>
                      <a:pt x="13080" y="1"/>
                    </a:moveTo>
                    <a:cubicBezTo>
                      <a:pt x="12837" y="1"/>
                      <a:pt x="12666" y="172"/>
                      <a:pt x="12666" y="358"/>
                    </a:cubicBezTo>
                    <a:cubicBezTo>
                      <a:pt x="12666" y="529"/>
                      <a:pt x="12780" y="714"/>
                      <a:pt x="12966" y="714"/>
                    </a:cubicBezTo>
                    <a:lnTo>
                      <a:pt x="12966" y="2968"/>
                    </a:lnTo>
                    <a:lnTo>
                      <a:pt x="1" y="2968"/>
                    </a:lnTo>
                    <a:lnTo>
                      <a:pt x="1" y="3210"/>
                    </a:lnTo>
                    <a:lnTo>
                      <a:pt x="13194" y="3210"/>
                    </a:lnTo>
                    <a:lnTo>
                      <a:pt x="13194" y="714"/>
                    </a:lnTo>
                    <a:cubicBezTo>
                      <a:pt x="13322" y="714"/>
                      <a:pt x="13436" y="529"/>
                      <a:pt x="13436" y="358"/>
                    </a:cubicBezTo>
                    <a:cubicBezTo>
                      <a:pt x="13436" y="172"/>
                      <a:pt x="13251" y="1"/>
                      <a:pt x="130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68"/>
              <p:cNvSpPr/>
              <p:nvPr/>
            </p:nvSpPr>
            <p:spPr>
              <a:xfrm rot="-5400000">
                <a:off x="1336628" y="3980100"/>
                <a:ext cx="491391" cy="170641"/>
              </a:xfrm>
              <a:custGeom>
                <a:rect b="b" l="l" r="r" t="t"/>
                <a:pathLst>
                  <a:path extrusionOk="0" h="3923" w="11297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68"/>
              <p:cNvSpPr/>
              <p:nvPr/>
            </p:nvSpPr>
            <p:spPr>
              <a:xfrm rot="-5400000">
                <a:off x="1071705" y="3588601"/>
                <a:ext cx="1315930" cy="129101"/>
              </a:xfrm>
              <a:custGeom>
                <a:rect b="b" l="l" r="r" t="t"/>
                <a:pathLst>
                  <a:path extrusionOk="0" h="2968" w="30253">
                    <a:moveTo>
                      <a:pt x="29839" y="1"/>
                    </a:moveTo>
                    <a:cubicBezTo>
                      <a:pt x="29725" y="1"/>
                      <a:pt x="29539" y="115"/>
                      <a:pt x="29482" y="229"/>
                    </a:cubicBezTo>
                    <a:lnTo>
                      <a:pt x="16760" y="229"/>
                    </a:lnTo>
                    <a:lnTo>
                      <a:pt x="14264" y="2725"/>
                    </a:lnTo>
                    <a:lnTo>
                      <a:pt x="1" y="2725"/>
                    </a:lnTo>
                    <a:lnTo>
                      <a:pt x="1" y="2967"/>
                    </a:lnTo>
                    <a:lnTo>
                      <a:pt x="14321" y="2967"/>
                    </a:lnTo>
                    <a:lnTo>
                      <a:pt x="16817" y="471"/>
                    </a:lnTo>
                    <a:lnTo>
                      <a:pt x="29482" y="471"/>
                    </a:lnTo>
                    <a:cubicBezTo>
                      <a:pt x="29539" y="642"/>
                      <a:pt x="29725" y="771"/>
                      <a:pt x="29839" y="771"/>
                    </a:cubicBezTo>
                    <a:cubicBezTo>
                      <a:pt x="30081" y="771"/>
                      <a:pt x="30252" y="585"/>
                      <a:pt x="30252" y="357"/>
                    </a:cubicBezTo>
                    <a:cubicBezTo>
                      <a:pt x="30252" y="172"/>
                      <a:pt x="30081" y="1"/>
                      <a:pt x="298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68"/>
              <p:cNvSpPr/>
              <p:nvPr/>
            </p:nvSpPr>
            <p:spPr>
              <a:xfrm rot="-5400000">
                <a:off x="1008135" y="3602585"/>
                <a:ext cx="1253859" cy="163203"/>
              </a:xfrm>
              <a:custGeom>
                <a:rect b="b" l="l" r="r" t="t"/>
                <a:pathLst>
                  <a:path extrusionOk="0" h="3752" w="28826">
                    <a:moveTo>
                      <a:pt x="28469" y="0"/>
                    </a:moveTo>
                    <a:cubicBezTo>
                      <a:pt x="28298" y="0"/>
                      <a:pt x="28170" y="129"/>
                      <a:pt x="28113" y="300"/>
                    </a:cubicBezTo>
                    <a:lnTo>
                      <a:pt x="16588" y="300"/>
                    </a:lnTo>
                    <a:lnTo>
                      <a:pt x="13322" y="3509"/>
                    </a:lnTo>
                    <a:lnTo>
                      <a:pt x="1" y="3509"/>
                    </a:lnTo>
                    <a:lnTo>
                      <a:pt x="1" y="3751"/>
                    </a:lnTo>
                    <a:lnTo>
                      <a:pt x="13436" y="3751"/>
                    </a:lnTo>
                    <a:lnTo>
                      <a:pt x="16703" y="542"/>
                    </a:lnTo>
                    <a:lnTo>
                      <a:pt x="28113" y="542"/>
                    </a:lnTo>
                    <a:cubicBezTo>
                      <a:pt x="28170" y="656"/>
                      <a:pt x="28298" y="785"/>
                      <a:pt x="28469" y="785"/>
                    </a:cubicBezTo>
                    <a:cubicBezTo>
                      <a:pt x="28655" y="785"/>
                      <a:pt x="28826" y="599"/>
                      <a:pt x="28826" y="428"/>
                    </a:cubicBezTo>
                    <a:cubicBezTo>
                      <a:pt x="28826" y="186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68"/>
              <p:cNvSpPr/>
              <p:nvPr/>
            </p:nvSpPr>
            <p:spPr>
              <a:xfrm rot="-5400000">
                <a:off x="911354" y="3681359"/>
                <a:ext cx="1109317" cy="150197"/>
              </a:xfrm>
              <a:custGeom>
                <a:rect b="b" l="l" r="r" t="t"/>
                <a:pathLst>
                  <a:path extrusionOk="0" h="3453" w="25503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68"/>
              <p:cNvSpPr/>
              <p:nvPr/>
            </p:nvSpPr>
            <p:spPr>
              <a:xfrm rot="-5400000">
                <a:off x="862332" y="3518809"/>
                <a:ext cx="1398445" cy="186169"/>
              </a:xfrm>
              <a:custGeom>
                <a:rect b="b" l="l" r="r" t="t"/>
                <a:pathLst>
                  <a:path extrusionOk="0" h="4280" w="3215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68"/>
              <p:cNvSpPr/>
              <p:nvPr/>
            </p:nvSpPr>
            <p:spPr>
              <a:xfrm rot="-5400000">
                <a:off x="868857" y="3571876"/>
                <a:ext cx="1302881" cy="175599"/>
              </a:xfrm>
              <a:custGeom>
                <a:rect b="b" l="l" r="r" t="t"/>
                <a:pathLst>
                  <a:path extrusionOk="0" h="4037" w="29953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3" name="Google Shape;573;p68"/>
            <p:cNvGrpSpPr/>
            <p:nvPr/>
          </p:nvGrpSpPr>
          <p:grpSpPr>
            <a:xfrm rot="5400000">
              <a:off x="877358" y="-121214"/>
              <a:ext cx="563314" cy="2318031"/>
              <a:chOff x="426802" y="2674436"/>
              <a:chExt cx="397738" cy="1636681"/>
            </a:xfrm>
          </p:grpSpPr>
          <p:sp>
            <p:nvSpPr>
              <p:cNvPr id="574" name="Google Shape;574;p68"/>
              <p:cNvSpPr/>
              <p:nvPr/>
            </p:nvSpPr>
            <p:spPr>
              <a:xfrm rot="-5400000">
                <a:off x="-81621" y="3482511"/>
                <a:ext cx="1556645" cy="100566"/>
              </a:xfrm>
              <a:custGeom>
                <a:rect b="b" l="l" r="r" t="t"/>
                <a:pathLst>
                  <a:path extrusionOk="0" h="2312" w="35787">
                    <a:moveTo>
                      <a:pt x="17658" y="1"/>
                    </a:moveTo>
                    <a:lnTo>
                      <a:pt x="15576" y="2083"/>
                    </a:lnTo>
                    <a:lnTo>
                      <a:pt x="1" y="2083"/>
                    </a:lnTo>
                    <a:lnTo>
                      <a:pt x="1" y="2312"/>
                    </a:lnTo>
                    <a:lnTo>
                      <a:pt x="15633" y="2312"/>
                    </a:lnTo>
                    <a:lnTo>
                      <a:pt x="17772" y="243"/>
                    </a:lnTo>
                    <a:lnTo>
                      <a:pt x="23363" y="243"/>
                    </a:lnTo>
                    <a:lnTo>
                      <a:pt x="24904" y="1784"/>
                    </a:lnTo>
                    <a:lnTo>
                      <a:pt x="35073" y="1784"/>
                    </a:lnTo>
                    <a:cubicBezTo>
                      <a:pt x="35130" y="1898"/>
                      <a:pt x="35244" y="2026"/>
                      <a:pt x="35430" y="2026"/>
                    </a:cubicBezTo>
                    <a:cubicBezTo>
                      <a:pt x="35601" y="2026"/>
                      <a:pt x="35786" y="1841"/>
                      <a:pt x="35786" y="1670"/>
                    </a:cubicBezTo>
                    <a:cubicBezTo>
                      <a:pt x="35786" y="1427"/>
                      <a:pt x="35601" y="1242"/>
                      <a:pt x="35430" y="1242"/>
                    </a:cubicBezTo>
                    <a:cubicBezTo>
                      <a:pt x="35244" y="1242"/>
                      <a:pt x="35130" y="1370"/>
                      <a:pt x="35073" y="1541"/>
                    </a:cubicBezTo>
                    <a:lnTo>
                      <a:pt x="25018" y="1541"/>
                    </a:lnTo>
                    <a:lnTo>
                      <a:pt x="234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68"/>
              <p:cNvSpPr/>
              <p:nvPr/>
            </p:nvSpPr>
            <p:spPr>
              <a:xfrm rot="-5400000">
                <a:off x="-285730" y="3386968"/>
                <a:ext cx="1636680" cy="211615"/>
              </a:xfrm>
              <a:custGeom>
                <a:rect b="b" l="l" r="r" t="t"/>
                <a:pathLst>
                  <a:path extrusionOk="0" h="4865" w="37627">
                    <a:moveTo>
                      <a:pt x="13137" y="1"/>
                    </a:moveTo>
                    <a:lnTo>
                      <a:pt x="13137" y="4636"/>
                    </a:lnTo>
                    <a:lnTo>
                      <a:pt x="12181" y="4636"/>
                    </a:lnTo>
                    <a:lnTo>
                      <a:pt x="12181" y="771"/>
                    </a:lnTo>
                    <a:lnTo>
                      <a:pt x="1" y="771"/>
                    </a:lnTo>
                    <a:lnTo>
                      <a:pt x="1" y="1014"/>
                    </a:lnTo>
                    <a:lnTo>
                      <a:pt x="11953" y="1014"/>
                    </a:lnTo>
                    <a:lnTo>
                      <a:pt x="11953" y="4865"/>
                    </a:lnTo>
                    <a:lnTo>
                      <a:pt x="13379" y="4865"/>
                    </a:lnTo>
                    <a:lnTo>
                      <a:pt x="13379" y="229"/>
                    </a:lnTo>
                    <a:lnTo>
                      <a:pt x="20454" y="229"/>
                    </a:lnTo>
                    <a:lnTo>
                      <a:pt x="22237" y="2083"/>
                    </a:lnTo>
                    <a:lnTo>
                      <a:pt x="36856" y="2083"/>
                    </a:lnTo>
                    <a:cubicBezTo>
                      <a:pt x="36913" y="2197"/>
                      <a:pt x="37084" y="2311"/>
                      <a:pt x="37213" y="2311"/>
                    </a:cubicBezTo>
                    <a:cubicBezTo>
                      <a:pt x="37441" y="2311"/>
                      <a:pt x="37626" y="2140"/>
                      <a:pt x="37626" y="1955"/>
                    </a:cubicBezTo>
                    <a:cubicBezTo>
                      <a:pt x="37626" y="1727"/>
                      <a:pt x="37441" y="1541"/>
                      <a:pt x="37213" y="1541"/>
                    </a:cubicBezTo>
                    <a:cubicBezTo>
                      <a:pt x="37084" y="1541"/>
                      <a:pt x="36913" y="1655"/>
                      <a:pt x="36856" y="1841"/>
                    </a:cubicBezTo>
                    <a:lnTo>
                      <a:pt x="22351" y="1841"/>
                    </a:lnTo>
                    <a:lnTo>
                      <a:pt x="2051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68"/>
              <p:cNvSpPr/>
              <p:nvPr/>
            </p:nvSpPr>
            <p:spPr>
              <a:xfrm rot="-5400000">
                <a:off x="416274" y="4013898"/>
                <a:ext cx="447372" cy="147065"/>
              </a:xfrm>
              <a:custGeom>
                <a:rect b="b" l="l" r="r" t="t"/>
                <a:pathLst>
                  <a:path extrusionOk="0" h="3381" w="10285">
                    <a:moveTo>
                      <a:pt x="1" y="0"/>
                    </a:moveTo>
                    <a:lnTo>
                      <a:pt x="1" y="228"/>
                    </a:lnTo>
                    <a:lnTo>
                      <a:pt x="9757" y="228"/>
                    </a:lnTo>
                    <a:lnTo>
                      <a:pt x="9757" y="2667"/>
                    </a:lnTo>
                    <a:cubicBezTo>
                      <a:pt x="9628" y="2667"/>
                      <a:pt x="9514" y="2853"/>
                      <a:pt x="9514" y="3024"/>
                    </a:cubicBezTo>
                    <a:cubicBezTo>
                      <a:pt x="9514" y="3209"/>
                      <a:pt x="9685" y="3380"/>
                      <a:pt x="9871" y="3380"/>
                    </a:cubicBezTo>
                    <a:cubicBezTo>
                      <a:pt x="10113" y="3380"/>
                      <a:pt x="10284" y="3209"/>
                      <a:pt x="10284" y="3024"/>
                    </a:cubicBezTo>
                    <a:cubicBezTo>
                      <a:pt x="10284" y="2853"/>
                      <a:pt x="10170" y="2667"/>
                      <a:pt x="9985" y="2667"/>
                    </a:cubicBezTo>
                    <a:lnTo>
                      <a:pt x="998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68"/>
              <p:cNvSpPr/>
              <p:nvPr/>
            </p:nvSpPr>
            <p:spPr>
              <a:xfrm rot="-5400000">
                <a:off x="32255" y="3518831"/>
                <a:ext cx="1497053" cy="87517"/>
              </a:xfrm>
              <a:custGeom>
                <a:rect b="b" l="l" r="r" t="t"/>
                <a:pathLst>
                  <a:path extrusionOk="0" h="2012" w="34417">
                    <a:moveTo>
                      <a:pt x="18243" y="0"/>
                    </a:moveTo>
                    <a:lnTo>
                      <a:pt x="16588" y="1655"/>
                    </a:lnTo>
                    <a:lnTo>
                      <a:pt x="1" y="1655"/>
                    </a:lnTo>
                    <a:lnTo>
                      <a:pt x="1" y="1897"/>
                    </a:lnTo>
                    <a:lnTo>
                      <a:pt x="16645" y="1897"/>
                    </a:lnTo>
                    <a:lnTo>
                      <a:pt x="18314" y="229"/>
                    </a:lnTo>
                    <a:lnTo>
                      <a:pt x="22522" y="229"/>
                    </a:lnTo>
                    <a:lnTo>
                      <a:pt x="24076" y="1783"/>
                    </a:lnTo>
                    <a:lnTo>
                      <a:pt x="33647" y="1783"/>
                    </a:lnTo>
                    <a:cubicBezTo>
                      <a:pt x="33704" y="1954"/>
                      <a:pt x="33875" y="2011"/>
                      <a:pt x="34003" y="2011"/>
                    </a:cubicBezTo>
                    <a:cubicBezTo>
                      <a:pt x="34232" y="2011"/>
                      <a:pt x="34417" y="1840"/>
                      <a:pt x="34417" y="1655"/>
                    </a:cubicBezTo>
                    <a:cubicBezTo>
                      <a:pt x="34417" y="1427"/>
                      <a:pt x="34232" y="1298"/>
                      <a:pt x="34003" y="1298"/>
                    </a:cubicBezTo>
                    <a:cubicBezTo>
                      <a:pt x="33875" y="1298"/>
                      <a:pt x="33704" y="1370"/>
                      <a:pt x="33647" y="1541"/>
                    </a:cubicBezTo>
                    <a:lnTo>
                      <a:pt x="24191" y="1541"/>
                    </a:lnTo>
                    <a:lnTo>
                      <a:pt x="2265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68"/>
              <p:cNvSpPr/>
              <p:nvPr/>
            </p:nvSpPr>
            <p:spPr>
              <a:xfrm rot="-5400000">
                <a:off x="48067" y="3573094"/>
                <a:ext cx="1377957" cy="98087"/>
              </a:xfrm>
              <a:custGeom>
                <a:rect b="b" l="l" r="r" t="t"/>
                <a:pathLst>
                  <a:path extrusionOk="0" h="2255" w="31679">
                    <a:moveTo>
                      <a:pt x="18186" y="1"/>
                    </a:moveTo>
                    <a:lnTo>
                      <a:pt x="16232" y="1955"/>
                    </a:lnTo>
                    <a:lnTo>
                      <a:pt x="1" y="1955"/>
                    </a:lnTo>
                    <a:lnTo>
                      <a:pt x="1" y="2197"/>
                    </a:lnTo>
                    <a:lnTo>
                      <a:pt x="16346" y="2197"/>
                    </a:lnTo>
                    <a:lnTo>
                      <a:pt x="18314" y="229"/>
                    </a:lnTo>
                    <a:lnTo>
                      <a:pt x="22950" y="229"/>
                    </a:lnTo>
                    <a:lnTo>
                      <a:pt x="24661" y="1955"/>
                    </a:lnTo>
                    <a:lnTo>
                      <a:pt x="30908" y="1955"/>
                    </a:lnTo>
                    <a:cubicBezTo>
                      <a:pt x="30965" y="2140"/>
                      <a:pt x="31151" y="2254"/>
                      <a:pt x="31265" y="2254"/>
                    </a:cubicBezTo>
                    <a:cubicBezTo>
                      <a:pt x="31507" y="2254"/>
                      <a:pt x="31679" y="2069"/>
                      <a:pt x="31679" y="1840"/>
                    </a:cubicBezTo>
                    <a:cubicBezTo>
                      <a:pt x="31679" y="1655"/>
                      <a:pt x="31507" y="1484"/>
                      <a:pt x="31265" y="1484"/>
                    </a:cubicBezTo>
                    <a:cubicBezTo>
                      <a:pt x="31151" y="1484"/>
                      <a:pt x="30965" y="1598"/>
                      <a:pt x="30908" y="1712"/>
                    </a:cubicBezTo>
                    <a:lnTo>
                      <a:pt x="24733" y="1712"/>
                    </a:lnTo>
                    <a:lnTo>
                      <a:pt x="230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68"/>
              <p:cNvSpPr/>
              <p:nvPr/>
            </p:nvSpPr>
            <p:spPr>
              <a:xfrm rot="-5400000">
                <a:off x="-80031" y="3527509"/>
                <a:ext cx="1354991" cy="212224"/>
              </a:xfrm>
              <a:custGeom>
                <a:rect b="b" l="l" r="r" t="t"/>
                <a:pathLst>
                  <a:path extrusionOk="0" h="4879" w="31151">
                    <a:moveTo>
                      <a:pt x="14749" y="0"/>
                    </a:moveTo>
                    <a:lnTo>
                      <a:pt x="14749" y="4636"/>
                    </a:lnTo>
                    <a:lnTo>
                      <a:pt x="10755" y="4636"/>
                    </a:lnTo>
                    <a:lnTo>
                      <a:pt x="10755" y="956"/>
                    </a:lnTo>
                    <a:lnTo>
                      <a:pt x="1" y="956"/>
                    </a:lnTo>
                    <a:lnTo>
                      <a:pt x="1" y="1184"/>
                    </a:lnTo>
                    <a:lnTo>
                      <a:pt x="10527" y="1184"/>
                    </a:lnTo>
                    <a:lnTo>
                      <a:pt x="10527" y="4878"/>
                    </a:lnTo>
                    <a:lnTo>
                      <a:pt x="14977" y="4878"/>
                    </a:lnTo>
                    <a:lnTo>
                      <a:pt x="14977" y="243"/>
                    </a:lnTo>
                    <a:lnTo>
                      <a:pt x="18842" y="243"/>
                    </a:lnTo>
                    <a:lnTo>
                      <a:pt x="21281" y="2739"/>
                    </a:lnTo>
                    <a:lnTo>
                      <a:pt x="30366" y="2739"/>
                    </a:lnTo>
                    <a:cubicBezTo>
                      <a:pt x="30438" y="2853"/>
                      <a:pt x="30609" y="2967"/>
                      <a:pt x="30723" y="2967"/>
                    </a:cubicBezTo>
                    <a:cubicBezTo>
                      <a:pt x="30965" y="2967"/>
                      <a:pt x="31151" y="2796"/>
                      <a:pt x="31151" y="2610"/>
                    </a:cubicBezTo>
                    <a:cubicBezTo>
                      <a:pt x="31151" y="2382"/>
                      <a:pt x="30965" y="2197"/>
                      <a:pt x="30723" y="2197"/>
                    </a:cubicBezTo>
                    <a:cubicBezTo>
                      <a:pt x="30609" y="2197"/>
                      <a:pt x="30438" y="2311"/>
                      <a:pt x="30366" y="2496"/>
                    </a:cubicBezTo>
                    <a:lnTo>
                      <a:pt x="21395" y="2496"/>
                    </a:lnTo>
                    <a:lnTo>
                      <a:pt x="188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68"/>
              <p:cNvSpPr/>
              <p:nvPr/>
            </p:nvSpPr>
            <p:spPr>
              <a:xfrm rot="-5400000">
                <a:off x="-149844" y="3491841"/>
                <a:ext cx="1429458" cy="209092"/>
              </a:xfrm>
              <a:custGeom>
                <a:rect b="b" l="l" r="r" t="t"/>
                <a:pathLst>
                  <a:path extrusionOk="0" h="4807" w="32863">
                    <a:moveTo>
                      <a:pt x="13850" y="0"/>
                    </a:moveTo>
                    <a:lnTo>
                      <a:pt x="13850" y="4578"/>
                    </a:lnTo>
                    <a:lnTo>
                      <a:pt x="11411" y="4578"/>
                    </a:lnTo>
                    <a:lnTo>
                      <a:pt x="11411" y="884"/>
                    </a:lnTo>
                    <a:lnTo>
                      <a:pt x="1" y="884"/>
                    </a:lnTo>
                    <a:lnTo>
                      <a:pt x="1" y="1127"/>
                    </a:lnTo>
                    <a:lnTo>
                      <a:pt x="11183" y="1127"/>
                    </a:lnTo>
                    <a:lnTo>
                      <a:pt x="11183" y="4807"/>
                    </a:lnTo>
                    <a:lnTo>
                      <a:pt x="14092" y="4807"/>
                    </a:lnTo>
                    <a:lnTo>
                      <a:pt x="14092" y="243"/>
                    </a:lnTo>
                    <a:lnTo>
                      <a:pt x="19498" y="243"/>
                    </a:lnTo>
                    <a:lnTo>
                      <a:pt x="21637" y="2439"/>
                    </a:lnTo>
                    <a:lnTo>
                      <a:pt x="32149" y="2439"/>
                    </a:lnTo>
                    <a:cubicBezTo>
                      <a:pt x="32221" y="2553"/>
                      <a:pt x="32335" y="2667"/>
                      <a:pt x="32506" y="2667"/>
                    </a:cubicBezTo>
                    <a:cubicBezTo>
                      <a:pt x="32691" y="2667"/>
                      <a:pt x="32862" y="2496"/>
                      <a:pt x="32862" y="2311"/>
                    </a:cubicBezTo>
                    <a:cubicBezTo>
                      <a:pt x="32862" y="2082"/>
                      <a:pt x="32691" y="1954"/>
                      <a:pt x="32506" y="1954"/>
                    </a:cubicBezTo>
                    <a:cubicBezTo>
                      <a:pt x="32335" y="1954"/>
                      <a:pt x="32221" y="2025"/>
                      <a:pt x="32149" y="2197"/>
                    </a:cubicBezTo>
                    <a:lnTo>
                      <a:pt x="21752" y="2197"/>
                    </a:lnTo>
                    <a:lnTo>
                      <a:pt x="195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1" name="Google Shape;581;p68"/>
            <p:cNvGrpSpPr/>
            <p:nvPr/>
          </p:nvGrpSpPr>
          <p:grpSpPr>
            <a:xfrm rot="5400000">
              <a:off x="1063657" y="-968281"/>
              <a:ext cx="190728" cy="2310083"/>
              <a:chOff x="9" y="2835115"/>
              <a:chExt cx="134668" cy="1631070"/>
            </a:xfrm>
          </p:grpSpPr>
          <p:sp>
            <p:nvSpPr>
              <p:cNvPr id="582" name="Google Shape;582;p68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rect b="b" l="l" r="r" t="t"/>
                <a:pathLst>
                  <a:path extrusionOk="0" h="1898" w="34417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68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rect b="b" l="l" r="r" t="t"/>
                <a:pathLst>
                  <a:path extrusionOk="0" h="1669" w="20981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68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rect b="b" l="l" r="r" t="t"/>
                <a:pathLst>
                  <a:path extrusionOk="0" h="714" w="19384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68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rect b="b" l="l" r="r" t="t"/>
                <a:pathLst>
                  <a:path extrusionOk="0" h="2140" w="37498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6" name="Google Shape;586;p68"/>
            <p:cNvGrpSpPr/>
            <p:nvPr/>
          </p:nvGrpSpPr>
          <p:grpSpPr>
            <a:xfrm rot="5400000">
              <a:off x="642764" y="3490207"/>
              <a:ext cx="919147" cy="2204676"/>
              <a:chOff x="3117443" y="2754472"/>
              <a:chExt cx="648977" cy="1556645"/>
            </a:xfrm>
          </p:grpSpPr>
          <p:sp>
            <p:nvSpPr>
              <p:cNvPr id="587" name="Google Shape;587;p68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rect b="b" l="l" r="r" t="t"/>
                <a:pathLst>
                  <a:path extrusionOk="0" h="2854" w="30196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68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rect b="b" l="l" r="r" t="t"/>
                <a:pathLst>
                  <a:path extrusionOk="0" h="771" w="14806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68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rect b="b" l="l" r="r" t="t"/>
                <a:pathLst>
                  <a:path extrusionOk="0" h="3866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68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rect b="b" l="l" r="r" t="t"/>
                <a:pathLst>
                  <a:path extrusionOk="0" h="4508" w="26216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68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rect b="b" l="l" r="r" t="t"/>
                <a:pathLst>
                  <a:path extrusionOk="0" h="4451" w="30723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68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rect b="b" l="l" r="r" t="t"/>
                <a:pathLst>
                  <a:path extrusionOk="0" h="3324" w="28356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68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rect b="b" l="l" r="r" t="t"/>
                <a:pathLst>
                  <a:path extrusionOk="0" h="2254" w="32635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68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rect b="b" l="l" r="r" t="t"/>
                <a:pathLst>
                  <a:path extrusionOk="0" h="2269" w="35787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68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rect b="b" l="l" r="r" t="t"/>
                <a:pathLst>
                  <a:path extrusionOk="0" h="2312" w="34475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68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rect b="b" l="l" r="r" t="t"/>
                <a:pathLst>
                  <a:path extrusionOk="0" h="2626" w="28769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7" name="Google Shape;597;p68"/>
            <p:cNvGrpSpPr/>
            <p:nvPr/>
          </p:nvGrpSpPr>
          <p:grpSpPr>
            <a:xfrm rot="5400000">
              <a:off x="694172" y="2228984"/>
              <a:ext cx="622150" cy="2010498"/>
              <a:chOff x="2474121" y="2891575"/>
              <a:chExt cx="439279" cy="1419541"/>
            </a:xfrm>
          </p:grpSpPr>
          <p:sp>
            <p:nvSpPr>
              <p:cNvPr id="598" name="Google Shape;598;p68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rect b="b" l="l" r="r" t="t"/>
                <a:pathLst>
                  <a:path extrusionOk="0" h="3039" w="32635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68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rect b="b" l="l" r="r" t="t"/>
                <a:pathLst>
                  <a:path extrusionOk="0" h="4280" w="11597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68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rect b="b" l="l" r="r" t="t"/>
                <a:pathLst>
                  <a:path extrusionOk="0" h="3453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68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rect b="b" l="l" r="r" t="t"/>
                <a:pathLst>
                  <a:path extrusionOk="0" h="2968" w="26687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68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rect b="b" l="l" r="r" t="t"/>
                <a:pathLst>
                  <a:path extrusionOk="0" h="3096" w="2924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68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rect b="b" l="l" r="r" t="t"/>
                <a:pathLst>
                  <a:path extrusionOk="0" h="2925" w="27871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68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rect b="b" l="l" r="r" t="t"/>
                <a:pathLst>
                  <a:path extrusionOk="0" h="771" w="25375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68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rect b="b" l="l" r="r" t="t"/>
                <a:pathLst>
                  <a:path extrusionOk="0" h="771" w="21638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6" name="Google Shape;606;p68"/>
            <p:cNvGrpSpPr/>
            <p:nvPr/>
          </p:nvGrpSpPr>
          <p:grpSpPr>
            <a:xfrm flipH="1" rot="5400000">
              <a:off x="794344" y="545915"/>
              <a:ext cx="391933" cy="1980617"/>
              <a:chOff x="1015564" y="2912671"/>
              <a:chExt cx="276731" cy="1398446"/>
            </a:xfrm>
          </p:grpSpPr>
          <p:sp>
            <p:nvSpPr>
              <p:cNvPr id="607" name="Google Shape;607;p68"/>
              <p:cNvSpPr/>
              <p:nvPr/>
            </p:nvSpPr>
            <p:spPr>
              <a:xfrm rot="-5400000">
                <a:off x="996011" y="4014833"/>
                <a:ext cx="455419" cy="137148"/>
              </a:xfrm>
              <a:custGeom>
                <a:rect b="b" l="l" r="r" t="t"/>
                <a:pathLst>
                  <a:path extrusionOk="0" h="3153" w="1047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68"/>
              <p:cNvSpPr/>
              <p:nvPr/>
            </p:nvSpPr>
            <p:spPr>
              <a:xfrm rot="-5400000">
                <a:off x="961278" y="3980100"/>
                <a:ext cx="491391" cy="170641"/>
              </a:xfrm>
              <a:custGeom>
                <a:rect b="b" l="l" r="r" t="t"/>
                <a:pathLst>
                  <a:path extrusionOk="0" h="3923" w="11297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68"/>
              <p:cNvSpPr/>
              <p:nvPr/>
            </p:nvSpPr>
            <p:spPr>
              <a:xfrm rot="-5400000">
                <a:off x="536004" y="3681359"/>
                <a:ext cx="1109317" cy="150197"/>
              </a:xfrm>
              <a:custGeom>
                <a:rect b="b" l="l" r="r" t="t"/>
                <a:pathLst>
                  <a:path extrusionOk="0" h="3453" w="25503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68"/>
              <p:cNvSpPr/>
              <p:nvPr/>
            </p:nvSpPr>
            <p:spPr>
              <a:xfrm rot="-5400000">
                <a:off x="486982" y="3518809"/>
                <a:ext cx="1398445" cy="186169"/>
              </a:xfrm>
              <a:custGeom>
                <a:rect b="b" l="l" r="r" t="t"/>
                <a:pathLst>
                  <a:path extrusionOk="0" h="4280" w="3215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68"/>
              <p:cNvSpPr/>
              <p:nvPr/>
            </p:nvSpPr>
            <p:spPr>
              <a:xfrm rot="-5400000">
                <a:off x="493507" y="3571876"/>
                <a:ext cx="1302881" cy="175599"/>
              </a:xfrm>
              <a:custGeom>
                <a:rect b="b" l="l" r="r" t="t"/>
                <a:pathLst>
                  <a:path extrusionOk="0" h="4037" w="29953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2" name="Google Shape;612;p68"/>
            <p:cNvGrpSpPr/>
            <p:nvPr/>
          </p:nvGrpSpPr>
          <p:grpSpPr>
            <a:xfrm rot="5400000">
              <a:off x="722663" y="-419739"/>
              <a:ext cx="432408" cy="1877736"/>
              <a:chOff x="4792514" y="2979701"/>
              <a:chExt cx="305307" cy="1325804"/>
            </a:xfrm>
          </p:grpSpPr>
          <p:sp>
            <p:nvSpPr>
              <p:cNvPr id="613" name="Google Shape;613;p68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rect b="b" l="l" r="r" t="t"/>
                <a:pathLst>
                  <a:path extrusionOk="0" h="2555" w="29111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68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rect b="b" l="l" r="r" t="t"/>
                <a:pathLst>
                  <a:path extrusionOk="0" h="2440" w="3048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68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rect b="b" l="l" r="r" t="t"/>
                <a:pathLst>
                  <a:path extrusionOk="0" h="2312" w="27514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68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rect b="b" l="l" r="r" t="t"/>
                <a:pathLst>
                  <a:path extrusionOk="0" h="2326" w="25731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68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rect b="b" l="l" r="r" t="t"/>
                <a:pathLst>
                  <a:path extrusionOk="0" h="714" w="22037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8" name="Google Shape;618;p68"/>
            <p:cNvGrpSpPr/>
            <p:nvPr/>
          </p:nvGrpSpPr>
          <p:grpSpPr>
            <a:xfrm rot="5400000">
              <a:off x="893185" y="2543561"/>
              <a:ext cx="659053" cy="2445424"/>
              <a:chOff x="4128096" y="2589446"/>
              <a:chExt cx="465335" cy="1726630"/>
            </a:xfrm>
          </p:grpSpPr>
          <p:sp>
            <p:nvSpPr>
              <p:cNvPr id="619" name="Google Shape;619;p68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rect b="b" l="l" r="r" t="t"/>
                <a:pathLst>
                  <a:path extrusionOk="0" h="885" w="10284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68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rect b="b" l="l" r="r" t="t"/>
                <a:pathLst>
                  <a:path extrusionOk="0" h="1542" w="13851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68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rect b="b" l="l" r="r" t="t"/>
                <a:pathLst>
                  <a:path extrusionOk="0" h="2426" w="910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68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rect b="b" l="l" r="r" t="t"/>
                <a:pathLst>
                  <a:path extrusionOk="0" h="3381" w="13009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68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rect b="b" l="l" r="r" t="t"/>
                <a:pathLst>
                  <a:path extrusionOk="0" h="4508" w="9686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68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rect b="b" l="l" r="r" t="t"/>
                <a:pathLst>
                  <a:path extrusionOk="0" h="5635" w="24548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68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rect b="b" l="l" r="r" t="t"/>
                <a:pathLst>
                  <a:path extrusionOk="0" h="4750" w="37085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68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rect b="b" l="l" r="r" t="t"/>
                <a:pathLst>
                  <a:path extrusionOk="0" h="4879" w="3031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68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rect b="b" l="l" r="r" t="t"/>
                <a:pathLst>
                  <a:path extrusionOk="0" h="3025" w="15633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68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rect b="b" l="l" r="r" t="t"/>
                <a:pathLst>
                  <a:path extrusionOk="0" h="4879" w="32207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68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rect b="b" l="l" r="r" t="t"/>
                <a:pathLst>
                  <a:path extrusionOk="0" h="4936" w="35245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32" name="Google Shape;632;p70"/>
          <p:cNvSpPr txBox="1"/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36" name="Google Shape;636;p72"/>
          <p:cNvGrpSpPr/>
          <p:nvPr/>
        </p:nvGrpSpPr>
        <p:grpSpPr>
          <a:xfrm>
            <a:off x="116938" y="3148605"/>
            <a:ext cx="548364" cy="2381276"/>
            <a:chOff x="4792514" y="2979701"/>
            <a:chExt cx="305307" cy="1325804"/>
          </a:xfrm>
        </p:grpSpPr>
        <p:sp>
          <p:nvSpPr>
            <p:cNvPr id="637" name="Google Shape;637;p7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7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7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7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7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2" name="Google Shape;642;p72"/>
          <p:cNvGrpSpPr/>
          <p:nvPr/>
        </p:nvGrpSpPr>
        <p:grpSpPr>
          <a:xfrm rot="10800000">
            <a:off x="8330295" y="-1456518"/>
            <a:ext cx="770085" cy="2897298"/>
            <a:chOff x="4164677" y="2702970"/>
            <a:chExt cx="428753" cy="1613105"/>
          </a:xfrm>
        </p:grpSpPr>
        <p:sp>
          <p:nvSpPr>
            <p:cNvPr id="643" name="Google Shape;643;p72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72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72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72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72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72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72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72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72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56"/>
          <p:cNvGrpSpPr/>
          <p:nvPr/>
        </p:nvGrpSpPr>
        <p:grpSpPr>
          <a:xfrm>
            <a:off x="405347" y="2571756"/>
            <a:ext cx="994044" cy="3212281"/>
            <a:chOff x="2474121" y="2891575"/>
            <a:chExt cx="439279" cy="1419541"/>
          </a:xfrm>
        </p:grpSpPr>
        <p:sp>
          <p:nvSpPr>
            <p:cNvPr id="64" name="Google Shape;64;p56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6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6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6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rect b="b" l="l" r="r" t="t"/>
              <a:pathLst>
                <a:path extrusionOk="0" h="2968" w="26687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6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rect b="b" l="l" r="r" t="t"/>
              <a:pathLst>
                <a:path extrusionOk="0" h="3096" w="2924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6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6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6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56"/>
          <p:cNvGrpSpPr/>
          <p:nvPr/>
        </p:nvGrpSpPr>
        <p:grpSpPr>
          <a:xfrm rot="-5400000">
            <a:off x="8584962" y="164005"/>
            <a:ext cx="1220922" cy="2928361"/>
            <a:chOff x="3117443" y="2754472"/>
            <a:chExt cx="648977" cy="1556645"/>
          </a:xfrm>
        </p:grpSpPr>
        <p:sp>
          <p:nvSpPr>
            <p:cNvPr id="73" name="Google Shape;73;p56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rect b="b" l="l" r="r" t="t"/>
              <a:pathLst>
                <a:path extrusionOk="0" h="2854" w="30196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6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rect b="b" l="l" r="r" t="t"/>
              <a:pathLst>
                <a:path extrusionOk="0" h="771" w="14806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6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rect b="b" l="l" r="r" t="t"/>
              <a:pathLst>
                <a:path extrusionOk="0" h="3866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6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rect b="b" l="l" r="r" t="t"/>
              <a:pathLst>
                <a:path extrusionOk="0" h="4508" w="26216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6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rect b="b" l="l" r="r" t="t"/>
              <a:pathLst>
                <a:path extrusionOk="0" h="4451" w="30723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6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rect b="b" l="l" r="r" t="t"/>
              <a:pathLst>
                <a:path extrusionOk="0" h="3324" w="28356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6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rect b="b" l="l" r="r" t="t"/>
              <a:pathLst>
                <a:path extrusionOk="0" h="2254" w="32635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6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rect b="b" l="l" r="r" t="t"/>
              <a:pathLst>
                <a:path extrusionOk="0" h="2269" w="35787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6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rect b="b" l="l" r="r" t="t"/>
              <a:pathLst>
                <a:path extrusionOk="0" h="2312" w="34475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6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rect b="b" l="l" r="r" t="t"/>
              <a:pathLst>
                <a:path extrusionOk="0" h="2626" w="28769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56"/>
          <p:cNvSpPr txBox="1"/>
          <p:nvPr>
            <p:ph idx="1" type="subTitle"/>
          </p:nvPr>
        </p:nvSpPr>
        <p:spPr>
          <a:xfrm>
            <a:off x="1761313" y="2277409"/>
            <a:ext cx="2523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6"/>
          <p:cNvSpPr txBox="1"/>
          <p:nvPr>
            <p:ph idx="2" type="subTitle"/>
          </p:nvPr>
        </p:nvSpPr>
        <p:spPr>
          <a:xfrm>
            <a:off x="4858838" y="2277409"/>
            <a:ext cx="2523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6"/>
          <p:cNvSpPr txBox="1"/>
          <p:nvPr>
            <p:ph idx="3" type="subTitle"/>
          </p:nvPr>
        </p:nvSpPr>
        <p:spPr>
          <a:xfrm>
            <a:off x="1761313" y="3973584"/>
            <a:ext cx="2523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6"/>
          <p:cNvSpPr txBox="1"/>
          <p:nvPr>
            <p:ph idx="4" type="subTitle"/>
          </p:nvPr>
        </p:nvSpPr>
        <p:spPr>
          <a:xfrm>
            <a:off x="4858838" y="3973584"/>
            <a:ext cx="2523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6"/>
          <p:cNvSpPr txBox="1"/>
          <p:nvPr>
            <p:ph idx="5" type="title"/>
          </p:nvPr>
        </p:nvSpPr>
        <p:spPr>
          <a:xfrm>
            <a:off x="2639386" y="1295400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9" name="Google Shape;89;p56"/>
          <p:cNvSpPr txBox="1"/>
          <p:nvPr>
            <p:ph idx="6" type="title"/>
          </p:nvPr>
        </p:nvSpPr>
        <p:spPr>
          <a:xfrm>
            <a:off x="2639386" y="3016825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0" name="Google Shape;90;p56"/>
          <p:cNvSpPr txBox="1"/>
          <p:nvPr>
            <p:ph idx="7" type="title"/>
          </p:nvPr>
        </p:nvSpPr>
        <p:spPr>
          <a:xfrm>
            <a:off x="5736911" y="1295400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1" name="Google Shape;91;p56"/>
          <p:cNvSpPr txBox="1"/>
          <p:nvPr>
            <p:ph idx="8" type="title"/>
          </p:nvPr>
        </p:nvSpPr>
        <p:spPr>
          <a:xfrm>
            <a:off x="5736911" y="3016825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2" name="Google Shape;92;p56"/>
          <p:cNvSpPr txBox="1"/>
          <p:nvPr>
            <p:ph idx="9" type="subTitle"/>
          </p:nvPr>
        </p:nvSpPr>
        <p:spPr>
          <a:xfrm>
            <a:off x="1761325" y="1851000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56"/>
          <p:cNvSpPr txBox="1"/>
          <p:nvPr>
            <p:ph idx="13" type="subTitle"/>
          </p:nvPr>
        </p:nvSpPr>
        <p:spPr>
          <a:xfrm>
            <a:off x="4858851" y="1851000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4" name="Google Shape;94;p56"/>
          <p:cNvSpPr txBox="1"/>
          <p:nvPr>
            <p:ph idx="14" type="subTitle"/>
          </p:nvPr>
        </p:nvSpPr>
        <p:spPr>
          <a:xfrm>
            <a:off x="1761325" y="3547175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56"/>
          <p:cNvSpPr txBox="1"/>
          <p:nvPr>
            <p:ph idx="15" type="subTitle"/>
          </p:nvPr>
        </p:nvSpPr>
        <p:spPr>
          <a:xfrm>
            <a:off x="4858851" y="3547175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55" name="Google Shape;655;p73"/>
          <p:cNvGrpSpPr/>
          <p:nvPr/>
        </p:nvGrpSpPr>
        <p:grpSpPr>
          <a:xfrm rot="10800000">
            <a:off x="317952" y="-527017"/>
            <a:ext cx="241875" cy="2929563"/>
            <a:chOff x="9" y="2835115"/>
            <a:chExt cx="134668" cy="1631070"/>
          </a:xfrm>
        </p:grpSpPr>
        <p:sp>
          <p:nvSpPr>
            <p:cNvPr id="656" name="Google Shape;656;p73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73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73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73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0" name="Google Shape;660;p73"/>
          <p:cNvGrpSpPr/>
          <p:nvPr/>
        </p:nvGrpSpPr>
        <p:grpSpPr>
          <a:xfrm>
            <a:off x="8527698" y="3005818"/>
            <a:ext cx="488205" cy="2381276"/>
            <a:chOff x="4826006" y="2979701"/>
            <a:chExt cx="271815" cy="1325804"/>
          </a:xfrm>
        </p:grpSpPr>
        <p:sp>
          <p:nvSpPr>
            <p:cNvPr id="661" name="Google Shape;661;p73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73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73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73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7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68" name="Google Shape;668;p74"/>
          <p:cNvGrpSpPr/>
          <p:nvPr/>
        </p:nvGrpSpPr>
        <p:grpSpPr>
          <a:xfrm rot="-5400000">
            <a:off x="8098820" y="3462516"/>
            <a:ext cx="663913" cy="2549639"/>
            <a:chOff x="2474121" y="2891575"/>
            <a:chExt cx="369642" cy="1419541"/>
          </a:xfrm>
        </p:grpSpPr>
        <p:sp>
          <p:nvSpPr>
            <p:cNvPr id="669" name="Google Shape;669;p74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74"/>
            <p:cNvSpPr/>
            <p:nvPr/>
          </p:nvSpPr>
          <p:spPr>
            <a:xfrm rot="-5400000">
              <a:off x="2498458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74"/>
            <p:cNvSpPr/>
            <p:nvPr/>
          </p:nvSpPr>
          <p:spPr>
            <a:xfrm rot="-5400000">
              <a:off x="2542499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74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74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74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5" name="Google Shape;675;p74"/>
          <p:cNvGrpSpPr/>
          <p:nvPr/>
        </p:nvGrpSpPr>
        <p:grpSpPr>
          <a:xfrm rot="5400000">
            <a:off x="376415" y="-826268"/>
            <a:ext cx="497035" cy="2511746"/>
            <a:chOff x="1015564" y="2912671"/>
            <a:chExt cx="276731" cy="1398446"/>
          </a:xfrm>
        </p:grpSpPr>
        <p:sp>
          <p:nvSpPr>
            <p:cNvPr id="676" name="Google Shape;676;p74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74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74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74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74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2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84" name="Google Shape;684;p75"/>
          <p:cNvGrpSpPr/>
          <p:nvPr/>
        </p:nvGrpSpPr>
        <p:grpSpPr>
          <a:xfrm rot="5400000">
            <a:off x="55223" y="3793056"/>
            <a:ext cx="621802" cy="1950713"/>
            <a:chOff x="5492947" y="3186271"/>
            <a:chExt cx="356763" cy="1119235"/>
          </a:xfrm>
        </p:grpSpPr>
        <p:sp>
          <p:nvSpPr>
            <p:cNvPr id="685" name="Google Shape;685;p75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75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75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75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75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75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1" name="Google Shape;691;p75"/>
          <p:cNvGrpSpPr/>
          <p:nvPr/>
        </p:nvGrpSpPr>
        <p:grpSpPr>
          <a:xfrm rot="-5400000">
            <a:off x="8288048" y="-1349048"/>
            <a:ext cx="647798" cy="2864390"/>
            <a:chOff x="4128096" y="2702970"/>
            <a:chExt cx="364812" cy="1613105"/>
          </a:xfrm>
        </p:grpSpPr>
        <p:sp>
          <p:nvSpPr>
            <p:cNvPr id="692" name="Google Shape;692;p75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75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75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75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75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0" name="Google Shape;700;p76"/>
          <p:cNvSpPr txBox="1"/>
          <p:nvPr>
            <p:ph idx="1" type="subTitle"/>
          </p:nvPr>
        </p:nvSpPr>
        <p:spPr>
          <a:xfrm>
            <a:off x="2307563" y="1943207"/>
            <a:ext cx="4767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1" name="Google Shape;701;p76"/>
          <p:cNvSpPr txBox="1"/>
          <p:nvPr>
            <p:ph idx="2" type="subTitle"/>
          </p:nvPr>
        </p:nvSpPr>
        <p:spPr>
          <a:xfrm>
            <a:off x="2307563" y="3454382"/>
            <a:ext cx="4767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2" name="Google Shape;702;p76"/>
          <p:cNvSpPr txBox="1"/>
          <p:nvPr>
            <p:ph idx="3" type="subTitle"/>
          </p:nvPr>
        </p:nvSpPr>
        <p:spPr>
          <a:xfrm>
            <a:off x="2307563" y="1556950"/>
            <a:ext cx="4767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3" name="Google Shape;703;p76"/>
          <p:cNvSpPr txBox="1"/>
          <p:nvPr>
            <p:ph idx="4" type="subTitle"/>
          </p:nvPr>
        </p:nvSpPr>
        <p:spPr>
          <a:xfrm>
            <a:off x="2307563" y="3071200"/>
            <a:ext cx="4767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6" name="Google Shape;706;p77"/>
          <p:cNvGrpSpPr/>
          <p:nvPr/>
        </p:nvGrpSpPr>
        <p:grpSpPr>
          <a:xfrm rot="10800000">
            <a:off x="431569" y="4"/>
            <a:ext cx="563314" cy="2318031"/>
            <a:chOff x="426802" y="2674436"/>
            <a:chExt cx="397738" cy="1636681"/>
          </a:xfrm>
        </p:grpSpPr>
        <p:sp>
          <p:nvSpPr>
            <p:cNvPr id="707" name="Google Shape;707;p77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rect b="b" l="l" r="r" t="t"/>
              <a:pathLst>
                <a:path extrusionOk="0" h="2312" w="35787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77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rect b="b" l="l" r="r" t="t"/>
              <a:pathLst>
                <a:path extrusionOk="0" h="4865" w="37627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77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rect b="b" l="l" r="r" t="t"/>
              <a:pathLst>
                <a:path extrusionOk="0" h="3381" w="10285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77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rect b="b" l="l" r="r" t="t"/>
              <a:pathLst>
                <a:path extrusionOk="0" h="2012" w="34417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77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rect b="b" l="l" r="r" t="t"/>
              <a:pathLst>
                <a:path extrusionOk="0" h="2255" w="31679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77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rect b="b" l="l" r="r" t="t"/>
              <a:pathLst>
                <a:path extrusionOk="0" h="4879" w="31151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77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rect b="b" l="l" r="r" t="t"/>
              <a:pathLst>
                <a:path extrusionOk="0" h="4807" w="32863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4" name="Google Shape;714;p77"/>
          <p:cNvGrpSpPr/>
          <p:nvPr/>
        </p:nvGrpSpPr>
        <p:grpSpPr>
          <a:xfrm>
            <a:off x="8324491" y="2624660"/>
            <a:ext cx="536528" cy="2528698"/>
            <a:chOff x="8143116" y="2624662"/>
            <a:chExt cx="536528" cy="2528698"/>
          </a:xfrm>
        </p:grpSpPr>
        <p:sp>
          <p:nvSpPr>
            <p:cNvPr id="715" name="Google Shape;715;p77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77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77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77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9" name="Google Shape;719;p77"/>
          <p:cNvSpPr txBox="1"/>
          <p:nvPr>
            <p:ph type="title"/>
          </p:nvPr>
        </p:nvSpPr>
        <p:spPr>
          <a:xfrm>
            <a:off x="1325650" y="2571750"/>
            <a:ext cx="13989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0" name="Google Shape;720;p77"/>
          <p:cNvSpPr txBox="1"/>
          <p:nvPr>
            <p:ph idx="1" type="subTitle"/>
          </p:nvPr>
        </p:nvSpPr>
        <p:spPr>
          <a:xfrm>
            <a:off x="938500" y="3629175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21" name="Google Shape;721;p77"/>
          <p:cNvSpPr txBox="1"/>
          <p:nvPr>
            <p:ph idx="2" type="subTitle"/>
          </p:nvPr>
        </p:nvSpPr>
        <p:spPr>
          <a:xfrm>
            <a:off x="938500" y="320860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2" name="Google Shape;722;p77"/>
          <p:cNvSpPr txBox="1"/>
          <p:nvPr>
            <p:ph idx="3" type="title"/>
          </p:nvPr>
        </p:nvSpPr>
        <p:spPr>
          <a:xfrm>
            <a:off x="3873100" y="2571750"/>
            <a:ext cx="1397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3" name="Google Shape;723;p77"/>
          <p:cNvSpPr txBox="1"/>
          <p:nvPr>
            <p:ph idx="4" type="subTitle"/>
          </p:nvPr>
        </p:nvSpPr>
        <p:spPr>
          <a:xfrm>
            <a:off x="3485400" y="3629175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24" name="Google Shape;724;p77"/>
          <p:cNvSpPr txBox="1"/>
          <p:nvPr>
            <p:ph idx="5" type="subTitle"/>
          </p:nvPr>
        </p:nvSpPr>
        <p:spPr>
          <a:xfrm>
            <a:off x="3485400" y="320860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5" name="Google Shape;725;p77"/>
          <p:cNvSpPr txBox="1"/>
          <p:nvPr>
            <p:ph idx="6" type="title"/>
          </p:nvPr>
        </p:nvSpPr>
        <p:spPr>
          <a:xfrm>
            <a:off x="6417675" y="2571750"/>
            <a:ext cx="1397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6" name="Google Shape;726;p77"/>
          <p:cNvSpPr txBox="1"/>
          <p:nvPr>
            <p:ph idx="7" type="subTitle"/>
          </p:nvPr>
        </p:nvSpPr>
        <p:spPr>
          <a:xfrm>
            <a:off x="6032300" y="3629175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27" name="Google Shape;727;p77"/>
          <p:cNvSpPr txBox="1"/>
          <p:nvPr>
            <p:ph idx="8" type="subTitle"/>
          </p:nvPr>
        </p:nvSpPr>
        <p:spPr>
          <a:xfrm>
            <a:off x="6032300" y="320860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8" name="Google Shape;728;p77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7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78"/>
          <p:cNvSpPr txBox="1"/>
          <p:nvPr>
            <p:ph type="title"/>
          </p:nvPr>
        </p:nvSpPr>
        <p:spPr>
          <a:xfrm>
            <a:off x="720000" y="1696700"/>
            <a:ext cx="2588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2" name="Google Shape;732;p78"/>
          <p:cNvSpPr txBox="1"/>
          <p:nvPr>
            <p:ph idx="1" type="subTitle"/>
          </p:nvPr>
        </p:nvSpPr>
        <p:spPr>
          <a:xfrm>
            <a:off x="720000" y="2278545"/>
            <a:ext cx="25884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79"/>
          <p:cNvSpPr txBox="1"/>
          <p:nvPr>
            <p:ph type="title"/>
          </p:nvPr>
        </p:nvSpPr>
        <p:spPr>
          <a:xfrm>
            <a:off x="2347950" y="650900"/>
            <a:ext cx="44481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6" name="Google Shape;736;p79"/>
          <p:cNvSpPr txBox="1"/>
          <p:nvPr>
            <p:ph idx="1" type="subTitle"/>
          </p:nvPr>
        </p:nvSpPr>
        <p:spPr>
          <a:xfrm>
            <a:off x="2347900" y="1711862"/>
            <a:ext cx="44481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7" name="Google Shape;737;p79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/>
              </a:rPr>
              <a:t>Slidesgo</a:t>
            </a:r>
            <a:r>
              <a:rPr b="1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b="0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includes icons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b="1" i="0" sz="12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38" name="Google Shape;738;p79"/>
          <p:cNvPicPr preferRelativeResize="0"/>
          <p:nvPr/>
        </p:nvPicPr>
        <p:blipFill rotWithShape="1">
          <a:blip r:embed="rId5">
            <a:alphaModFix/>
          </a:blip>
          <a:srcRect b="3660" l="2950" r="0" t="0"/>
          <a:stretch/>
        </p:blipFill>
        <p:spPr>
          <a:xfrm flipH="1" rot="-5400000">
            <a:off x="7316650" y="1020300"/>
            <a:ext cx="2843800" cy="8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79"/>
          <p:cNvPicPr preferRelativeResize="0"/>
          <p:nvPr/>
        </p:nvPicPr>
        <p:blipFill rotWithShape="1">
          <a:blip r:embed="rId6">
            <a:alphaModFix/>
          </a:blip>
          <a:srcRect b="5731" l="2922" r="0" t="0"/>
          <a:stretch/>
        </p:blipFill>
        <p:spPr>
          <a:xfrm flipH="1" rot="5400000">
            <a:off x="-1022325" y="3300275"/>
            <a:ext cx="2864025" cy="8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0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3" name="Google Shape;743;p80"/>
          <p:cNvSpPr txBox="1"/>
          <p:nvPr>
            <p:ph idx="1" type="body"/>
          </p:nvPr>
        </p:nvSpPr>
        <p:spPr>
          <a:xfrm>
            <a:off x="720000" y="1215751"/>
            <a:ext cx="770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5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7" name="Google Shape;747;p81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5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748" name="Google Shape;748;p81"/>
          <p:cNvGrpSpPr/>
          <p:nvPr/>
        </p:nvGrpSpPr>
        <p:grpSpPr>
          <a:xfrm>
            <a:off x="7721817" y="2810680"/>
            <a:ext cx="752265" cy="2430966"/>
            <a:chOff x="2474121" y="2891575"/>
            <a:chExt cx="439279" cy="1419541"/>
          </a:xfrm>
        </p:grpSpPr>
        <p:sp>
          <p:nvSpPr>
            <p:cNvPr id="749" name="Google Shape;749;p81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81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81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81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rect b="b" l="l" r="r" t="t"/>
              <a:pathLst>
                <a:path extrusionOk="0" h="2968" w="26687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81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rect b="b" l="l" r="r" t="t"/>
              <a:pathLst>
                <a:path extrusionOk="0" h="3096" w="2924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81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81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81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7" name="Google Shape;757;p81"/>
          <p:cNvGrpSpPr/>
          <p:nvPr/>
        </p:nvGrpSpPr>
        <p:grpSpPr>
          <a:xfrm>
            <a:off x="8342850" y="2483467"/>
            <a:ext cx="796886" cy="2956851"/>
            <a:chOff x="4128096" y="2589446"/>
            <a:chExt cx="465335" cy="1726630"/>
          </a:xfrm>
        </p:grpSpPr>
        <p:sp>
          <p:nvSpPr>
            <p:cNvPr id="758" name="Google Shape;758;p8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8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8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8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8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8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8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8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8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8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8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81"/>
          <p:cNvGrpSpPr/>
          <p:nvPr/>
        </p:nvGrpSpPr>
        <p:grpSpPr>
          <a:xfrm rot="10800000">
            <a:off x="8077615" y="-1139778"/>
            <a:ext cx="1062117" cy="2547605"/>
            <a:chOff x="3117443" y="2754472"/>
            <a:chExt cx="648977" cy="1556645"/>
          </a:xfrm>
        </p:grpSpPr>
        <p:sp>
          <p:nvSpPr>
            <p:cNvPr id="770" name="Google Shape;770;p81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rect b="b" l="l" r="r" t="t"/>
              <a:pathLst>
                <a:path extrusionOk="0" h="2854" w="30196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81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rect b="b" l="l" r="r" t="t"/>
              <a:pathLst>
                <a:path extrusionOk="0" h="771" w="14806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81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rect b="b" l="l" r="r" t="t"/>
              <a:pathLst>
                <a:path extrusionOk="0" h="3866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81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rect b="b" l="l" r="r" t="t"/>
              <a:pathLst>
                <a:path extrusionOk="0" h="4508" w="26216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81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rect b="b" l="l" r="r" t="t"/>
              <a:pathLst>
                <a:path extrusionOk="0" h="4451" w="30723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81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rect b="b" l="l" r="r" t="t"/>
              <a:pathLst>
                <a:path extrusionOk="0" h="3324" w="28356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81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rect b="b" l="l" r="r" t="t"/>
              <a:pathLst>
                <a:path extrusionOk="0" h="2254" w="32635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81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rect b="b" l="l" r="r" t="t"/>
              <a:pathLst>
                <a:path extrusionOk="0" h="2269" w="35787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81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rect b="b" l="l" r="r" t="t"/>
              <a:pathLst>
                <a:path extrusionOk="0" h="2312" w="34475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81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rect b="b" l="l" r="r" t="t"/>
              <a:pathLst>
                <a:path extrusionOk="0" h="2626" w="28769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1"/>
          <p:cNvSpPr txBox="1"/>
          <p:nvPr>
            <p:ph idx="1" type="subTitle"/>
          </p:nvPr>
        </p:nvSpPr>
        <p:spPr>
          <a:xfrm>
            <a:off x="713125" y="1263375"/>
            <a:ext cx="77178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99" name="Google Shape;99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8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3" name="Google Shape;783;p86"/>
          <p:cNvGrpSpPr/>
          <p:nvPr/>
        </p:nvGrpSpPr>
        <p:grpSpPr>
          <a:xfrm rot="5400000">
            <a:off x="1013603" y="2942921"/>
            <a:ext cx="894897" cy="2922106"/>
            <a:chOff x="6961407" y="2871131"/>
            <a:chExt cx="439278" cy="1434375"/>
          </a:xfrm>
        </p:grpSpPr>
        <p:sp>
          <p:nvSpPr>
            <p:cNvPr id="784" name="Google Shape;784;p86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86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86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86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86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86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86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1" name="Google Shape;791;p86"/>
          <p:cNvGrpSpPr/>
          <p:nvPr/>
        </p:nvGrpSpPr>
        <p:grpSpPr>
          <a:xfrm rot="-5400000">
            <a:off x="7956782" y="-950082"/>
            <a:ext cx="947980" cy="3517488"/>
            <a:chOff x="4128096" y="2589446"/>
            <a:chExt cx="465335" cy="1726630"/>
          </a:xfrm>
        </p:grpSpPr>
        <p:sp>
          <p:nvSpPr>
            <p:cNvPr id="792" name="Google Shape;792;p86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86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86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86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86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86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86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86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86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86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86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8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5" name="Google Shape;805;p87"/>
          <p:cNvGrpSpPr/>
          <p:nvPr/>
        </p:nvGrpSpPr>
        <p:grpSpPr>
          <a:xfrm rot="10800000">
            <a:off x="402247" y="-1174644"/>
            <a:ext cx="621973" cy="2700928"/>
            <a:chOff x="4792514" y="2979701"/>
            <a:chExt cx="305307" cy="1325804"/>
          </a:xfrm>
        </p:grpSpPr>
        <p:sp>
          <p:nvSpPr>
            <p:cNvPr id="806" name="Google Shape;806;p87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87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87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87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87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1" name="Google Shape;811;p87"/>
          <p:cNvGrpSpPr/>
          <p:nvPr/>
        </p:nvGrpSpPr>
        <p:grpSpPr>
          <a:xfrm>
            <a:off x="7456205" y="3275255"/>
            <a:ext cx="974556" cy="3164819"/>
            <a:chOff x="6278982" y="2751992"/>
            <a:chExt cx="478381" cy="1553514"/>
          </a:xfrm>
        </p:grpSpPr>
        <p:sp>
          <p:nvSpPr>
            <p:cNvPr id="812" name="Google Shape;812;p87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87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87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87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87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87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87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87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87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3339f1fcd0f_0_1650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6" name="Google Shape;826;g3339f1fcd0f_0_1650"/>
          <p:cNvGrpSpPr/>
          <p:nvPr/>
        </p:nvGrpSpPr>
        <p:grpSpPr>
          <a:xfrm flipH="1" rot="10800000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827" name="Google Shape;827;g3339f1fcd0f_0_1650"/>
            <p:cNvSpPr/>
            <p:nvPr/>
          </p:nvSpPr>
          <p:spPr>
            <a:xfrm>
              <a:off x="661125" y="2918175"/>
              <a:ext cx="78450" cy="888175"/>
            </a:xfrm>
            <a:custGeom>
              <a:rect b="b" l="l" r="r" t="t"/>
              <a:pathLst>
                <a:path extrusionOk="0" h="35527" w="3138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g3339f1fcd0f_0_1650"/>
            <p:cNvSpPr/>
            <p:nvPr/>
          </p:nvSpPr>
          <p:spPr>
            <a:xfrm>
              <a:off x="2366975" y="2751225"/>
              <a:ext cx="245625" cy="1823950"/>
            </a:xfrm>
            <a:custGeom>
              <a:rect b="b" l="l" r="r" t="t"/>
              <a:pathLst>
                <a:path extrusionOk="0" h="72958" w="9825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g3339f1fcd0f_0_1650"/>
            <p:cNvSpPr/>
            <p:nvPr/>
          </p:nvSpPr>
          <p:spPr>
            <a:xfrm>
              <a:off x="2924300" y="2751225"/>
              <a:ext cx="264325" cy="2033625"/>
            </a:xfrm>
            <a:custGeom>
              <a:rect b="b" l="l" r="r" t="t"/>
              <a:pathLst>
                <a:path extrusionOk="0" h="81345" w="10573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g3339f1fcd0f_0_1650"/>
            <p:cNvSpPr/>
            <p:nvPr/>
          </p:nvSpPr>
          <p:spPr>
            <a:xfrm>
              <a:off x="661125" y="4193000"/>
              <a:ext cx="136575" cy="1191675"/>
            </a:xfrm>
            <a:custGeom>
              <a:rect b="b" l="l" r="r" t="t"/>
              <a:pathLst>
                <a:path extrusionOk="0" h="47667" w="5463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g3339f1fcd0f_0_1650"/>
            <p:cNvSpPr/>
            <p:nvPr/>
          </p:nvSpPr>
          <p:spPr>
            <a:xfrm>
              <a:off x="661125" y="4097725"/>
              <a:ext cx="210700" cy="779125"/>
            </a:xfrm>
            <a:custGeom>
              <a:rect b="b" l="l" r="r" t="t"/>
              <a:pathLst>
                <a:path extrusionOk="0" h="31165" w="8428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g3339f1fcd0f_0_1650"/>
            <p:cNvSpPr/>
            <p:nvPr/>
          </p:nvSpPr>
          <p:spPr>
            <a:xfrm>
              <a:off x="661125" y="3995450"/>
              <a:ext cx="293250" cy="1116525"/>
            </a:xfrm>
            <a:custGeom>
              <a:rect b="b" l="l" r="r" t="t"/>
              <a:pathLst>
                <a:path extrusionOk="0" h="44661" w="1173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g3339f1fcd0f_0_1650"/>
            <p:cNvSpPr/>
            <p:nvPr/>
          </p:nvSpPr>
          <p:spPr>
            <a:xfrm>
              <a:off x="661125" y="3906725"/>
              <a:ext cx="388750" cy="833775"/>
            </a:xfrm>
            <a:custGeom>
              <a:rect b="b" l="l" r="r" t="t"/>
              <a:pathLst>
                <a:path extrusionOk="0" h="33351" w="1555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g3339f1fcd0f_0_1650"/>
            <p:cNvSpPr/>
            <p:nvPr/>
          </p:nvSpPr>
          <p:spPr>
            <a:xfrm>
              <a:off x="661125" y="2832325"/>
              <a:ext cx="487100" cy="2112700"/>
            </a:xfrm>
            <a:custGeom>
              <a:rect b="b" l="l" r="r" t="t"/>
              <a:pathLst>
                <a:path extrusionOk="0" h="84508" w="19484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g3339f1fcd0f_0_1650"/>
            <p:cNvSpPr/>
            <p:nvPr/>
          </p:nvSpPr>
          <p:spPr>
            <a:xfrm>
              <a:off x="861750" y="2751225"/>
              <a:ext cx="410725" cy="2406750"/>
            </a:xfrm>
            <a:custGeom>
              <a:rect b="b" l="l" r="r" t="t"/>
              <a:pathLst>
                <a:path extrusionOk="0" h="96270" w="16429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g3339f1fcd0f_0_1650"/>
            <p:cNvSpPr/>
            <p:nvPr/>
          </p:nvSpPr>
          <p:spPr>
            <a:xfrm>
              <a:off x="949025" y="2751225"/>
              <a:ext cx="421200" cy="1823950"/>
            </a:xfrm>
            <a:custGeom>
              <a:rect b="b" l="l" r="r" t="t"/>
              <a:pathLst>
                <a:path extrusionOk="0" h="72958" w="16848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g3339f1fcd0f_0_1650"/>
            <p:cNvSpPr/>
            <p:nvPr/>
          </p:nvSpPr>
          <p:spPr>
            <a:xfrm>
              <a:off x="1249050" y="2751225"/>
              <a:ext cx="264500" cy="561050"/>
            </a:xfrm>
            <a:custGeom>
              <a:rect b="b" l="l" r="r" t="t"/>
              <a:pathLst>
                <a:path extrusionOk="0" h="22442" w="1058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g3339f1fcd0f_0_1650"/>
            <p:cNvSpPr/>
            <p:nvPr/>
          </p:nvSpPr>
          <p:spPr>
            <a:xfrm>
              <a:off x="1966325" y="2751225"/>
              <a:ext cx="65325" cy="499650"/>
            </a:xfrm>
            <a:custGeom>
              <a:rect b="b" l="l" r="r" t="t"/>
              <a:pathLst>
                <a:path extrusionOk="0" h="19986" w="2613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g3339f1fcd0f_0_1650"/>
            <p:cNvSpPr/>
            <p:nvPr/>
          </p:nvSpPr>
          <p:spPr>
            <a:xfrm>
              <a:off x="2491225" y="2751225"/>
              <a:ext cx="370275" cy="226925"/>
            </a:xfrm>
            <a:custGeom>
              <a:rect b="b" l="l" r="r" t="t"/>
              <a:pathLst>
                <a:path extrusionOk="0" h="9077" w="14811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g3339f1fcd0f_0_1650"/>
            <p:cNvSpPr/>
            <p:nvPr/>
          </p:nvSpPr>
          <p:spPr>
            <a:xfrm>
              <a:off x="2491225" y="2751225"/>
              <a:ext cx="298600" cy="123850"/>
            </a:xfrm>
            <a:custGeom>
              <a:rect b="b" l="l" r="r" t="t"/>
              <a:pathLst>
                <a:path extrusionOk="0" h="4954" w="11944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g3339f1fcd0f_0_1650"/>
            <p:cNvSpPr/>
            <p:nvPr/>
          </p:nvSpPr>
          <p:spPr>
            <a:xfrm>
              <a:off x="1328100" y="2751225"/>
              <a:ext cx="333525" cy="123850"/>
            </a:xfrm>
            <a:custGeom>
              <a:rect b="b" l="l" r="r" t="t"/>
              <a:pathLst>
                <a:path extrusionOk="0" h="4954" w="13341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g3339f1fcd0f_0_1650"/>
            <p:cNvSpPr/>
            <p:nvPr/>
          </p:nvSpPr>
          <p:spPr>
            <a:xfrm>
              <a:off x="1045750" y="2751225"/>
              <a:ext cx="421600" cy="1989275"/>
            </a:xfrm>
            <a:custGeom>
              <a:rect b="b" l="l" r="r" t="t"/>
              <a:pathLst>
                <a:path extrusionOk="0" h="79571" w="16864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g3339f1fcd0f_0_1650"/>
            <p:cNvSpPr/>
            <p:nvPr/>
          </p:nvSpPr>
          <p:spPr>
            <a:xfrm>
              <a:off x="1158675" y="2751225"/>
              <a:ext cx="426350" cy="2248225"/>
            </a:xfrm>
            <a:custGeom>
              <a:rect b="b" l="l" r="r" t="t"/>
              <a:pathLst>
                <a:path extrusionOk="0" h="89929" w="17054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g3339f1fcd0f_0_1650"/>
            <p:cNvSpPr/>
            <p:nvPr/>
          </p:nvSpPr>
          <p:spPr>
            <a:xfrm>
              <a:off x="1353975" y="2751225"/>
              <a:ext cx="389575" cy="1484725"/>
            </a:xfrm>
            <a:custGeom>
              <a:rect b="b" l="l" r="r" t="t"/>
              <a:pathLst>
                <a:path extrusionOk="0" h="59389" w="15583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g3339f1fcd0f_0_1650"/>
            <p:cNvSpPr/>
            <p:nvPr/>
          </p:nvSpPr>
          <p:spPr>
            <a:xfrm>
              <a:off x="1502025" y="2751225"/>
              <a:ext cx="382600" cy="1870775"/>
            </a:xfrm>
            <a:custGeom>
              <a:rect b="b" l="l" r="r" t="t"/>
              <a:pathLst>
                <a:path extrusionOk="0" h="74831" w="15304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g3339f1fcd0f_0_1650"/>
            <p:cNvSpPr/>
            <p:nvPr/>
          </p:nvSpPr>
          <p:spPr>
            <a:xfrm>
              <a:off x="1725450" y="2751225"/>
              <a:ext cx="288975" cy="1665425"/>
            </a:xfrm>
            <a:custGeom>
              <a:rect b="b" l="l" r="r" t="t"/>
              <a:pathLst>
                <a:path extrusionOk="0" h="66617" w="11559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g3339f1fcd0f_0_1650"/>
            <p:cNvSpPr/>
            <p:nvPr/>
          </p:nvSpPr>
          <p:spPr>
            <a:xfrm>
              <a:off x="2128975" y="2751225"/>
              <a:ext cx="197150" cy="2033425"/>
            </a:xfrm>
            <a:custGeom>
              <a:rect b="b" l="l" r="r" t="t"/>
              <a:pathLst>
                <a:path extrusionOk="0" h="81337" w="7886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g3339f1fcd0f_0_1650"/>
            <p:cNvSpPr/>
            <p:nvPr/>
          </p:nvSpPr>
          <p:spPr>
            <a:xfrm>
              <a:off x="2048075" y="2751225"/>
              <a:ext cx="194275" cy="2304475"/>
            </a:xfrm>
            <a:custGeom>
              <a:rect b="b" l="l" r="r" t="t"/>
              <a:pathLst>
                <a:path extrusionOk="0" h="92179" w="7771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g3339f1fcd0f_0_1650"/>
            <p:cNvSpPr/>
            <p:nvPr/>
          </p:nvSpPr>
          <p:spPr>
            <a:xfrm>
              <a:off x="2216650" y="2751225"/>
              <a:ext cx="202300" cy="2193800"/>
            </a:xfrm>
            <a:custGeom>
              <a:rect b="b" l="l" r="r" t="t"/>
              <a:pathLst>
                <a:path extrusionOk="0" h="87752" w="8092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g3339f1fcd0f_0_1650"/>
            <p:cNvSpPr/>
            <p:nvPr/>
          </p:nvSpPr>
          <p:spPr>
            <a:xfrm>
              <a:off x="2292025" y="2751225"/>
              <a:ext cx="225100" cy="1702800"/>
            </a:xfrm>
            <a:custGeom>
              <a:rect b="b" l="l" r="r" t="t"/>
              <a:pathLst>
                <a:path extrusionOk="0" h="68112" w="9004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g3339f1fcd0f_0_1650"/>
            <p:cNvSpPr/>
            <p:nvPr/>
          </p:nvSpPr>
          <p:spPr>
            <a:xfrm>
              <a:off x="2668425" y="2751225"/>
              <a:ext cx="257750" cy="1525575"/>
            </a:xfrm>
            <a:custGeom>
              <a:rect b="b" l="l" r="r" t="t"/>
              <a:pathLst>
                <a:path extrusionOk="0" h="61023" w="1031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g3339f1fcd0f_0_1650"/>
            <p:cNvSpPr/>
            <p:nvPr/>
          </p:nvSpPr>
          <p:spPr>
            <a:xfrm>
              <a:off x="2746875" y="2751225"/>
              <a:ext cx="267800" cy="1743875"/>
            </a:xfrm>
            <a:custGeom>
              <a:rect b="b" l="l" r="r" t="t"/>
              <a:pathLst>
                <a:path extrusionOk="0" h="69755" w="10712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g3339f1fcd0f_0_1650"/>
            <p:cNvSpPr/>
            <p:nvPr/>
          </p:nvSpPr>
          <p:spPr>
            <a:xfrm>
              <a:off x="2842375" y="2751225"/>
              <a:ext cx="250750" cy="1627850"/>
            </a:xfrm>
            <a:custGeom>
              <a:rect b="b" l="l" r="r" t="t"/>
              <a:pathLst>
                <a:path extrusionOk="0" h="65114" w="1003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g3339f1fcd0f_0_1650"/>
            <p:cNvSpPr/>
            <p:nvPr/>
          </p:nvSpPr>
          <p:spPr>
            <a:xfrm>
              <a:off x="3227600" y="2751225"/>
              <a:ext cx="65125" cy="1413050"/>
            </a:xfrm>
            <a:custGeom>
              <a:rect b="b" l="l" r="r" t="t"/>
              <a:pathLst>
                <a:path extrusionOk="0" h="56522" w="2605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g3339f1fcd0f_0_1650"/>
            <p:cNvSpPr/>
            <p:nvPr/>
          </p:nvSpPr>
          <p:spPr>
            <a:xfrm>
              <a:off x="3295775" y="2751225"/>
              <a:ext cx="65125" cy="1089200"/>
            </a:xfrm>
            <a:custGeom>
              <a:rect b="b" l="l" r="r" t="t"/>
              <a:pathLst>
                <a:path extrusionOk="0" h="43568" w="2605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6" name="Google Shape;856;g3339f1fcd0f_0_1650"/>
          <p:cNvGrpSpPr/>
          <p:nvPr/>
        </p:nvGrpSpPr>
        <p:grpSpPr>
          <a:xfrm rot="10800000">
            <a:off x="6915349" y="-13"/>
            <a:ext cx="1548637" cy="3324214"/>
            <a:chOff x="5452016" y="2824589"/>
            <a:chExt cx="689908" cy="1480917"/>
          </a:xfrm>
        </p:grpSpPr>
        <p:sp>
          <p:nvSpPr>
            <p:cNvPr id="857" name="Google Shape;857;g3339f1fcd0f_0_1650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g3339f1fcd0f_0_1650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g3339f1fcd0f_0_1650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g3339f1fcd0f_0_1650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g3339f1fcd0f_0_1650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g3339f1fcd0f_0_1650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g3339f1fcd0f_0_1650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g3339f1fcd0f_0_1650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g3339f1fcd0f_0_1650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g3339f1fcd0f_0_1650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g3339f1fcd0f_0_1650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g3339f1fcd0f_0_1650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g3339f1fcd0f_0_1650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0" name="Google Shape;870;g3339f1fcd0f_0_1650"/>
          <p:cNvGrpSpPr/>
          <p:nvPr/>
        </p:nvGrpSpPr>
        <p:grpSpPr>
          <a:xfrm rot="-5400000">
            <a:off x="7189312" y="2653815"/>
            <a:ext cx="298168" cy="3611352"/>
            <a:chOff x="9" y="2835115"/>
            <a:chExt cx="134668" cy="1631070"/>
          </a:xfrm>
        </p:grpSpPr>
        <p:sp>
          <p:nvSpPr>
            <p:cNvPr id="871" name="Google Shape;871;g3339f1fcd0f_0_1650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g3339f1fcd0f_0_1650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g3339f1fcd0f_0_1650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g3339f1fcd0f_0_1650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5" name="Google Shape;875;g3339f1fcd0f_0_1650"/>
          <p:cNvSpPr txBox="1"/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876" name="Google Shape;876;g3339f1fcd0f_0_1650"/>
          <p:cNvSpPr txBox="1"/>
          <p:nvPr>
            <p:ph idx="1" type="subTitle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3339f1fcd0f_0_170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9" name="Google Shape;879;g3339f1fcd0f_0_1703"/>
          <p:cNvGrpSpPr/>
          <p:nvPr/>
        </p:nvGrpSpPr>
        <p:grpSpPr>
          <a:xfrm>
            <a:off x="405350" y="2571755"/>
            <a:ext cx="994045" cy="3212280"/>
            <a:chOff x="2474121" y="2891575"/>
            <a:chExt cx="439279" cy="1419541"/>
          </a:xfrm>
        </p:grpSpPr>
        <p:sp>
          <p:nvSpPr>
            <p:cNvPr id="880" name="Google Shape;880;g3339f1fcd0f_0_1703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g3339f1fcd0f_0_1703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g3339f1fcd0f_0_1703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g3339f1fcd0f_0_1703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rect b="b" l="l" r="r" t="t"/>
              <a:pathLst>
                <a:path extrusionOk="0" h="2968" w="26687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g3339f1fcd0f_0_1703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rect b="b" l="l" r="r" t="t"/>
              <a:pathLst>
                <a:path extrusionOk="0" h="3096" w="2924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g3339f1fcd0f_0_1703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g3339f1fcd0f_0_1703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g3339f1fcd0f_0_1703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8" name="Google Shape;888;g3339f1fcd0f_0_1703"/>
          <p:cNvGrpSpPr/>
          <p:nvPr/>
        </p:nvGrpSpPr>
        <p:grpSpPr>
          <a:xfrm rot="-5400000">
            <a:off x="8584961" y="164008"/>
            <a:ext cx="1220922" cy="2928361"/>
            <a:chOff x="3117443" y="2754471"/>
            <a:chExt cx="648978" cy="1556645"/>
          </a:xfrm>
        </p:grpSpPr>
        <p:sp>
          <p:nvSpPr>
            <p:cNvPr id="889" name="Google Shape;889;g3339f1fcd0f_0_1703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rect b="b" l="l" r="r" t="t"/>
              <a:pathLst>
                <a:path extrusionOk="0" h="2854" w="30196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g3339f1fcd0f_0_1703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rect b="b" l="l" r="r" t="t"/>
              <a:pathLst>
                <a:path extrusionOk="0" h="771" w="14806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g3339f1fcd0f_0_1703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rect b="b" l="l" r="r" t="t"/>
              <a:pathLst>
                <a:path extrusionOk="0" h="3866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g3339f1fcd0f_0_1703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rect b="b" l="l" r="r" t="t"/>
              <a:pathLst>
                <a:path extrusionOk="0" h="4508" w="26216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g3339f1fcd0f_0_1703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rect b="b" l="l" r="r" t="t"/>
              <a:pathLst>
                <a:path extrusionOk="0" h="4451" w="30723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g3339f1fcd0f_0_1703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rect b="b" l="l" r="r" t="t"/>
              <a:pathLst>
                <a:path extrusionOk="0" h="3324" w="28356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g3339f1fcd0f_0_1703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rect b="b" l="l" r="r" t="t"/>
              <a:pathLst>
                <a:path extrusionOk="0" h="2254" w="32635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g3339f1fcd0f_0_1703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rect b="b" l="l" r="r" t="t"/>
              <a:pathLst>
                <a:path extrusionOk="0" h="2269" w="35787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g3339f1fcd0f_0_1703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rect b="b" l="l" r="r" t="t"/>
              <a:pathLst>
                <a:path extrusionOk="0" h="2312" w="34475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g3339f1fcd0f_0_1703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rect b="b" l="l" r="r" t="t"/>
              <a:pathLst>
                <a:path extrusionOk="0" h="2626" w="28769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9" name="Google Shape;899;g3339f1fcd0f_0_170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0" name="Google Shape;900;g3339f1fcd0f_0_1703"/>
          <p:cNvSpPr txBox="1"/>
          <p:nvPr>
            <p:ph idx="1" type="subTitle"/>
          </p:nvPr>
        </p:nvSpPr>
        <p:spPr>
          <a:xfrm>
            <a:off x="1761313" y="2277409"/>
            <a:ext cx="2523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1" name="Google Shape;901;g3339f1fcd0f_0_1703"/>
          <p:cNvSpPr txBox="1"/>
          <p:nvPr>
            <p:ph idx="2" type="subTitle"/>
          </p:nvPr>
        </p:nvSpPr>
        <p:spPr>
          <a:xfrm>
            <a:off x="4858838" y="2277409"/>
            <a:ext cx="2523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2" name="Google Shape;902;g3339f1fcd0f_0_1703"/>
          <p:cNvSpPr txBox="1"/>
          <p:nvPr>
            <p:ph idx="3" type="subTitle"/>
          </p:nvPr>
        </p:nvSpPr>
        <p:spPr>
          <a:xfrm>
            <a:off x="1761313" y="3973584"/>
            <a:ext cx="2523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3" name="Google Shape;903;g3339f1fcd0f_0_1703"/>
          <p:cNvSpPr txBox="1"/>
          <p:nvPr>
            <p:ph idx="4" type="subTitle"/>
          </p:nvPr>
        </p:nvSpPr>
        <p:spPr>
          <a:xfrm>
            <a:off x="4858838" y="3973584"/>
            <a:ext cx="2523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4" name="Google Shape;904;g3339f1fcd0f_0_1703"/>
          <p:cNvSpPr txBox="1"/>
          <p:nvPr>
            <p:ph idx="5" type="title"/>
          </p:nvPr>
        </p:nvSpPr>
        <p:spPr>
          <a:xfrm>
            <a:off x="2639386" y="1295400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05" name="Google Shape;905;g3339f1fcd0f_0_1703"/>
          <p:cNvSpPr txBox="1"/>
          <p:nvPr>
            <p:ph idx="6" type="title"/>
          </p:nvPr>
        </p:nvSpPr>
        <p:spPr>
          <a:xfrm>
            <a:off x="2639386" y="3016825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06" name="Google Shape;906;g3339f1fcd0f_0_1703"/>
          <p:cNvSpPr txBox="1"/>
          <p:nvPr>
            <p:ph idx="7" type="title"/>
          </p:nvPr>
        </p:nvSpPr>
        <p:spPr>
          <a:xfrm>
            <a:off x="5736911" y="1295400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07" name="Google Shape;907;g3339f1fcd0f_0_1703"/>
          <p:cNvSpPr txBox="1"/>
          <p:nvPr>
            <p:ph idx="8" type="title"/>
          </p:nvPr>
        </p:nvSpPr>
        <p:spPr>
          <a:xfrm>
            <a:off x="5736911" y="3016825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08" name="Google Shape;908;g3339f1fcd0f_0_1703"/>
          <p:cNvSpPr txBox="1"/>
          <p:nvPr>
            <p:ph idx="9" type="subTitle"/>
          </p:nvPr>
        </p:nvSpPr>
        <p:spPr>
          <a:xfrm>
            <a:off x="1761325" y="1851000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9" name="Google Shape;909;g3339f1fcd0f_0_1703"/>
          <p:cNvSpPr txBox="1"/>
          <p:nvPr>
            <p:ph idx="13" type="subTitle"/>
          </p:nvPr>
        </p:nvSpPr>
        <p:spPr>
          <a:xfrm>
            <a:off x="4858851" y="1851000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0" name="Google Shape;910;g3339f1fcd0f_0_1703"/>
          <p:cNvSpPr txBox="1"/>
          <p:nvPr>
            <p:ph idx="14" type="subTitle"/>
          </p:nvPr>
        </p:nvSpPr>
        <p:spPr>
          <a:xfrm>
            <a:off x="1761325" y="3547175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1" name="Google Shape;911;g3339f1fcd0f_0_1703"/>
          <p:cNvSpPr txBox="1"/>
          <p:nvPr>
            <p:ph idx="15" type="subTitle"/>
          </p:nvPr>
        </p:nvSpPr>
        <p:spPr>
          <a:xfrm>
            <a:off x="4858851" y="3547175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3339f1fcd0f_0_173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g3339f1fcd0f_0_17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5" name="Google Shape;915;g3339f1fcd0f_0_1738"/>
          <p:cNvSpPr txBox="1"/>
          <p:nvPr>
            <p:ph idx="1" type="subTitle"/>
          </p:nvPr>
        </p:nvSpPr>
        <p:spPr>
          <a:xfrm>
            <a:off x="4876711" y="1715800"/>
            <a:ext cx="31692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6" name="Google Shape;916;g3339f1fcd0f_0_1738"/>
          <p:cNvSpPr txBox="1"/>
          <p:nvPr>
            <p:ph idx="2" type="subTitle"/>
          </p:nvPr>
        </p:nvSpPr>
        <p:spPr>
          <a:xfrm>
            <a:off x="1098100" y="1715800"/>
            <a:ext cx="31692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17" name="Google Shape;917;g3339f1fcd0f_0_1738"/>
          <p:cNvGrpSpPr/>
          <p:nvPr/>
        </p:nvGrpSpPr>
        <p:grpSpPr>
          <a:xfrm>
            <a:off x="720011" y="4025450"/>
            <a:ext cx="1206865" cy="2539996"/>
            <a:chOff x="1390914" y="2912671"/>
            <a:chExt cx="664464" cy="1398445"/>
          </a:xfrm>
        </p:grpSpPr>
        <p:sp>
          <p:nvSpPr>
            <p:cNvPr id="918" name="Google Shape;918;g3339f1fcd0f_0_1738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rect b="b" l="l" r="r" t="t"/>
              <a:pathLst>
                <a:path extrusionOk="0" h="5178" w="29725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g3339f1fcd0f_0_1738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rect b="b" l="l" r="r" t="t"/>
              <a:pathLst>
                <a:path extrusionOk="0" h="5107" w="27942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g3339f1fcd0f_0_1738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g3339f1fcd0f_0_1738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g3339f1fcd0f_0_1738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g3339f1fcd0f_0_1738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rect b="b" l="l" r="r" t="t"/>
              <a:pathLst>
                <a:path extrusionOk="0" h="1542" w="11469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g3339f1fcd0f_0_1738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rect b="b" l="l" r="r" t="t"/>
              <a:pathLst>
                <a:path extrusionOk="0" h="2383" w="12424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g3339f1fcd0f_0_1738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rect b="b" l="l" r="r" t="t"/>
              <a:pathLst>
                <a:path extrusionOk="0" h="3211" w="13437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g3339f1fcd0f_0_1738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g3339f1fcd0f_0_1738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g3339f1fcd0f_0_1738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g3339f1fcd0f_0_1738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g3339f1fcd0f_0_1738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g3339f1fcd0f_0_1738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2" name="Google Shape;932;g3339f1fcd0f_0_1738"/>
          <p:cNvGrpSpPr/>
          <p:nvPr/>
        </p:nvGrpSpPr>
        <p:grpSpPr>
          <a:xfrm>
            <a:off x="7548066" y="3920253"/>
            <a:ext cx="882710" cy="3171056"/>
            <a:chOff x="8623429" y="2586962"/>
            <a:chExt cx="478382" cy="1718543"/>
          </a:xfrm>
        </p:grpSpPr>
        <p:sp>
          <p:nvSpPr>
            <p:cNvPr id="933" name="Google Shape;933;g3339f1fcd0f_0_1738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rect b="b" l="l" r="r" t="t"/>
              <a:pathLst>
                <a:path extrusionOk="0" h="2783" w="35116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g3339f1fcd0f_0_1738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rect b="b" l="l" r="r" t="t"/>
              <a:pathLst>
                <a:path extrusionOk="0" h="3752" w="34645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g3339f1fcd0f_0_1738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rect b="b" l="l" r="r" t="t"/>
              <a:pathLst>
                <a:path extrusionOk="0" h="4094" w="3630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g3339f1fcd0f_0_1738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rect b="b" l="l" r="r" t="t"/>
              <a:pathLst>
                <a:path extrusionOk="0" h="4465" w="32506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g3339f1fcd0f_0_1738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rect b="b" l="l" r="r" t="t"/>
              <a:pathLst>
                <a:path extrusionOk="0" h="3153" w="10099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g3339f1fcd0f_0_1738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rect b="b" l="l" r="r" t="t"/>
              <a:pathLst>
                <a:path extrusionOk="0" h="4052" w="10983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g3339f1fcd0f_0_1738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rect b="b" l="l" r="r" t="t"/>
              <a:pathLst>
                <a:path extrusionOk="0" h="2967" w="37255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g3339f1fcd0f_0_1738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rect b="b" l="l" r="r" t="t"/>
              <a:pathLst>
                <a:path extrusionOk="0" h="3452" w="39509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g3339f1fcd0f_0_1738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rect b="b" l="l" r="r" t="t"/>
              <a:pathLst>
                <a:path extrusionOk="0" h="4636" w="30594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g3339f1fcd0f_0_1738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rect b="b" l="l" r="r" t="t"/>
              <a:pathLst>
                <a:path extrusionOk="0" h="2140" w="5293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g3339f1fcd0f_0_1738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rect b="b" l="l" r="r" t="t"/>
              <a:pathLst>
                <a:path extrusionOk="0" h="1242" w="4522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4" name="Google Shape;944;g3339f1fcd0f_0_1738"/>
          <p:cNvGrpSpPr/>
          <p:nvPr/>
        </p:nvGrpSpPr>
        <p:grpSpPr>
          <a:xfrm>
            <a:off x="1885700" y="4025464"/>
            <a:ext cx="771581" cy="2505663"/>
            <a:chOff x="6278982" y="2751991"/>
            <a:chExt cx="478381" cy="1553514"/>
          </a:xfrm>
        </p:grpSpPr>
        <p:sp>
          <p:nvSpPr>
            <p:cNvPr id="945" name="Google Shape;945;g3339f1fcd0f_0_1738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g3339f1fcd0f_0_1738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g3339f1fcd0f_0_1738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g3339f1fcd0f_0_1738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g3339f1fcd0f_0_1738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g3339f1fcd0f_0_1738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g3339f1fcd0f_0_1738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g3339f1fcd0f_0_1738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g3339f1fcd0f_0_1738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4" name="Google Shape;954;g3339f1fcd0f_0_1738"/>
          <p:cNvGrpSpPr/>
          <p:nvPr/>
        </p:nvGrpSpPr>
        <p:grpSpPr>
          <a:xfrm>
            <a:off x="2771202" y="4251938"/>
            <a:ext cx="708512" cy="2313502"/>
            <a:chOff x="6961407" y="2871131"/>
            <a:chExt cx="439278" cy="1434374"/>
          </a:xfrm>
        </p:grpSpPr>
        <p:sp>
          <p:nvSpPr>
            <p:cNvPr id="955" name="Google Shape;955;g3339f1fcd0f_0_1738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g3339f1fcd0f_0_1738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g3339f1fcd0f_0_1738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g3339f1fcd0f_0_1738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g3339f1fcd0f_0_1738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g3339f1fcd0f_0_1738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g3339f1fcd0f_0_1738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2" name="Google Shape;962;g3339f1fcd0f_0_1738"/>
          <p:cNvGrpSpPr/>
          <p:nvPr/>
        </p:nvGrpSpPr>
        <p:grpSpPr>
          <a:xfrm>
            <a:off x="6864657" y="3920249"/>
            <a:ext cx="633516" cy="2217458"/>
            <a:chOff x="7780935" y="2930679"/>
            <a:chExt cx="392781" cy="1374826"/>
          </a:xfrm>
        </p:grpSpPr>
        <p:sp>
          <p:nvSpPr>
            <p:cNvPr id="963" name="Google Shape;963;g3339f1fcd0f_0_1738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rect b="b" l="l" r="r" t="t"/>
              <a:pathLst>
                <a:path extrusionOk="0" h="3795" w="10341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g3339f1fcd0f_0_1738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rect b="b" l="l" r="r" t="t"/>
              <a:pathLst>
                <a:path extrusionOk="0" h="4694" w="11468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g3339f1fcd0f_0_1738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rect b="b" l="l" r="r" t="t"/>
              <a:pathLst>
                <a:path extrusionOk="0" h="5179" w="29111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g3339f1fcd0f_0_1738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rect b="b" l="l" r="r" t="t"/>
              <a:pathLst>
                <a:path extrusionOk="0" h="5179" w="31607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g3339f1fcd0f_0_1738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rect b="b" l="l" r="r" t="t"/>
              <a:pathLst>
                <a:path extrusionOk="0" h="4993" w="26316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g3339f1fcd0f_0_1738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rect b="b" l="l" r="r" t="t"/>
              <a:pathLst>
                <a:path extrusionOk="0" h="4694" w="28812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9" name="Google Shape;969;g3339f1fcd0f_0_1738"/>
          <p:cNvGrpSpPr/>
          <p:nvPr/>
        </p:nvGrpSpPr>
        <p:grpSpPr>
          <a:xfrm>
            <a:off x="6328336" y="3920219"/>
            <a:ext cx="438811" cy="2217514"/>
            <a:chOff x="1015564" y="2912671"/>
            <a:chExt cx="276730" cy="1398445"/>
          </a:xfrm>
        </p:grpSpPr>
        <p:sp>
          <p:nvSpPr>
            <p:cNvPr id="970" name="Google Shape;970;g3339f1fcd0f_0_1738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g3339f1fcd0f_0_1738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g3339f1fcd0f_0_1738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g3339f1fcd0f_0_1738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g3339f1fcd0f_0_1738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ONE_COLUMN_TEXT_2"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3339f1fcd0f_0_180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7" name="Google Shape;977;g3339f1fcd0f_0_1801"/>
          <p:cNvGrpSpPr/>
          <p:nvPr/>
        </p:nvGrpSpPr>
        <p:grpSpPr>
          <a:xfrm>
            <a:off x="6288926" y="3163785"/>
            <a:ext cx="1202441" cy="2581090"/>
            <a:chOff x="5452016" y="2824589"/>
            <a:chExt cx="689908" cy="1480917"/>
          </a:xfrm>
        </p:grpSpPr>
        <p:sp>
          <p:nvSpPr>
            <p:cNvPr id="978" name="Google Shape;978;g3339f1fcd0f_0_1801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g3339f1fcd0f_0_1801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g3339f1fcd0f_0_1801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g3339f1fcd0f_0_1801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g3339f1fcd0f_0_1801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g3339f1fcd0f_0_1801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g3339f1fcd0f_0_1801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g3339f1fcd0f_0_1801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g3339f1fcd0f_0_1801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g3339f1fcd0f_0_1801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g3339f1fcd0f_0_1801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g3339f1fcd0f_0_1801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g3339f1fcd0f_0_1801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1" name="Google Shape;991;g3339f1fcd0f_0_1801"/>
          <p:cNvGrpSpPr/>
          <p:nvPr/>
        </p:nvGrpSpPr>
        <p:grpSpPr>
          <a:xfrm>
            <a:off x="7058928" y="1134422"/>
            <a:ext cx="3167541" cy="1717112"/>
            <a:chOff x="6561541" y="1197522"/>
            <a:chExt cx="3167541" cy="1717112"/>
          </a:xfrm>
        </p:grpSpPr>
        <p:grpSp>
          <p:nvGrpSpPr>
            <p:cNvPr id="992" name="Google Shape;992;g3339f1fcd0f_0_1801"/>
            <p:cNvGrpSpPr/>
            <p:nvPr/>
          </p:nvGrpSpPr>
          <p:grpSpPr>
            <a:xfrm rot="-5400000">
              <a:off x="7662619" y="964093"/>
              <a:ext cx="849462" cy="3051617"/>
              <a:chOff x="8623429" y="2586962"/>
              <a:chExt cx="478382" cy="1718543"/>
            </a:xfrm>
          </p:grpSpPr>
          <p:sp>
            <p:nvSpPr>
              <p:cNvPr id="993" name="Google Shape;993;g3339f1fcd0f_0_1801"/>
              <p:cNvSpPr/>
              <p:nvPr/>
            </p:nvSpPr>
            <p:spPr>
              <a:xfrm rot="-5400000">
                <a:off x="8267028" y="3481249"/>
                <a:ext cx="1527458" cy="121054"/>
              </a:xfrm>
              <a:custGeom>
                <a:rect b="b" l="l" r="r" t="t"/>
                <a:pathLst>
                  <a:path extrusionOk="0" h="2783" w="35116">
                    <a:moveTo>
                      <a:pt x="18185" y="1"/>
                    </a:moveTo>
                    <a:lnTo>
                      <a:pt x="15917" y="2254"/>
                    </a:lnTo>
                    <a:lnTo>
                      <a:pt x="0" y="2254"/>
                    </a:lnTo>
                    <a:lnTo>
                      <a:pt x="0" y="2497"/>
                    </a:lnTo>
                    <a:lnTo>
                      <a:pt x="16046" y="2497"/>
                    </a:lnTo>
                    <a:lnTo>
                      <a:pt x="18299" y="229"/>
                    </a:lnTo>
                    <a:lnTo>
                      <a:pt x="22878" y="229"/>
                    </a:lnTo>
                    <a:lnTo>
                      <a:pt x="25131" y="2497"/>
                    </a:lnTo>
                    <a:lnTo>
                      <a:pt x="34402" y="2497"/>
                    </a:lnTo>
                    <a:cubicBezTo>
                      <a:pt x="34459" y="2668"/>
                      <a:pt x="34588" y="2782"/>
                      <a:pt x="34759" y="2782"/>
                    </a:cubicBezTo>
                    <a:cubicBezTo>
                      <a:pt x="35001" y="2782"/>
                      <a:pt x="35115" y="2611"/>
                      <a:pt x="35115" y="2368"/>
                    </a:cubicBezTo>
                    <a:cubicBezTo>
                      <a:pt x="35115" y="2197"/>
                      <a:pt x="35001" y="2012"/>
                      <a:pt x="34759" y="2012"/>
                    </a:cubicBezTo>
                    <a:cubicBezTo>
                      <a:pt x="34588" y="2012"/>
                      <a:pt x="34459" y="2140"/>
                      <a:pt x="34402" y="2254"/>
                    </a:cubicBezTo>
                    <a:lnTo>
                      <a:pt x="25245" y="2254"/>
                    </a:lnTo>
                    <a:lnTo>
                      <a:pt x="2293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g3339f1fcd0f_0_1801"/>
              <p:cNvSpPr/>
              <p:nvPr/>
            </p:nvSpPr>
            <p:spPr>
              <a:xfrm rot="-5400000">
                <a:off x="8122184" y="3470418"/>
                <a:ext cx="1506971" cy="163203"/>
              </a:xfrm>
              <a:custGeom>
                <a:rect b="b" l="l" r="r" t="t"/>
                <a:pathLst>
                  <a:path extrusionOk="0" h="3752" w="34645">
                    <a:moveTo>
                      <a:pt x="14135" y="0"/>
                    </a:moveTo>
                    <a:lnTo>
                      <a:pt x="14135" y="3509"/>
                    </a:lnTo>
                    <a:lnTo>
                      <a:pt x="0" y="3509"/>
                    </a:lnTo>
                    <a:lnTo>
                      <a:pt x="0" y="3751"/>
                    </a:lnTo>
                    <a:lnTo>
                      <a:pt x="14377" y="3751"/>
                    </a:lnTo>
                    <a:lnTo>
                      <a:pt x="14377" y="243"/>
                    </a:lnTo>
                    <a:lnTo>
                      <a:pt x="24832" y="243"/>
                    </a:lnTo>
                    <a:lnTo>
                      <a:pt x="27684" y="3095"/>
                    </a:lnTo>
                    <a:lnTo>
                      <a:pt x="33874" y="3095"/>
                    </a:lnTo>
                    <a:cubicBezTo>
                      <a:pt x="33931" y="3209"/>
                      <a:pt x="34103" y="3338"/>
                      <a:pt x="34231" y="3338"/>
                    </a:cubicBezTo>
                    <a:cubicBezTo>
                      <a:pt x="34459" y="3338"/>
                      <a:pt x="34645" y="3152"/>
                      <a:pt x="34645" y="2910"/>
                    </a:cubicBezTo>
                    <a:cubicBezTo>
                      <a:pt x="34645" y="2739"/>
                      <a:pt x="34459" y="2553"/>
                      <a:pt x="34231" y="2553"/>
                    </a:cubicBezTo>
                    <a:cubicBezTo>
                      <a:pt x="34046" y="2553"/>
                      <a:pt x="33931" y="2682"/>
                      <a:pt x="33874" y="2853"/>
                    </a:cubicBezTo>
                    <a:lnTo>
                      <a:pt x="27741" y="2853"/>
                    </a:lnTo>
                    <a:lnTo>
                      <a:pt x="249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g3339f1fcd0f_0_1801"/>
              <p:cNvSpPr/>
              <p:nvPr/>
            </p:nvSpPr>
            <p:spPr>
              <a:xfrm rot="-5400000">
                <a:off x="8039648" y="3426986"/>
                <a:ext cx="1578959" cy="178079"/>
              </a:xfrm>
              <a:custGeom>
                <a:rect b="b" l="l" r="r" t="t"/>
                <a:pathLst>
                  <a:path extrusionOk="0" h="4094" w="36300">
                    <a:moveTo>
                      <a:pt x="13193" y="0"/>
                    </a:moveTo>
                    <a:lnTo>
                      <a:pt x="13193" y="3866"/>
                    </a:lnTo>
                    <a:lnTo>
                      <a:pt x="0" y="3866"/>
                    </a:lnTo>
                    <a:lnTo>
                      <a:pt x="0" y="4094"/>
                    </a:lnTo>
                    <a:lnTo>
                      <a:pt x="13421" y="4094"/>
                    </a:lnTo>
                    <a:lnTo>
                      <a:pt x="13421" y="228"/>
                    </a:lnTo>
                    <a:lnTo>
                      <a:pt x="25488" y="228"/>
                    </a:lnTo>
                    <a:lnTo>
                      <a:pt x="28397" y="3152"/>
                    </a:lnTo>
                    <a:lnTo>
                      <a:pt x="35586" y="3152"/>
                    </a:lnTo>
                    <a:cubicBezTo>
                      <a:pt x="35657" y="3266"/>
                      <a:pt x="35771" y="3381"/>
                      <a:pt x="35942" y="3381"/>
                    </a:cubicBezTo>
                    <a:cubicBezTo>
                      <a:pt x="36185" y="3381"/>
                      <a:pt x="36299" y="3266"/>
                      <a:pt x="36299" y="3024"/>
                    </a:cubicBezTo>
                    <a:cubicBezTo>
                      <a:pt x="36299" y="2853"/>
                      <a:pt x="36185" y="2667"/>
                      <a:pt x="35942" y="2667"/>
                    </a:cubicBezTo>
                    <a:cubicBezTo>
                      <a:pt x="35771" y="2667"/>
                      <a:pt x="35657" y="2724"/>
                      <a:pt x="35586" y="2910"/>
                    </a:cubicBezTo>
                    <a:lnTo>
                      <a:pt x="28454" y="2910"/>
                    </a:lnTo>
                    <a:lnTo>
                      <a:pt x="2560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g3339f1fcd0f_0_1801"/>
              <p:cNvSpPr/>
              <p:nvPr/>
            </p:nvSpPr>
            <p:spPr>
              <a:xfrm rot="-5400000">
                <a:off x="8073163" y="3501432"/>
                <a:ext cx="1413930" cy="194216"/>
              </a:xfrm>
              <a:custGeom>
                <a:rect b="b" l="l" r="r" t="t"/>
                <a:pathLst>
                  <a:path extrusionOk="0" h="4465" w="32506">
                    <a:moveTo>
                      <a:pt x="12238" y="0"/>
                    </a:moveTo>
                    <a:lnTo>
                      <a:pt x="12238" y="4222"/>
                    </a:lnTo>
                    <a:lnTo>
                      <a:pt x="0" y="4222"/>
                    </a:lnTo>
                    <a:lnTo>
                      <a:pt x="0" y="4464"/>
                    </a:lnTo>
                    <a:lnTo>
                      <a:pt x="12480" y="4464"/>
                    </a:lnTo>
                    <a:lnTo>
                      <a:pt x="12480" y="243"/>
                    </a:lnTo>
                    <a:lnTo>
                      <a:pt x="26258" y="243"/>
                    </a:lnTo>
                    <a:lnTo>
                      <a:pt x="29353" y="3323"/>
                    </a:lnTo>
                    <a:lnTo>
                      <a:pt x="31792" y="3323"/>
                    </a:lnTo>
                    <a:cubicBezTo>
                      <a:pt x="31849" y="3452"/>
                      <a:pt x="31963" y="3566"/>
                      <a:pt x="32149" y="3566"/>
                    </a:cubicBezTo>
                    <a:cubicBezTo>
                      <a:pt x="32377" y="3566"/>
                      <a:pt x="32505" y="3395"/>
                      <a:pt x="32505" y="3209"/>
                    </a:cubicBezTo>
                    <a:cubicBezTo>
                      <a:pt x="32505" y="2967"/>
                      <a:pt x="32377" y="2796"/>
                      <a:pt x="32149" y="2796"/>
                    </a:cubicBezTo>
                    <a:cubicBezTo>
                      <a:pt x="31963" y="2796"/>
                      <a:pt x="31849" y="2910"/>
                      <a:pt x="31792" y="3095"/>
                    </a:cubicBezTo>
                    <a:lnTo>
                      <a:pt x="29467" y="3095"/>
                    </a:lnTo>
                    <a:lnTo>
                      <a:pt x="2638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g3339f1fcd0f_0_1801"/>
              <p:cNvSpPr/>
              <p:nvPr/>
            </p:nvSpPr>
            <p:spPr>
              <a:xfrm rot="-5400000">
                <a:off x="8472362" y="4017291"/>
                <a:ext cx="439281" cy="137148"/>
              </a:xfrm>
              <a:custGeom>
                <a:rect b="b" l="l" r="r" t="t"/>
                <a:pathLst>
                  <a:path extrusionOk="0" h="3153" w="10099">
                    <a:moveTo>
                      <a:pt x="9742" y="1"/>
                    </a:moveTo>
                    <a:cubicBezTo>
                      <a:pt x="9499" y="1"/>
                      <a:pt x="9328" y="186"/>
                      <a:pt x="9328" y="357"/>
                    </a:cubicBezTo>
                    <a:cubicBezTo>
                      <a:pt x="9328" y="543"/>
                      <a:pt x="9442" y="714"/>
                      <a:pt x="9628" y="714"/>
                    </a:cubicBezTo>
                    <a:lnTo>
                      <a:pt x="9628" y="2910"/>
                    </a:lnTo>
                    <a:lnTo>
                      <a:pt x="0" y="2910"/>
                    </a:lnTo>
                    <a:lnTo>
                      <a:pt x="0" y="3153"/>
                    </a:lnTo>
                    <a:lnTo>
                      <a:pt x="9856" y="3153"/>
                    </a:lnTo>
                    <a:lnTo>
                      <a:pt x="9856" y="714"/>
                    </a:lnTo>
                    <a:cubicBezTo>
                      <a:pt x="9984" y="714"/>
                      <a:pt x="10098" y="543"/>
                      <a:pt x="10098" y="357"/>
                    </a:cubicBezTo>
                    <a:cubicBezTo>
                      <a:pt x="10098" y="186"/>
                      <a:pt x="9913" y="1"/>
                      <a:pt x="97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g3339f1fcd0f_0_1801"/>
              <p:cNvSpPr/>
              <p:nvPr/>
            </p:nvSpPr>
            <p:spPr>
              <a:xfrm rot="-5400000">
                <a:off x="8472688" y="3978513"/>
                <a:ext cx="477733" cy="176252"/>
              </a:xfrm>
              <a:custGeom>
                <a:rect b="b" l="l" r="r" t="t"/>
                <a:pathLst>
                  <a:path extrusionOk="0" h="4052" w="10983">
                    <a:moveTo>
                      <a:pt x="10569" y="1"/>
                    </a:moveTo>
                    <a:cubicBezTo>
                      <a:pt x="10398" y="1"/>
                      <a:pt x="10212" y="186"/>
                      <a:pt x="10212" y="357"/>
                    </a:cubicBezTo>
                    <a:cubicBezTo>
                      <a:pt x="10212" y="543"/>
                      <a:pt x="10341" y="714"/>
                      <a:pt x="10455" y="714"/>
                    </a:cubicBezTo>
                    <a:lnTo>
                      <a:pt x="10455" y="3809"/>
                    </a:lnTo>
                    <a:lnTo>
                      <a:pt x="0" y="3809"/>
                    </a:lnTo>
                    <a:lnTo>
                      <a:pt x="0" y="4052"/>
                    </a:lnTo>
                    <a:lnTo>
                      <a:pt x="10697" y="4052"/>
                    </a:lnTo>
                    <a:lnTo>
                      <a:pt x="10697" y="714"/>
                    </a:lnTo>
                    <a:cubicBezTo>
                      <a:pt x="10868" y="714"/>
                      <a:pt x="10983" y="543"/>
                      <a:pt x="10983" y="357"/>
                    </a:cubicBezTo>
                    <a:cubicBezTo>
                      <a:pt x="10983" y="186"/>
                      <a:pt x="10811" y="1"/>
                      <a:pt x="105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g3339f1fcd0f_0_1801"/>
              <p:cNvSpPr/>
              <p:nvPr/>
            </p:nvSpPr>
            <p:spPr>
              <a:xfrm rot="-5400000">
                <a:off x="8182970" y="3430727"/>
                <a:ext cx="1620499" cy="129057"/>
              </a:xfrm>
              <a:custGeom>
                <a:rect b="b" l="l" r="r" t="t"/>
                <a:pathLst>
                  <a:path extrusionOk="0" h="2967" w="37255">
                    <a:moveTo>
                      <a:pt x="17700" y="0"/>
                    </a:moveTo>
                    <a:lnTo>
                      <a:pt x="15261" y="2382"/>
                    </a:lnTo>
                    <a:lnTo>
                      <a:pt x="0" y="2382"/>
                    </a:lnTo>
                    <a:lnTo>
                      <a:pt x="0" y="2610"/>
                    </a:lnTo>
                    <a:lnTo>
                      <a:pt x="15390" y="2610"/>
                    </a:lnTo>
                    <a:lnTo>
                      <a:pt x="17829" y="243"/>
                    </a:lnTo>
                    <a:lnTo>
                      <a:pt x="23462" y="243"/>
                    </a:lnTo>
                    <a:lnTo>
                      <a:pt x="26030" y="2739"/>
                    </a:lnTo>
                    <a:lnTo>
                      <a:pt x="36484" y="2739"/>
                    </a:lnTo>
                    <a:cubicBezTo>
                      <a:pt x="36542" y="2910"/>
                      <a:pt x="36727" y="2967"/>
                      <a:pt x="36841" y="2967"/>
                    </a:cubicBezTo>
                    <a:cubicBezTo>
                      <a:pt x="37084" y="2967"/>
                      <a:pt x="37255" y="2853"/>
                      <a:pt x="37255" y="2610"/>
                    </a:cubicBezTo>
                    <a:cubicBezTo>
                      <a:pt x="37255" y="2382"/>
                      <a:pt x="37084" y="2254"/>
                      <a:pt x="36841" y="2254"/>
                    </a:cubicBezTo>
                    <a:cubicBezTo>
                      <a:pt x="36727" y="2254"/>
                      <a:pt x="36542" y="2311"/>
                      <a:pt x="36484" y="2496"/>
                    </a:cubicBezTo>
                    <a:lnTo>
                      <a:pt x="26087" y="2496"/>
                    </a:lnTo>
                    <a:lnTo>
                      <a:pt x="235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g3339f1fcd0f_0_1801"/>
              <p:cNvSpPr/>
              <p:nvPr/>
            </p:nvSpPr>
            <p:spPr>
              <a:xfrm rot="-5400000">
                <a:off x="8089908" y="3371157"/>
                <a:ext cx="1718543" cy="150153"/>
              </a:xfrm>
              <a:custGeom>
                <a:rect b="b" l="l" r="r" t="t"/>
                <a:pathLst>
                  <a:path extrusionOk="0" h="3452" w="39509">
                    <a:moveTo>
                      <a:pt x="17344" y="0"/>
                    </a:moveTo>
                    <a:lnTo>
                      <a:pt x="14620" y="2681"/>
                    </a:lnTo>
                    <a:lnTo>
                      <a:pt x="0" y="2681"/>
                    </a:lnTo>
                    <a:lnTo>
                      <a:pt x="0" y="2924"/>
                    </a:lnTo>
                    <a:lnTo>
                      <a:pt x="14734" y="2924"/>
                    </a:lnTo>
                    <a:lnTo>
                      <a:pt x="17401" y="243"/>
                    </a:lnTo>
                    <a:lnTo>
                      <a:pt x="24062" y="243"/>
                    </a:lnTo>
                    <a:lnTo>
                      <a:pt x="27028" y="3152"/>
                    </a:lnTo>
                    <a:lnTo>
                      <a:pt x="38738" y="3152"/>
                    </a:lnTo>
                    <a:cubicBezTo>
                      <a:pt x="38795" y="3338"/>
                      <a:pt x="38980" y="3452"/>
                      <a:pt x="39095" y="3452"/>
                    </a:cubicBezTo>
                    <a:cubicBezTo>
                      <a:pt x="39337" y="3452"/>
                      <a:pt x="39508" y="3281"/>
                      <a:pt x="39508" y="3038"/>
                    </a:cubicBezTo>
                    <a:cubicBezTo>
                      <a:pt x="39508" y="2853"/>
                      <a:pt x="39337" y="2681"/>
                      <a:pt x="39095" y="2681"/>
                    </a:cubicBezTo>
                    <a:cubicBezTo>
                      <a:pt x="38980" y="2681"/>
                      <a:pt x="38795" y="2796"/>
                      <a:pt x="38738" y="2924"/>
                    </a:cubicBezTo>
                    <a:lnTo>
                      <a:pt x="27157" y="2924"/>
                    </a:lnTo>
                    <a:lnTo>
                      <a:pt x="2417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g3339f1fcd0f_0_1801"/>
              <p:cNvSpPr/>
              <p:nvPr/>
            </p:nvSpPr>
            <p:spPr>
              <a:xfrm rot="-5400000">
                <a:off x="8069444" y="3539297"/>
                <a:ext cx="1330763" cy="201654"/>
              </a:xfrm>
              <a:custGeom>
                <a:rect b="b" l="l" r="r" t="t"/>
                <a:pathLst>
                  <a:path extrusionOk="0" h="4636" w="30594">
                    <a:moveTo>
                      <a:pt x="11282" y="0"/>
                    </a:moveTo>
                    <a:lnTo>
                      <a:pt x="11282" y="4393"/>
                    </a:lnTo>
                    <a:lnTo>
                      <a:pt x="0" y="4393"/>
                    </a:lnTo>
                    <a:lnTo>
                      <a:pt x="0" y="4636"/>
                    </a:lnTo>
                    <a:lnTo>
                      <a:pt x="11524" y="4636"/>
                    </a:lnTo>
                    <a:lnTo>
                      <a:pt x="11524" y="243"/>
                    </a:lnTo>
                    <a:lnTo>
                      <a:pt x="26914" y="243"/>
                    </a:lnTo>
                    <a:lnTo>
                      <a:pt x="29881" y="3152"/>
                    </a:lnTo>
                    <a:cubicBezTo>
                      <a:pt x="29824" y="3209"/>
                      <a:pt x="29824" y="3267"/>
                      <a:pt x="29824" y="3324"/>
                    </a:cubicBezTo>
                    <a:cubicBezTo>
                      <a:pt x="29824" y="3566"/>
                      <a:pt x="30009" y="3737"/>
                      <a:pt x="30180" y="3737"/>
                    </a:cubicBezTo>
                    <a:cubicBezTo>
                      <a:pt x="30423" y="3737"/>
                      <a:pt x="30594" y="3566"/>
                      <a:pt x="30594" y="3324"/>
                    </a:cubicBezTo>
                    <a:cubicBezTo>
                      <a:pt x="30594" y="3152"/>
                      <a:pt x="30423" y="2967"/>
                      <a:pt x="30180" y="2967"/>
                    </a:cubicBezTo>
                    <a:cubicBezTo>
                      <a:pt x="30123" y="2967"/>
                      <a:pt x="30123" y="2967"/>
                      <a:pt x="30066" y="3024"/>
                    </a:cubicBezTo>
                    <a:lnTo>
                      <a:pt x="2702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g3339f1fcd0f_0_1801"/>
              <p:cNvSpPr/>
              <p:nvPr/>
            </p:nvSpPr>
            <p:spPr>
              <a:xfrm rot="-5400000">
                <a:off x="8940152" y="3389472"/>
                <a:ext cx="230232" cy="93085"/>
              </a:xfrm>
              <a:custGeom>
                <a:rect b="b" l="l" r="r" t="t"/>
                <a:pathLst>
                  <a:path extrusionOk="0" h="2140" w="5293">
                    <a:moveTo>
                      <a:pt x="4879" y="0"/>
                    </a:moveTo>
                    <a:cubicBezTo>
                      <a:pt x="4765" y="0"/>
                      <a:pt x="4579" y="114"/>
                      <a:pt x="4522" y="243"/>
                    </a:cubicBezTo>
                    <a:lnTo>
                      <a:pt x="1912" y="243"/>
                    </a:lnTo>
                    <a:lnTo>
                      <a:pt x="1" y="2140"/>
                    </a:lnTo>
                    <a:lnTo>
                      <a:pt x="357" y="2140"/>
                    </a:lnTo>
                    <a:lnTo>
                      <a:pt x="2026" y="471"/>
                    </a:lnTo>
                    <a:lnTo>
                      <a:pt x="4522" y="471"/>
                    </a:lnTo>
                    <a:cubicBezTo>
                      <a:pt x="4579" y="656"/>
                      <a:pt x="4765" y="770"/>
                      <a:pt x="4879" y="770"/>
                    </a:cubicBezTo>
                    <a:cubicBezTo>
                      <a:pt x="5121" y="770"/>
                      <a:pt x="5292" y="599"/>
                      <a:pt x="5292" y="357"/>
                    </a:cubicBezTo>
                    <a:cubicBezTo>
                      <a:pt x="5292" y="186"/>
                      <a:pt x="5121" y="0"/>
                      <a:pt x="48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g3339f1fcd0f_0_1801"/>
              <p:cNvSpPr/>
              <p:nvPr/>
            </p:nvSpPr>
            <p:spPr>
              <a:xfrm rot="-5400000">
                <a:off x="8976450" y="3345735"/>
                <a:ext cx="196696" cy="54024"/>
              </a:xfrm>
              <a:custGeom>
                <a:rect b="b" l="l" r="r" t="t"/>
                <a:pathLst>
                  <a:path extrusionOk="0" h="1242" w="4522">
                    <a:moveTo>
                      <a:pt x="4165" y="1"/>
                    </a:moveTo>
                    <a:cubicBezTo>
                      <a:pt x="3994" y="1"/>
                      <a:pt x="3866" y="115"/>
                      <a:pt x="3809" y="229"/>
                    </a:cubicBezTo>
                    <a:lnTo>
                      <a:pt x="1013" y="229"/>
                    </a:lnTo>
                    <a:lnTo>
                      <a:pt x="1" y="1242"/>
                    </a:lnTo>
                    <a:lnTo>
                      <a:pt x="357" y="1242"/>
                    </a:lnTo>
                    <a:lnTo>
                      <a:pt x="1142" y="471"/>
                    </a:lnTo>
                    <a:lnTo>
                      <a:pt x="3809" y="471"/>
                    </a:lnTo>
                    <a:cubicBezTo>
                      <a:pt x="3866" y="642"/>
                      <a:pt x="3994" y="771"/>
                      <a:pt x="4165" y="771"/>
                    </a:cubicBezTo>
                    <a:cubicBezTo>
                      <a:pt x="4351" y="771"/>
                      <a:pt x="4522" y="585"/>
                      <a:pt x="4522" y="357"/>
                    </a:cubicBezTo>
                    <a:cubicBezTo>
                      <a:pt x="4522" y="172"/>
                      <a:pt x="4351" y="1"/>
                      <a:pt x="416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4" name="Google Shape;1004;g3339f1fcd0f_0_1801"/>
            <p:cNvGrpSpPr/>
            <p:nvPr/>
          </p:nvGrpSpPr>
          <p:grpSpPr>
            <a:xfrm rot="-5400000">
              <a:off x="7782946" y="77682"/>
              <a:ext cx="826296" cy="3065976"/>
              <a:chOff x="4128096" y="2589446"/>
              <a:chExt cx="465335" cy="1726629"/>
            </a:xfrm>
          </p:grpSpPr>
          <p:sp>
            <p:nvSpPr>
              <p:cNvPr id="1005" name="Google Shape;1005;g3339f1fcd0f_0_1801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rect b="b" l="l" r="r" t="t"/>
                <a:pathLst>
                  <a:path extrusionOk="0" h="885" w="10284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g3339f1fcd0f_0_1801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rect b="b" l="l" r="r" t="t"/>
                <a:pathLst>
                  <a:path extrusionOk="0" h="1542" w="13851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g3339f1fcd0f_0_1801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rect b="b" l="l" r="r" t="t"/>
                <a:pathLst>
                  <a:path extrusionOk="0" h="2426" w="910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g3339f1fcd0f_0_1801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rect b="b" l="l" r="r" t="t"/>
                <a:pathLst>
                  <a:path extrusionOk="0" h="3381" w="13009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g3339f1fcd0f_0_1801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rect b="b" l="l" r="r" t="t"/>
                <a:pathLst>
                  <a:path extrusionOk="0" h="4508" w="9686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g3339f1fcd0f_0_1801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rect b="b" l="l" r="r" t="t"/>
                <a:pathLst>
                  <a:path extrusionOk="0" h="5635" w="24548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g3339f1fcd0f_0_1801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rect b="b" l="l" r="r" t="t"/>
                <a:pathLst>
                  <a:path extrusionOk="0" h="4750" w="37085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g3339f1fcd0f_0_1801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rect b="b" l="l" r="r" t="t"/>
                <a:pathLst>
                  <a:path extrusionOk="0" h="4879" w="3031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g3339f1fcd0f_0_1801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rect b="b" l="l" r="r" t="t"/>
                <a:pathLst>
                  <a:path extrusionOk="0" h="3025" w="15633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g3339f1fcd0f_0_1801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rect b="b" l="l" r="r" t="t"/>
                <a:pathLst>
                  <a:path extrusionOk="0" h="4879" w="32207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g3339f1fcd0f_0_1801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rect b="b" l="l" r="r" t="t"/>
                <a:pathLst>
                  <a:path extrusionOk="0" h="4936" w="35245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16" name="Google Shape;1016;g3339f1fcd0f_0_1801"/>
          <p:cNvSpPr txBox="1"/>
          <p:nvPr>
            <p:ph idx="1" type="subTitle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017" name="Google Shape;1017;g3339f1fcd0f_0_180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3339f1fcd0f_0_184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g3339f1fcd0f_0_1844"/>
          <p:cNvSpPr txBox="1"/>
          <p:nvPr>
            <p:ph idx="1" type="subTitle"/>
          </p:nvPr>
        </p:nvSpPr>
        <p:spPr>
          <a:xfrm>
            <a:off x="713125" y="1263375"/>
            <a:ext cx="77178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1021" name="Google Shape;1021;g3339f1fcd0f_0_18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3339f1fcd0f_0_184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g3339f1fcd0f_0_1848"/>
          <p:cNvSpPr txBox="1"/>
          <p:nvPr>
            <p:ph type="title"/>
          </p:nvPr>
        </p:nvSpPr>
        <p:spPr>
          <a:xfrm>
            <a:off x="1523600" y="1750625"/>
            <a:ext cx="6096900" cy="12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3339f1fcd0f_0_185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g3339f1fcd0f_0_18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28" name="Google Shape;1028;g3339f1fcd0f_0_1851"/>
          <p:cNvGrpSpPr/>
          <p:nvPr/>
        </p:nvGrpSpPr>
        <p:grpSpPr>
          <a:xfrm rot="5400000">
            <a:off x="1164817" y="3526194"/>
            <a:ext cx="209624" cy="2539086"/>
            <a:chOff x="9" y="2835115"/>
            <a:chExt cx="134668" cy="1631070"/>
          </a:xfrm>
        </p:grpSpPr>
        <p:sp>
          <p:nvSpPr>
            <p:cNvPr id="1029" name="Google Shape;1029;g3339f1fcd0f_0_1851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g3339f1fcd0f_0_1851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g3339f1fcd0f_0_1851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g3339f1fcd0f_0_1851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3" name="Google Shape;1033;g3339f1fcd0f_0_1851"/>
          <p:cNvGrpSpPr/>
          <p:nvPr/>
        </p:nvGrpSpPr>
        <p:grpSpPr>
          <a:xfrm flipH="1" rot="-5400000">
            <a:off x="8202187" y="-679106"/>
            <a:ext cx="457158" cy="2310231"/>
            <a:chOff x="1015564" y="2912671"/>
            <a:chExt cx="276730" cy="1398445"/>
          </a:xfrm>
        </p:grpSpPr>
        <p:sp>
          <p:nvSpPr>
            <p:cNvPr id="1034" name="Google Shape;1034;g3339f1fcd0f_0_1851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g3339f1fcd0f_0_1851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g3339f1fcd0f_0_1851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g3339f1fcd0f_0_1851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g3339f1fcd0f_0_1851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3339f1fcd0f_0_186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1" name="Google Shape;1041;g3339f1fcd0f_0_1865"/>
          <p:cNvGrpSpPr/>
          <p:nvPr/>
        </p:nvGrpSpPr>
        <p:grpSpPr>
          <a:xfrm rot="10800000">
            <a:off x="6929883" y="-10"/>
            <a:ext cx="1346494" cy="2890305"/>
            <a:chOff x="5452016" y="2824589"/>
            <a:chExt cx="689908" cy="1480917"/>
          </a:xfrm>
        </p:grpSpPr>
        <p:sp>
          <p:nvSpPr>
            <p:cNvPr id="1042" name="Google Shape;1042;g3339f1fcd0f_0_1865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g3339f1fcd0f_0_1865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g3339f1fcd0f_0_1865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g3339f1fcd0f_0_1865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g3339f1fcd0f_0_1865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g3339f1fcd0f_0_1865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g3339f1fcd0f_0_1865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g3339f1fcd0f_0_1865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g3339f1fcd0f_0_1865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g3339f1fcd0f_0_1865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g3339f1fcd0f_0_1865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g3339f1fcd0f_0_1865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g3339f1fcd0f_0_1865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5" name="Google Shape;1055;g3339f1fcd0f_0_1865"/>
          <p:cNvGrpSpPr/>
          <p:nvPr/>
        </p:nvGrpSpPr>
        <p:grpSpPr>
          <a:xfrm>
            <a:off x="7730582" y="1737652"/>
            <a:ext cx="948057" cy="3405809"/>
            <a:chOff x="8623429" y="2586962"/>
            <a:chExt cx="478382" cy="1718543"/>
          </a:xfrm>
        </p:grpSpPr>
        <p:sp>
          <p:nvSpPr>
            <p:cNvPr id="1056" name="Google Shape;1056;g3339f1fcd0f_0_1865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rect b="b" l="l" r="r" t="t"/>
              <a:pathLst>
                <a:path extrusionOk="0" h="2783" w="35116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g3339f1fcd0f_0_1865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rect b="b" l="l" r="r" t="t"/>
              <a:pathLst>
                <a:path extrusionOk="0" h="3752" w="34645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g3339f1fcd0f_0_1865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rect b="b" l="l" r="r" t="t"/>
              <a:pathLst>
                <a:path extrusionOk="0" h="4094" w="3630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g3339f1fcd0f_0_1865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rect b="b" l="l" r="r" t="t"/>
              <a:pathLst>
                <a:path extrusionOk="0" h="4465" w="32506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g3339f1fcd0f_0_1865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rect b="b" l="l" r="r" t="t"/>
              <a:pathLst>
                <a:path extrusionOk="0" h="3153" w="10099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g3339f1fcd0f_0_1865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rect b="b" l="l" r="r" t="t"/>
              <a:pathLst>
                <a:path extrusionOk="0" h="4052" w="10983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g3339f1fcd0f_0_1865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rect b="b" l="l" r="r" t="t"/>
              <a:pathLst>
                <a:path extrusionOk="0" h="2967" w="37255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g3339f1fcd0f_0_1865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rect b="b" l="l" r="r" t="t"/>
              <a:pathLst>
                <a:path extrusionOk="0" h="3452" w="39509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g3339f1fcd0f_0_1865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rect b="b" l="l" r="r" t="t"/>
              <a:pathLst>
                <a:path extrusionOk="0" h="4636" w="30594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g3339f1fcd0f_0_1865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rect b="b" l="l" r="r" t="t"/>
              <a:pathLst>
                <a:path extrusionOk="0" h="2140" w="5293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g3339f1fcd0f_0_1865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rect b="b" l="l" r="r" t="t"/>
              <a:pathLst>
                <a:path extrusionOk="0" h="1242" w="4522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g3339f1fcd0f_0_1865"/>
          <p:cNvGrpSpPr/>
          <p:nvPr/>
        </p:nvGrpSpPr>
        <p:grpSpPr>
          <a:xfrm flipH="1" rot="10800000">
            <a:off x="945475" y="3635300"/>
            <a:ext cx="2699775" cy="2633450"/>
            <a:chOff x="661125" y="2751225"/>
            <a:chExt cx="2699775" cy="2633450"/>
          </a:xfrm>
        </p:grpSpPr>
        <p:sp>
          <p:nvSpPr>
            <p:cNvPr id="1068" name="Google Shape;1068;g3339f1fcd0f_0_1865"/>
            <p:cNvSpPr/>
            <p:nvPr/>
          </p:nvSpPr>
          <p:spPr>
            <a:xfrm>
              <a:off x="661125" y="2918175"/>
              <a:ext cx="78450" cy="888175"/>
            </a:xfrm>
            <a:custGeom>
              <a:rect b="b" l="l" r="r" t="t"/>
              <a:pathLst>
                <a:path extrusionOk="0" h="35527" w="3138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g3339f1fcd0f_0_1865"/>
            <p:cNvSpPr/>
            <p:nvPr/>
          </p:nvSpPr>
          <p:spPr>
            <a:xfrm>
              <a:off x="2366975" y="2751225"/>
              <a:ext cx="245625" cy="1823950"/>
            </a:xfrm>
            <a:custGeom>
              <a:rect b="b" l="l" r="r" t="t"/>
              <a:pathLst>
                <a:path extrusionOk="0" h="72958" w="9825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g3339f1fcd0f_0_1865"/>
            <p:cNvSpPr/>
            <p:nvPr/>
          </p:nvSpPr>
          <p:spPr>
            <a:xfrm>
              <a:off x="2924300" y="2751225"/>
              <a:ext cx="264325" cy="2033625"/>
            </a:xfrm>
            <a:custGeom>
              <a:rect b="b" l="l" r="r" t="t"/>
              <a:pathLst>
                <a:path extrusionOk="0" h="81345" w="10573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g3339f1fcd0f_0_1865"/>
            <p:cNvSpPr/>
            <p:nvPr/>
          </p:nvSpPr>
          <p:spPr>
            <a:xfrm>
              <a:off x="661125" y="4193000"/>
              <a:ext cx="136575" cy="1191675"/>
            </a:xfrm>
            <a:custGeom>
              <a:rect b="b" l="l" r="r" t="t"/>
              <a:pathLst>
                <a:path extrusionOk="0" h="47667" w="5463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g3339f1fcd0f_0_1865"/>
            <p:cNvSpPr/>
            <p:nvPr/>
          </p:nvSpPr>
          <p:spPr>
            <a:xfrm>
              <a:off x="661125" y="4097725"/>
              <a:ext cx="210700" cy="779125"/>
            </a:xfrm>
            <a:custGeom>
              <a:rect b="b" l="l" r="r" t="t"/>
              <a:pathLst>
                <a:path extrusionOk="0" h="31165" w="8428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g3339f1fcd0f_0_1865"/>
            <p:cNvSpPr/>
            <p:nvPr/>
          </p:nvSpPr>
          <p:spPr>
            <a:xfrm>
              <a:off x="661125" y="3995450"/>
              <a:ext cx="293250" cy="1116525"/>
            </a:xfrm>
            <a:custGeom>
              <a:rect b="b" l="l" r="r" t="t"/>
              <a:pathLst>
                <a:path extrusionOk="0" h="44661" w="1173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g3339f1fcd0f_0_1865"/>
            <p:cNvSpPr/>
            <p:nvPr/>
          </p:nvSpPr>
          <p:spPr>
            <a:xfrm>
              <a:off x="661125" y="3906725"/>
              <a:ext cx="388750" cy="833775"/>
            </a:xfrm>
            <a:custGeom>
              <a:rect b="b" l="l" r="r" t="t"/>
              <a:pathLst>
                <a:path extrusionOk="0" h="33351" w="1555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g3339f1fcd0f_0_1865"/>
            <p:cNvSpPr/>
            <p:nvPr/>
          </p:nvSpPr>
          <p:spPr>
            <a:xfrm>
              <a:off x="661125" y="2832325"/>
              <a:ext cx="487100" cy="2112700"/>
            </a:xfrm>
            <a:custGeom>
              <a:rect b="b" l="l" r="r" t="t"/>
              <a:pathLst>
                <a:path extrusionOk="0" h="84508" w="19484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g3339f1fcd0f_0_1865"/>
            <p:cNvSpPr/>
            <p:nvPr/>
          </p:nvSpPr>
          <p:spPr>
            <a:xfrm>
              <a:off x="861750" y="2751225"/>
              <a:ext cx="410725" cy="2406750"/>
            </a:xfrm>
            <a:custGeom>
              <a:rect b="b" l="l" r="r" t="t"/>
              <a:pathLst>
                <a:path extrusionOk="0" h="96270" w="16429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g3339f1fcd0f_0_1865"/>
            <p:cNvSpPr/>
            <p:nvPr/>
          </p:nvSpPr>
          <p:spPr>
            <a:xfrm>
              <a:off x="949025" y="2751225"/>
              <a:ext cx="421200" cy="1823950"/>
            </a:xfrm>
            <a:custGeom>
              <a:rect b="b" l="l" r="r" t="t"/>
              <a:pathLst>
                <a:path extrusionOk="0" h="72958" w="16848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g3339f1fcd0f_0_1865"/>
            <p:cNvSpPr/>
            <p:nvPr/>
          </p:nvSpPr>
          <p:spPr>
            <a:xfrm>
              <a:off x="1249050" y="2751225"/>
              <a:ext cx="264500" cy="561050"/>
            </a:xfrm>
            <a:custGeom>
              <a:rect b="b" l="l" r="r" t="t"/>
              <a:pathLst>
                <a:path extrusionOk="0" h="22442" w="1058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g3339f1fcd0f_0_1865"/>
            <p:cNvSpPr/>
            <p:nvPr/>
          </p:nvSpPr>
          <p:spPr>
            <a:xfrm>
              <a:off x="1966325" y="2751225"/>
              <a:ext cx="65325" cy="499650"/>
            </a:xfrm>
            <a:custGeom>
              <a:rect b="b" l="l" r="r" t="t"/>
              <a:pathLst>
                <a:path extrusionOk="0" h="19986" w="2613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g3339f1fcd0f_0_1865"/>
            <p:cNvSpPr/>
            <p:nvPr/>
          </p:nvSpPr>
          <p:spPr>
            <a:xfrm>
              <a:off x="2491225" y="2751225"/>
              <a:ext cx="370275" cy="226925"/>
            </a:xfrm>
            <a:custGeom>
              <a:rect b="b" l="l" r="r" t="t"/>
              <a:pathLst>
                <a:path extrusionOk="0" h="9077" w="14811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g3339f1fcd0f_0_1865"/>
            <p:cNvSpPr/>
            <p:nvPr/>
          </p:nvSpPr>
          <p:spPr>
            <a:xfrm>
              <a:off x="2491225" y="2751225"/>
              <a:ext cx="298600" cy="123850"/>
            </a:xfrm>
            <a:custGeom>
              <a:rect b="b" l="l" r="r" t="t"/>
              <a:pathLst>
                <a:path extrusionOk="0" h="4954" w="11944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g3339f1fcd0f_0_1865"/>
            <p:cNvSpPr/>
            <p:nvPr/>
          </p:nvSpPr>
          <p:spPr>
            <a:xfrm>
              <a:off x="1328100" y="2751225"/>
              <a:ext cx="333525" cy="123850"/>
            </a:xfrm>
            <a:custGeom>
              <a:rect b="b" l="l" r="r" t="t"/>
              <a:pathLst>
                <a:path extrusionOk="0" h="4954" w="13341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g3339f1fcd0f_0_1865"/>
            <p:cNvSpPr/>
            <p:nvPr/>
          </p:nvSpPr>
          <p:spPr>
            <a:xfrm>
              <a:off x="1045750" y="2751225"/>
              <a:ext cx="421600" cy="1989275"/>
            </a:xfrm>
            <a:custGeom>
              <a:rect b="b" l="l" r="r" t="t"/>
              <a:pathLst>
                <a:path extrusionOk="0" h="79571" w="16864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g3339f1fcd0f_0_1865"/>
            <p:cNvSpPr/>
            <p:nvPr/>
          </p:nvSpPr>
          <p:spPr>
            <a:xfrm>
              <a:off x="1158675" y="2751225"/>
              <a:ext cx="426350" cy="2248225"/>
            </a:xfrm>
            <a:custGeom>
              <a:rect b="b" l="l" r="r" t="t"/>
              <a:pathLst>
                <a:path extrusionOk="0" h="89929" w="17054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g3339f1fcd0f_0_1865"/>
            <p:cNvSpPr/>
            <p:nvPr/>
          </p:nvSpPr>
          <p:spPr>
            <a:xfrm>
              <a:off x="1353975" y="2751225"/>
              <a:ext cx="389575" cy="1484725"/>
            </a:xfrm>
            <a:custGeom>
              <a:rect b="b" l="l" r="r" t="t"/>
              <a:pathLst>
                <a:path extrusionOk="0" h="59389" w="15583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g3339f1fcd0f_0_1865"/>
            <p:cNvSpPr/>
            <p:nvPr/>
          </p:nvSpPr>
          <p:spPr>
            <a:xfrm>
              <a:off x="1502025" y="2751225"/>
              <a:ext cx="382600" cy="1870775"/>
            </a:xfrm>
            <a:custGeom>
              <a:rect b="b" l="l" r="r" t="t"/>
              <a:pathLst>
                <a:path extrusionOk="0" h="74831" w="15304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g3339f1fcd0f_0_1865"/>
            <p:cNvSpPr/>
            <p:nvPr/>
          </p:nvSpPr>
          <p:spPr>
            <a:xfrm>
              <a:off x="1725450" y="2751225"/>
              <a:ext cx="288975" cy="1665425"/>
            </a:xfrm>
            <a:custGeom>
              <a:rect b="b" l="l" r="r" t="t"/>
              <a:pathLst>
                <a:path extrusionOk="0" h="66617" w="11559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g3339f1fcd0f_0_1865"/>
            <p:cNvSpPr/>
            <p:nvPr/>
          </p:nvSpPr>
          <p:spPr>
            <a:xfrm>
              <a:off x="2128975" y="2751225"/>
              <a:ext cx="197150" cy="2033425"/>
            </a:xfrm>
            <a:custGeom>
              <a:rect b="b" l="l" r="r" t="t"/>
              <a:pathLst>
                <a:path extrusionOk="0" h="81337" w="7886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g3339f1fcd0f_0_1865"/>
            <p:cNvSpPr/>
            <p:nvPr/>
          </p:nvSpPr>
          <p:spPr>
            <a:xfrm>
              <a:off x="2048075" y="2751225"/>
              <a:ext cx="194275" cy="2304475"/>
            </a:xfrm>
            <a:custGeom>
              <a:rect b="b" l="l" r="r" t="t"/>
              <a:pathLst>
                <a:path extrusionOk="0" h="92179" w="7771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g3339f1fcd0f_0_1865"/>
            <p:cNvSpPr/>
            <p:nvPr/>
          </p:nvSpPr>
          <p:spPr>
            <a:xfrm>
              <a:off x="2216650" y="2751225"/>
              <a:ext cx="202300" cy="2193800"/>
            </a:xfrm>
            <a:custGeom>
              <a:rect b="b" l="l" r="r" t="t"/>
              <a:pathLst>
                <a:path extrusionOk="0" h="87752" w="8092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g3339f1fcd0f_0_1865"/>
            <p:cNvSpPr/>
            <p:nvPr/>
          </p:nvSpPr>
          <p:spPr>
            <a:xfrm>
              <a:off x="2292025" y="2751225"/>
              <a:ext cx="225100" cy="1702800"/>
            </a:xfrm>
            <a:custGeom>
              <a:rect b="b" l="l" r="r" t="t"/>
              <a:pathLst>
                <a:path extrusionOk="0" h="68112" w="9004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g3339f1fcd0f_0_1865"/>
            <p:cNvSpPr/>
            <p:nvPr/>
          </p:nvSpPr>
          <p:spPr>
            <a:xfrm>
              <a:off x="2668425" y="2751225"/>
              <a:ext cx="257750" cy="1525575"/>
            </a:xfrm>
            <a:custGeom>
              <a:rect b="b" l="l" r="r" t="t"/>
              <a:pathLst>
                <a:path extrusionOk="0" h="61023" w="1031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g3339f1fcd0f_0_1865"/>
            <p:cNvSpPr/>
            <p:nvPr/>
          </p:nvSpPr>
          <p:spPr>
            <a:xfrm>
              <a:off x="2746875" y="2751225"/>
              <a:ext cx="267800" cy="1743875"/>
            </a:xfrm>
            <a:custGeom>
              <a:rect b="b" l="l" r="r" t="t"/>
              <a:pathLst>
                <a:path extrusionOk="0" h="69755" w="10712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g3339f1fcd0f_0_1865"/>
            <p:cNvSpPr/>
            <p:nvPr/>
          </p:nvSpPr>
          <p:spPr>
            <a:xfrm>
              <a:off x="2842375" y="2751225"/>
              <a:ext cx="250750" cy="1627850"/>
            </a:xfrm>
            <a:custGeom>
              <a:rect b="b" l="l" r="r" t="t"/>
              <a:pathLst>
                <a:path extrusionOk="0" h="65114" w="1003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g3339f1fcd0f_0_1865"/>
            <p:cNvSpPr/>
            <p:nvPr/>
          </p:nvSpPr>
          <p:spPr>
            <a:xfrm>
              <a:off x="3227600" y="2751225"/>
              <a:ext cx="65125" cy="1413050"/>
            </a:xfrm>
            <a:custGeom>
              <a:rect b="b" l="l" r="r" t="t"/>
              <a:pathLst>
                <a:path extrusionOk="0" h="56522" w="2605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g3339f1fcd0f_0_1865"/>
            <p:cNvSpPr/>
            <p:nvPr/>
          </p:nvSpPr>
          <p:spPr>
            <a:xfrm>
              <a:off x="3295775" y="2751225"/>
              <a:ext cx="65125" cy="1089200"/>
            </a:xfrm>
            <a:custGeom>
              <a:rect b="b" l="l" r="r" t="t"/>
              <a:pathLst>
                <a:path extrusionOk="0" h="43568" w="2605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7" name="Google Shape;1097;g3339f1fcd0f_0_1865"/>
          <p:cNvSpPr txBox="1"/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8" name="Google Shape;1098;g3339f1fcd0f_0_1865"/>
          <p:cNvSpPr txBox="1"/>
          <p:nvPr>
            <p:ph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99" name="Google Shape;1099;g3339f1fcd0f_0_1865"/>
          <p:cNvSpPr txBox="1"/>
          <p:nvPr>
            <p:ph idx="1" type="subTitle"/>
          </p:nvPr>
        </p:nvSpPr>
        <p:spPr>
          <a:xfrm>
            <a:off x="713225" y="2966593"/>
            <a:ext cx="4121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9"/>
          <p:cNvSpPr txBox="1"/>
          <p:nvPr>
            <p:ph type="title"/>
          </p:nvPr>
        </p:nvSpPr>
        <p:spPr>
          <a:xfrm>
            <a:off x="1523600" y="1750625"/>
            <a:ext cx="6096900" cy="12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3339f1fcd0f_0_192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2" name="Google Shape;1102;g3339f1fcd0f_0_1926"/>
          <p:cNvGrpSpPr/>
          <p:nvPr/>
        </p:nvGrpSpPr>
        <p:grpSpPr>
          <a:xfrm>
            <a:off x="6244508" y="3338572"/>
            <a:ext cx="1206865" cy="2539996"/>
            <a:chOff x="1390914" y="2912671"/>
            <a:chExt cx="664464" cy="1398445"/>
          </a:xfrm>
        </p:grpSpPr>
        <p:sp>
          <p:nvSpPr>
            <p:cNvPr id="1103" name="Google Shape;1103;g3339f1fcd0f_0_1926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rect b="b" l="l" r="r" t="t"/>
              <a:pathLst>
                <a:path extrusionOk="0" h="5178" w="29725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g3339f1fcd0f_0_1926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rect b="b" l="l" r="r" t="t"/>
              <a:pathLst>
                <a:path extrusionOk="0" h="5107" w="27942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g3339f1fcd0f_0_1926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g3339f1fcd0f_0_1926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g3339f1fcd0f_0_1926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g3339f1fcd0f_0_1926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rect b="b" l="l" r="r" t="t"/>
              <a:pathLst>
                <a:path extrusionOk="0" h="1542" w="11469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g3339f1fcd0f_0_1926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rect b="b" l="l" r="r" t="t"/>
              <a:pathLst>
                <a:path extrusionOk="0" h="2383" w="12424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g3339f1fcd0f_0_1926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rect b="b" l="l" r="r" t="t"/>
              <a:pathLst>
                <a:path extrusionOk="0" h="3211" w="13437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g3339f1fcd0f_0_1926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g3339f1fcd0f_0_1926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g3339f1fcd0f_0_1926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g3339f1fcd0f_0_1926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g3339f1fcd0f_0_1926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g3339f1fcd0f_0_1926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7" name="Google Shape;1117;g3339f1fcd0f_0_1926"/>
          <p:cNvGrpSpPr/>
          <p:nvPr/>
        </p:nvGrpSpPr>
        <p:grpSpPr>
          <a:xfrm rot="-5400000">
            <a:off x="8258354" y="631042"/>
            <a:ext cx="771581" cy="2505663"/>
            <a:chOff x="6278982" y="2751991"/>
            <a:chExt cx="478381" cy="1553514"/>
          </a:xfrm>
        </p:grpSpPr>
        <p:sp>
          <p:nvSpPr>
            <p:cNvPr id="1118" name="Google Shape;1118;g3339f1fcd0f_0_1926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g3339f1fcd0f_0_1926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g3339f1fcd0f_0_1926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g3339f1fcd0f_0_1926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g3339f1fcd0f_0_1926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g3339f1fcd0f_0_1926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g3339f1fcd0f_0_1926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g3339f1fcd0f_0_1926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g3339f1fcd0f_0_1926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7" name="Google Shape;1127;g3339f1fcd0f_0_1926"/>
          <p:cNvGrpSpPr/>
          <p:nvPr/>
        </p:nvGrpSpPr>
        <p:grpSpPr>
          <a:xfrm rot="-5400000">
            <a:off x="8420281" y="-126845"/>
            <a:ext cx="708512" cy="2313502"/>
            <a:chOff x="6961407" y="2871131"/>
            <a:chExt cx="439278" cy="1434374"/>
          </a:xfrm>
        </p:grpSpPr>
        <p:sp>
          <p:nvSpPr>
            <p:cNvPr id="1128" name="Google Shape;1128;g3339f1fcd0f_0_1926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g3339f1fcd0f_0_1926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g3339f1fcd0f_0_1926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g3339f1fcd0f_0_1926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g3339f1fcd0f_0_1926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g3339f1fcd0f_0_1926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g3339f1fcd0f_0_1926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5" name="Google Shape;1135;g3339f1fcd0f_0_1926"/>
          <p:cNvGrpSpPr/>
          <p:nvPr/>
        </p:nvGrpSpPr>
        <p:grpSpPr>
          <a:xfrm rot="10800000">
            <a:off x="438850" y="-3"/>
            <a:ext cx="274372" cy="3323142"/>
            <a:chOff x="9" y="2835115"/>
            <a:chExt cx="134668" cy="1631070"/>
          </a:xfrm>
        </p:grpSpPr>
        <p:sp>
          <p:nvSpPr>
            <p:cNvPr id="1136" name="Google Shape;1136;g3339f1fcd0f_0_1926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g3339f1fcd0f_0_1926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g3339f1fcd0f_0_1926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g3339f1fcd0f_0_1926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0" name="Google Shape;1140;g3339f1fcd0f_0_1926"/>
          <p:cNvSpPr txBox="1"/>
          <p:nvPr>
            <p:ph type="title"/>
          </p:nvPr>
        </p:nvSpPr>
        <p:spPr>
          <a:xfrm>
            <a:off x="1063113" y="3343800"/>
            <a:ext cx="4831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1" name="Google Shape;1141;g3339f1fcd0f_0_1926"/>
          <p:cNvSpPr txBox="1"/>
          <p:nvPr>
            <p:ph idx="1" type="subTitle"/>
          </p:nvPr>
        </p:nvSpPr>
        <p:spPr>
          <a:xfrm>
            <a:off x="1063125" y="1342850"/>
            <a:ext cx="54741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3339f1fcd0f_0_196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4" name="Google Shape;1144;g3339f1fcd0f_0_1968"/>
          <p:cNvGrpSpPr/>
          <p:nvPr/>
        </p:nvGrpSpPr>
        <p:grpSpPr>
          <a:xfrm rot="10800000">
            <a:off x="396309" y="-696823"/>
            <a:ext cx="1221551" cy="2622111"/>
            <a:chOff x="5452016" y="2824589"/>
            <a:chExt cx="689908" cy="1480917"/>
          </a:xfrm>
        </p:grpSpPr>
        <p:sp>
          <p:nvSpPr>
            <p:cNvPr id="1145" name="Google Shape;1145;g3339f1fcd0f_0_1968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g3339f1fcd0f_0_1968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g3339f1fcd0f_0_1968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g3339f1fcd0f_0_1968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g3339f1fcd0f_0_1968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g3339f1fcd0f_0_1968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g3339f1fcd0f_0_1968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g3339f1fcd0f_0_1968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g3339f1fcd0f_0_1968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g3339f1fcd0f_0_1968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g3339f1fcd0f_0_1968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g3339f1fcd0f_0_1968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g3339f1fcd0f_0_1968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8" name="Google Shape;1158;g3339f1fcd0f_0_1968"/>
          <p:cNvGrpSpPr/>
          <p:nvPr/>
        </p:nvGrpSpPr>
        <p:grpSpPr>
          <a:xfrm>
            <a:off x="6976257" y="3748208"/>
            <a:ext cx="1701231" cy="2750658"/>
            <a:chOff x="6976257" y="2907158"/>
            <a:chExt cx="1701231" cy="2750658"/>
          </a:xfrm>
        </p:grpSpPr>
        <p:grpSp>
          <p:nvGrpSpPr>
            <p:cNvPr id="1159" name="Google Shape;1159;g3339f1fcd0f_0_1968"/>
            <p:cNvGrpSpPr/>
            <p:nvPr/>
          </p:nvGrpSpPr>
          <p:grpSpPr>
            <a:xfrm>
              <a:off x="6976257" y="2907158"/>
              <a:ext cx="847021" cy="2750652"/>
              <a:chOff x="6278982" y="2751991"/>
              <a:chExt cx="478381" cy="1553514"/>
            </a:xfrm>
          </p:grpSpPr>
          <p:sp>
            <p:nvSpPr>
              <p:cNvPr id="1160" name="Google Shape;1160;g3339f1fcd0f_0_1968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rect b="b" l="l" r="r" t="t"/>
                <a:pathLst>
                  <a:path extrusionOk="0" h="1613" w="24362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g3339f1fcd0f_0_1968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rect b="b" l="l" r="r" t="t"/>
                <a:pathLst>
                  <a:path extrusionOk="0" h="1613" w="3048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g3339f1fcd0f_0_1968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rect b="b" l="l" r="r" t="t"/>
                <a:pathLst>
                  <a:path extrusionOk="0" h="1484" w="27927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g3339f1fcd0f_0_1968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rect b="b" l="l" r="r" t="t"/>
                <a:pathLst>
                  <a:path extrusionOk="0" h="2140" w="29411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g3339f1fcd0f_0_1968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rect b="b" l="l" r="r" t="t"/>
                <a:pathLst>
                  <a:path extrusionOk="0" h="2440" w="31607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g3339f1fcd0f_0_1968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rect b="b" l="l" r="r" t="t"/>
                <a:pathLst>
                  <a:path extrusionOk="0" h="2854" w="35715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g3339f1fcd0f_0_1968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rect b="b" l="l" r="r" t="t"/>
                <a:pathLst>
                  <a:path extrusionOk="0" h="3267" w="25731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g3339f1fcd0f_0_1968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rect b="b" l="l" r="r" t="t"/>
                <a:pathLst>
                  <a:path extrusionOk="0" h="772" w="14263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g3339f1fcd0f_0_1968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rect b="b" l="l" r="r" t="t"/>
                <a:pathLst>
                  <a:path extrusionOk="0" h="1428" w="33575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9" name="Google Shape;1169;g3339f1fcd0f_0_1968"/>
            <p:cNvGrpSpPr/>
            <p:nvPr/>
          </p:nvGrpSpPr>
          <p:grpSpPr>
            <a:xfrm>
              <a:off x="7899702" y="3118113"/>
              <a:ext cx="777786" cy="2539703"/>
              <a:chOff x="6961407" y="2871131"/>
              <a:chExt cx="439278" cy="1434374"/>
            </a:xfrm>
          </p:grpSpPr>
          <p:sp>
            <p:nvSpPr>
              <p:cNvPr id="1170" name="Google Shape;1170;g3339f1fcd0f_0_1968"/>
              <p:cNvSpPr/>
              <p:nvPr/>
            </p:nvSpPr>
            <p:spPr>
              <a:xfrm rot="-5400000">
                <a:off x="6647504" y="3552324"/>
                <a:ext cx="1374825" cy="131536"/>
              </a:xfrm>
              <a:custGeom>
                <a:rect b="b" l="l" r="r" t="t"/>
                <a:pathLst>
                  <a:path extrusionOk="0" h="3024" w="31607">
                    <a:moveTo>
                      <a:pt x="31193" y="0"/>
                    </a:moveTo>
                    <a:cubicBezTo>
                      <a:pt x="31079" y="0"/>
                      <a:pt x="30893" y="114"/>
                      <a:pt x="30836" y="300"/>
                    </a:cubicBezTo>
                    <a:lnTo>
                      <a:pt x="17287" y="300"/>
                    </a:lnTo>
                    <a:lnTo>
                      <a:pt x="17287" y="2796"/>
                    </a:lnTo>
                    <a:lnTo>
                      <a:pt x="0" y="2796"/>
                    </a:lnTo>
                    <a:lnTo>
                      <a:pt x="0" y="3024"/>
                    </a:lnTo>
                    <a:lnTo>
                      <a:pt x="17529" y="3024"/>
                    </a:lnTo>
                    <a:lnTo>
                      <a:pt x="17529" y="528"/>
                    </a:lnTo>
                    <a:lnTo>
                      <a:pt x="30836" y="528"/>
                    </a:lnTo>
                    <a:cubicBezTo>
                      <a:pt x="30893" y="656"/>
                      <a:pt x="31079" y="770"/>
                      <a:pt x="31193" y="770"/>
                    </a:cubicBezTo>
                    <a:cubicBezTo>
                      <a:pt x="31435" y="770"/>
                      <a:pt x="31607" y="599"/>
                      <a:pt x="31607" y="414"/>
                    </a:cubicBezTo>
                    <a:cubicBezTo>
                      <a:pt x="31607" y="171"/>
                      <a:pt x="31435" y="0"/>
                      <a:pt x="311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g3339f1fcd0f_0_1968"/>
              <p:cNvSpPr/>
              <p:nvPr/>
            </p:nvSpPr>
            <p:spPr>
              <a:xfrm rot="-5400000">
                <a:off x="6677278" y="3618071"/>
                <a:ext cx="1230283" cy="144586"/>
              </a:xfrm>
              <a:custGeom>
                <a:rect b="b" l="l" r="r" t="t"/>
                <a:pathLst>
                  <a:path extrusionOk="0" h="3324" w="28284">
                    <a:moveTo>
                      <a:pt x="27870" y="0"/>
                    </a:moveTo>
                    <a:cubicBezTo>
                      <a:pt x="27741" y="0"/>
                      <a:pt x="27570" y="114"/>
                      <a:pt x="27513" y="228"/>
                    </a:cubicBezTo>
                    <a:lnTo>
                      <a:pt x="16103" y="228"/>
                    </a:lnTo>
                    <a:lnTo>
                      <a:pt x="16103" y="3081"/>
                    </a:lnTo>
                    <a:lnTo>
                      <a:pt x="0" y="3081"/>
                    </a:lnTo>
                    <a:lnTo>
                      <a:pt x="0" y="3324"/>
                    </a:lnTo>
                    <a:lnTo>
                      <a:pt x="16331" y="3324"/>
                    </a:lnTo>
                    <a:lnTo>
                      <a:pt x="16331" y="471"/>
                    </a:lnTo>
                    <a:lnTo>
                      <a:pt x="27513" y="471"/>
                    </a:lnTo>
                    <a:cubicBezTo>
                      <a:pt x="27570" y="656"/>
                      <a:pt x="27741" y="770"/>
                      <a:pt x="27870" y="770"/>
                    </a:cubicBezTo>
                    <a:cubicBezTo>
                      <a:pt x="28098" y="770"/>
                      <a:pt x="28283" y="585"/>
                      <a:pt x="28283" y="357"/>
                    </a:cubicBezTo>
                    <a:cubicBezTo>
                      <a:pt x="28283" y="171"/>
                      <a:pt x="28098" y="0"/>
                      <a:pt x="278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g3339f1fcd0f_0_1968"/>
              <p:cNvSpPr/>
              <p:nvPr/>
            </p:nvSpPr>
            <p:spPr>
              <a:xfrm rot="-5400000">
                <a:off x="6529931" y="3512306"/>
                <a:ext cx="1434374" cy="152024"/>
              </a:xfrm>
              <a:custGeom>
                <a:rect b="b" l="l" r="r" t="t"/>
                <a:pathLst>
                  <a:path extrusionOk="0" h="3495" w="32976">
                    <a:moveTo>
                      <a:pt x="32562" y="1"/>
                    </a:moveTo>
                    <a:cubicBezTo>
                      <a:pt x="32448" y="1"/>
                      <a:pt x="32263" y="115"/>
                      <a:pt x="32206" y="286"/>
                    </a:cubicBezTo>
                    <a:lnTo>
                      <a:pt x="14976" y="286"/>
                    </a:lnTo>
                    <a:lnTo>
                      <a:pt x="14976" y="3267"/>
                    </a:lnTo>
                    <a:lnTo>
                      <a:pt x="0" y="3267"/>
                    </a:lnTo>
                    <a:lnTo>
                      <a:pt x="0" y="3495"/>
                    </a:lnTo>
                    <a:lnTo>
                      <a:pt x="15204" y="3495"/>
                    </a:lnTo>
                    <a:lnTo>
                      <a:pt x="15204" y="528"/>
                    </a:lnTo>
                    <a:lnTo>
                      <a:pt x="32206" y="528"/>
                    </a:lnTo>
                    <a:cubicBezTo>
                      <a:pt x="32263" y="642"/>
                      <a:pt x="32448" y="771"/>
                      <a:pt x="32562" y="771"/>
                    </a:cubicBezTo>
                    <a:cubicBezTo>
                      <a:pt x="32805" y="771"/>
                      <a:pt x="32976" y="585"/>
                      <a:pt x="32976" y="414"/>
                    </a:cubicBezTo>
                    <a:cubicBezTo>
                      <a:pt x="32976" y="172"/>
                      <a:pt x="32805" y="1"/>
                      <a:pt x="325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g3339f1fcd0f_0_1968"/>
              <p:cNvSpPr/>
              <p:nvPr/>
            </p:nvSpPr>
            <p:spPr>
              <a:xfrm rot="-5400000">
                <a:off x="6645331" y="3671116"/>
                <a:ext cx="1098138" cy="170641"/>
              </a:xfrm>
              <a:custGeom>
                <a:rect b="b" l="l" r="r" t="t"/>
                <a:pathLst>
                  <a:path extrusionOk="0" h="3923" w="25246">
                    <a:moveTo>
                      <a:pt x="24832" y="0"/>
                    </a:moveTo>
                    <a:cubicBezTo>
                      <a:pt x="24718" y="0"/>
                      <a:pt x="24532" y="114"/>
                      <a:pt x="24475" y="285"/>
                    </a:cubicBezTo>
                    <a:lnTo>
                      <a:pt x="13835" y="285"/>
                    </a:lnTo>
                    <a:lnTo>
                      <a:pt x="13835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4078" y="3923"/>
                    </a:lnTo>
                    <a:lnTo>
                      <a:pt x="14078" y="528"/>
                    </a:lnTo>
                    <a:lnTo>
                      <a:pt x="24475" y="528"/>
                    </a:lnTo>
                    <a:cubicBezTo>
                      <a:pt x="24532" y="642"/>
                      <a:pt x="24718" y="770"/>
                      <a:pt x="24832" y="770"/>
                    </a:cubicBezTo>
                    <a:cubicBezTo>
                      <a:pt x="25074" y="770"/>
                      <a:pt x="25245" y="585"/>
                      <a:pt x="25245" y="414"/>
                    </a:cubicBezTo>
                    <a:cubicBezTo>
                      <a:pt x="25245" y="171"/>
                      <a:pt x="25074" y="0"/>
                      <a:pt x="248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g3339f1fcd0f_0_1968"/>
              <p:cNvSpPr/>
              <p:nvPr/>
            </p:nvSpPr>
            <p:spPr>
              <a:xfrm rot="-5400000">
                <a:off x="6506661" y="3582076"/>
                <a:ext cx="1284264" cy="162594"/>
              </a:xfrm>
              <a:custGeom>
                <a:rect b="b" l="l" r="r" t="t"/>
                <a:pathLst>
                  <a:path extrusionOk="0" h="3738" w="29525">
                    <a:moveTo>
                      <a:pt x="29111" y="1"/>
                    </a:moveTo>
                    <a:cubicBezTo>
                      <a:pt x="28996" y="1"/>
                      <a:pt x="28811" y="115"/>
                      <a:pt x="28754" y="300"/>
                    </a:cubicBezTo>
                    <a:lnTo>
                      <a:pt x="12708" y="300"/>
                    </a:lnTo>
                    <a:lnTo>
                      <a:pt x="12708" y="3509"/>
                    </a:lnTo>
                    <a:lnTo>
                      <a:pt x="0" y="3509"/>
                    </a:lnTo>
                    <a:lnTo>
                      <a:pt x="0" y="3737"/>
                    </a:lnTo>
                    <a:lnTo>
                      <a:pt x="12951" y="3737"/>
                    </a:lnTo>
                    <a:lnTo>
                      <a:pt x="12951" y="528"/>
                    </a:lnTo>
                    <a:lnTo>
                      <a:pt x="28754" y="528"/>
                    </a:lnTo>
                    <a:cubicBezTo>
                      <a:pt x="28811" y="657"/>
                      <a:pt x="28996" y="771"/>
                      <a:pt x="29111" y="771"/>
                    </a:cubicBezTo>
                    <a:cubicBezTo>
                      <a:pt x="29353" y="771"/>
                      <a:pt x="29524" y="600"/>
                      <a:pt x="29524" y="414"/>
                    </a:cubicBezTo>
                    <a:cubicBezTo>
                      <a:pt x="29524" y="172"/>
                      <a:pt x="29353" y="1"/>
                      <a:pt x="2911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g3339f1fcd0f_0_1968"/>
              <p:cNvSpPr/>
              <p:nvPr/>
            </p:nvSpPr>
            <p:spPr>
              <a:xfrm rot="-5400000">
                <a:off x="6617711" y="3742147"/>
                <a:ext cx="953596" cy="173120"/>
              </a:xfrm>
              <a:custGeom>
                <a:rect b="b" l="l" r="r" t="t"/>
                <a:pathLst>
                  <a:path extrusionOk="0" h="3980" w="21923">
                    <a:moveTo>
                      <a:pt x="21566" y="0"/>
                    </a:moveTo>
                    <a:cubicBezTo>
                      <a:pt x="21394" y="0"/>
                      <a:pt x="21209" y="114"/>
                      <a:pt x="21209" y="300"/>
                    </a:cubicBezTo>
                    <a:lnTo>
                      <a:pt x="11168" y="300"/>
                    </a:lnTo>
                    <a:lnTo>
                      <a:pt x="11168" y="3752"/>
                    </a:lnTo>
                    <a:lnTo>
                      <a:pt x="0" y="3752"/>
                    </a:lnTo>
                    <a:lnTo>
                      <a:pt x="0" y="3980"/>
                    </a:lnTo>
                    <a:lnTo>
                      <a:pt x="11410" y="3980"/>
                    </a:lnTo>
                    <a:lnTo>
                      <a:pt x="11410" y="542"/>
                    </a:lnTo>
                    <a:lnTo>
                      <a:pt x="21209" y="542"/>
                    </a:lnTo>
                    <a:cubicBezTo>
                      <a:pt x="21209" y="656"/>
                      <a:pt x="21394" y="771"/>
                      <a:pt x="21566" y="771"/>
                    </a:cubicBezTo>
                    <a:cubicBezTo>
                      <a:pt x="21751" y="771"/>
                      <a:pt x="21922" y="599"/>
                      <a:pt x="21922" y="414"/>
                    </a:cubicBezTo>
                    <a:cubicBezTo>
                      <a:pt x="21922" y="186"/>
                      <a:pt x="21751" y="0"/>
                      <a:pt x="215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g3339f1fcd0f_0_1968"/>
              <p:cNvSpPr/>
              <p:nvPr/>
            </p:nvSpPr>
            <p:spPr>
              <a:xfrm rot="-5400000">
                <a:off x="6516884" y="3690342"/>
                <a:ext cx="1059686" cy="170641"/>
              </a:xfrm>
              <a:custGeom>
                <a:rect b="b" l="l" r="r" t="t"/>
                <a:pathLst>
                  <a:path extrusionOk="0" h="3923" w="24362">
                    <a:moveTo>
                      <a:pt x="24004" y="1"/>
                    </a:moveTo>
                    <a:cubicBezTo>
                      <a:pt x="23819" y="1"/>
                      <a:pt x="23648" y="115"/>
                      <a:pt x="23648" y="300"/>
                    </a:cubicBezTo>
                    <a:lnTo>
                      <a:pt x="10098" y="300"/>
                    </a:lnTo>
                    <a:lnTo>
                      <a:pt x="10098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0341" y="3923"/>
                    </a:lnTo>
                    <a:lnTo>
                      <a:pt x="10341" y="543"/>
                    </a:lnTo>
                    <a:lnTo>
                      <a:pt x="23648" y="543"/>
                    </a:lnTo>
                    <a:cubicBezTo>
                      <a:pt x="23648" y="657"/>
                      <a:pt x="23819" y="771"/>
                      <a:pt x="24004" y="771"/>
                    </a:cubicBezTo>
                    <a:cubicBezTo>
                      <a:pt x="24176" y="771"/>
                      <a:pt x="24361" y="600"/>
                      <a:pt x="24361" y="414"/>
                    </a:cubicBezTo>
                    <a:cubicBezTo>
                      <a:pt x="24361" y="186"/>
                      <a:pt x="24176" y="1"/>
                      <a:pt x="24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77" name="Google Shape;1177;g3339f1fcd0f_0_19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8" name="Google Shape;1178;g3339f1fcd0f_0_1968"/>
          <p:cNvSpPr txBox="1"/>
          <p:nvPr>
            <p:ph idx="1" type="subTitle"/>
          </p:nvPr>
        </p:nvSpPr>
        <p:spPr>
          <a:xfrm>
            <a:off x="5040058" y="2339784"/>
            <a:ext cx="25605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79" name="Google Shape;1179;g3339f1fcd0f_0_1968"/>
          <p:cNvSpPr txBox="1"/>
          <p:nvPr>
            <p:ph idx="2" type="subTitle"/>
          </p:nvPr>
        </p:nvSpPr>
        <p:spPr>
          <a:xfrm>
            <a:off x="1543450" y="2339784"/>
            <a:ext cx="25605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80" name="Google Shape;1180;g3339f1fcd0f_0_1968"/>
          <p:cNvSpPr txBox="1"/>
          <p:nvPr>
            <p:ph idx="3" type="subTitle"/>
          </p:nvPr>
        </p:nvSpPr>
        <p:spPr>
          <a:xfrm>
            <a:off x="5040051" y="1932150"/>
            <a:ext cx="2560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81" name="Google Shape;1181;g3339f1fcd0f_0_1968"/>
          <p:cNvSpPr txBox="1"/>
          <p:nvPr>
            <p:ph idx="4" type="subTitle"/>
          </p:nvPr>
        </p:nvSpPr>
        <p:spPr>
          <a:xfrm>
            <a:off x="1543450" y="1932150"/>
            <a:ext cx="2560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3339f1fcd0f_0_200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4" name="Google Shape;1184;g3339f1fcd0f_0_2008"/>
          <p:cNvGrpSpPr/>
          <p:nvPr/>
        </p:nvGrpSpPr>
        <p:grpSpPr>
          <a:xfrm rot="-5400000">
            <a:off x="7189323" y="2859972"/>
            <a:ext cx="764292" cy="3145047"/>
            <a:chOff x="426802" y="2674435"/>
            <a:chExt cx="397737" cy="1636681"/>
          </a:xfrm>
        </p:grpSpPr>
        <p:sp>
          <p:nvSpPr>
            <p:cNvPr id="1185" name="Google Shape;1185;g3339f1fcd0f_0_2008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rect b="b" l="l" r="r" t="t"/>
              <a:pathLst>
                <a:path extrusionOk="0" h="2312" w="35787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g3339f1fcd0f_0_2008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rect b="b" l="l" r="r" t="t"/>
              <a:pathLst>
                <a:path extrusionOk="0" h="4865" w="37627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g3339f1fcd0f_0_2008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rect b="b" l="l" r="r" t="t"/>
              <a:pathLst>
                <a:path extrusionOk="0" h="3381" w="10285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g3339f1fcd0f_0_2008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rect b="b" l="l" r="r" t="t"/>
              <a:pathLst>
                <a:path extrusionOk="0" h="2012" w="34417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g3339f1fcd0f_0_2008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rect b="b" l="l" r="r" t="t"/>
              <a:pathLst>
                <a:path extrusionOk="0" h="2255" w="31679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g3339f1fcd0f_0_2008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rect b="b" l="l" r="r" t="t"/>
              <a:pathLst>
                <a:path extrusionOk="0" h="4879" w="31151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g3339f1fcd0f_0_2008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rect b="b" l="l" r="r" t="t"/>
              <a:pathLst>
                <a:path extrusionOk="0" h="4807" w="32863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2" name="Google Shape;1192;g3339f1fcd0f_0_2008"/>
          <p:cNvGrpSpPr/>
          <p:nvPr/>
        </p:nvGrpSpPr>
        <p:grpSpPr>
          <a:xfrm rot="10800000">
            <a:off x="346054" y="-4"/>
            <a:ext cx="586679" cy="2547665"/>
            <a:chOff x="4792514" y="2979701"/>
            <a:chExt cx="305308" cy="1325804"/>
          </a:xfrm>
        </p:grpSpPr>
        <p:sp>
          <p:nvSpPr>
            <p:cNvPr id="1193" name="Google Shape;1193;g3339f1fcd0f_0_2008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g3339f1fcd0f_0_2008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g3339f1fcd0f_0_2008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g3339f1fcd0f_0_2008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g3339f1fcd0f_0_2008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8" name="Google Shape;1198;g3339f1fcd0f_0_2008"/>
          <p:cNvSpPr txBox="1"/>
          <p:nvPr>
            <p:ph idx="1" type="subTitle"/>
          </p:nvPr>
        </p:nvSpPr>
        <p:spPr>
          <a:xfrm>
            <a:off x="720075" y="2883490"/>
            <a:ext cx="230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9" name="Google Shape;1199;g3339f1fcd0f_0_2008"/>
          <p:cNvSpPr txBox="1"/>
          <p:nvPr>
            <p:ph idx="2" type="subTitle"/>
          </p:nvPr>
        </p:nvSpPr>
        <p:spPr>
          <a:xfrm>
            <a:off x="3419293" y="2883490"/>
            <a:ext cx="230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0" name="Google Shape;1200;g3339f1fcd0f_0_2008"/>
          <p:cNvSpPr txBox="1"/>
          <p:nvPr>
            <p:ph idx="3" type="subTitle"/>
          </p:nvPr>
        </p:nvSpPr>
        <p:spPr>
          <a:xfrm>
            <a:off x="6118519" y="2883490"/>
            <a:ext cx="230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1" name="Google Shape;1201;g3339f1fcd0f_0_200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2" name="Google Shape;1202;g3339f1fcd0f_0_2008"/>
          <p:cNvSpPr txBox="1"/>
          <p:nvPr>
            <p:ph idx="4" type="subTitle"/>
          </p:nvPr>
        </p:nvSpPr>
        <p:spPr>
          <a:xfrm>
            <a:off x="720075" y="2408950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3" name="Google Shape;1203;g3339f1fcd0f_0_2008"/>
          <p:cNvSpPr txBox="1"/>
          <p:nvPr>
            <p:ph idx="5" type="subTitle"/>
          </p:nvPr>
        </p:nvSpPr>
        <p:spPr>
          <a:xfrm>
            <a:off x="3419296" y="2408950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4" name="Google Shape;1204;g3339f1fcd0f_0_2008"/>
          <p:cNvSpPr txBox="1"/>
          <p:nvPr>
            <p:ph idx="6" type="subTitle"/>
          </p:nvPr>
        </p:nvSpPr>
        <p:spPr>
          <a:xfrm>
            <a:off x="6118523" y="2408950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3339f1fcd0f_0_203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g3339f1fcd0f_0_20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8" name="Google Shape;1208;g3339f1fcd0f_0_2031"/>
          <p:cNvSpPr txBox="1"/>
          <p:nvPr>
            <p:ph idx="1" type="subTitle"/>
          </p:nvPr>
        </p:nvSpPr>
        <p:spPr>
          <a:xfrm>
            <a:off x="1967648" y="2099176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9" name="Google Shape;1209;g3339f1fcd0f_0_2031"/>
          <p:cNvSpPr txBox="1"/>
          <p:nvPr>
            <p:ph idx="2" type="subTitle"/>
          </p:nvPr>
        </p:nvSpPr>
        <p:spPr>
          <a:xfrm>
            <a:off x="5198152" y="2099176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0" name="Google Shape;1210;g3339f1fcd0f_0_2031"/>
          <p:cNvSpPr txBox="1"/>
          <p:nvPr>
            <p:ph idx="3" type="subTitle"/>
          </p:nvPr>
        </p:nvSpPr>
        <p:spPr>
          <a:xfrm>
            <a:off x="1967648" y="3532576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1" name="Google Shape;1211;g3339f1fcd0f_0_2031"/>
          <p:cNvSpPr txBox="1"/>
          <p:nvPr>
            <p:ph idx="4" type="subTitle"/>
          </p:nvPr>
        </p:nvSpPr>
        <p:spPr>
          <a:xfrm>
            <a:off x="5198152" y="3532576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2" name="Google Shape;1212;g3339f1fcd0f_0_2031"/>
          <p:cNvSpPr txBox="1"/>
          <p:nvPr>
            <p:ph idx="5" type="subTitle"/>
          </p:nvPr>
        </p:nvSpPr>
        <p:spPr>
          <a:xfrm>
            <a:off x="1967650" y="1611625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13" name="Google Shape;1213;g3339f1fcd0f_0_2031"/>
          <p:cNvSpPr txBox="1"/>
          <p:nvPr>
            <p:ph idx="6" type="subTitle"/>
          </p:nvPr>
        </p:nvSpPr>
        <p:spPr>
          <a:xfrm>
            <a:off x="5198151" y="1611625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14" name="Google Shape;1214;g3339f1fcd0f_0_2031"/>
          <p:cNvSpPr txBox="1"/>
          <p:nvPr>
            <p:ph idx="7" type="subTitle"/>
          </p:nvPr>
        </p:nvSpPr>
        <p:spPr>
          <a:xfrm>
            <a:off x="1967650" y="3045075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15" name="Google Shape;1215;g3339f1fcd0f_0_2031"/>
          <p:cNvSpPr txBox="1"/>
          <p:nvPr>
            <p:ph idx="8" type="subTitle"/>
          </p:nvPr>
        </p:nvSpPr>
        <p:spPr>
          <a:xfrm>
            <a:off x="5198151" y="3045075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3339f1fcd0f_0_204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8" name="Google Shape;1218;g3339f1fcd0f_0_2042"/>
          <p:cNvGrpSpPr/>
          <p:nvPr/>
        </p:nvGrpSpPr>
        <p:grpSpPr>
          <a:xfrm rot="10800000">
            <a:off x="8269373" y="-1033022"/>
            <a:ext cx="764292" cy="3145047"/>
            <a:chOff x="426802" y="2674435"/>
            <a:chExt cx="397737" cy="1636681"/>
          </a:xfrm>
        </p:grpSpPr>
        <p:sp>
          <p:nvSpPr>
            <p:cNvPr id="1219" name="Google Shape;1219;g3339f1fcd0f_0_2042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rect b="b" l="l" r="r" t="t"/>
              <a:pathLst>
                <a:path extrusionOk="0" h="2312" w="35787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g3339f1fcd0f_0_2042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rect b="b" l="l" r="r" t="t"/>
              <a:pathLst>
                <a:path extrusionOk="0" h="4865" w="37627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g3339f1fcd0f_0_2042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rect b="b" l="l" r="r" t="t"/>
              <a:pathLst>
                <a:path extrusionOk="0" h="3381" w="10285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g3339f1fcd0f_0_2042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rect b="b" l="l" r="r" t="t"/>
              <a:pathLst>
                <a:path extrusionOk="0" h="2012" w="34417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g3339f1fcd0f_0_2042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rect b="b" l="l" r="r" t="t"/>
              <a:pathLst>
                <a:path extrusionOk="0" h="2255" w="31679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g3339f1fcd0f_0_2042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rect b="b" l="l" r="r" t="t"/>
              <a:pathLst>
                <a:path extrusionOk="0" h="4879" w="31151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g3339f1fcd0f_0_2042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rect b="b" l="l" r="r" t="t"/>
              <a:pathLst>
                <a:path extrusionOk="0" h="4807" w="32863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6" name="Google Shape;1226;g3339f1fcd0f_0_2042"/>
          <p:cNvGrpSpPr/>
          <p:nvPr/>
        </p:nvGrpSpPr>
        <p:grpSpPr>
          <a:xfrm rot="5400000">
            <a:off x="980486" y="3488129"/>
            <a:ext cx="586679" cy="2547665"/>
            <a:chOff x="4792514" y="2979701"/>
            <a:chExt cx="305308" cy="1325804"/>
          </a:xfrm>
        </p:grpSpPr>
        <p:sp>
          <p:nvSpPr>
            <p:cNvPr id="1227" name="Google Shape;1227;g3339f1fcd0f_0_204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g3339f1fcd0f_0_204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g3339f1fcd0f_0_204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g3339f1fcd0f_0_204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g3339f1fcd0f_0_204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2" name="Google Shape;1232;g3339f1fcd0f_0_2042"/>
          <p:cNvSpPr txBox="1"/>
          <p:nvPr>
            <p:ph idx="1" type="subTitle"/>
          </p:nvPr>
        </p:nvSpPr>
        <p:spPr>
          <a:xfrm>
            <a:off x="834813" y="3439723"/>
            <a:ext cx="222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3" name="Google Shape;1233;g3339f1fcd0f_0_2042"/>
          <p:cNvSpPr txBox="1"/>
          <p:nvPr>
            <p:ph idx="2" type="subTitle"/>
          </p:nvPr>
        </p:nvSpPr>
        <p:spPr>
          <a:xfrm>
            <a:off x="3458787" y="3439724"/>
            <a:ext cx="222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4" name="Google Shape;1234;g3339f1fcd0f_0_2042"/>
          <p:cNvSpPr txBox="1"/>
          <p:nvPr>
            <p:ph idx="3" type="subTitle"/>
          </p:nvPr>
        </p:nvSpPr>
        <p:spPr>
          <a:xfrm>
            <a:off x="6082750" y="3439724"/>
            <a:ext cx="222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5" name="Google Shape;1235;g3339f1fcd0f_0_20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6" name="Google Shape;1236;g3339f1fcd0f_0_2042"/>
          <p:cNvSpPr txBox="1"/>
          <p:nvPr>
            <p:ph idx="4" type="subTitle"/>
          </p:nvPr>
        </p:nvSpPr>
        <p:spPr>
          <a:xfrm>
            <a:off x="834813" y="2965175"/>
            <a:ext cx="222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7" name="Google Shape;1237;g3339f1fcd0f_0_2042"/>
          <p:cNvSpPr txBox="1"/>
          <p:nvPr>
            <p:ph idx="5" type="subTitle"/>
          </p:nvPr>
        </p:nvSpPr>
        <p:spPr>
          <a:xfrm>
            <a:off x="3458790" y="2965175"/>
            <a:ext cx="222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8" name="Google Shape;1238;g3339f1fcd0f_0_2042"/>
          <p:cNvSpPr txBox="1"/>
          <p:nvPr>
            <p:ph idx="6" type="subTitle"/>
          </p:nvPr>
        </p:nvSpPr>
        <p:spPr>
          <a:xfrm>
            <a:off x="6082754" y="2965175"/>
            <a:ext cx="222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3339f1fcd0f_0_206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1" name="Google Shape;1241;g3339f1fcd0f_0_2065"/>
          <p:cNvGrpSpPr/>
          <p:nvPr/>
        </p:nvGrpSpPr>
        <p:grpSpPr>
          <a:xfrm rot="10800000">
            <a:off x="50757" y="-1649515"/>
            <a:ext cx="740390" cy="2806451"/>
            <a:chOff x="8218831" y="2346909"/>
            <a:chExt cx="740390" cy="2806451"/>
          </a:xfrm>
        </p:grpSpPr>
        <p:sp>
          <p:nvSpPr>
            <p:cNvPr id="1242" name="Google Shape;1242;g3339f1fcd0f_0_2065"/>
            <p:cNvSpPr/>
            <p:nvPr/>
          </p:nvSpPr>
          <p:spPr>
            <a:xfrm rot="-5400000">
              <a:off x="7409304" y="3603442"/>
              <a:ext cx="2806450" cy="293383"/>
            </a:xfrm>
            <a:custGeom>
              <a:rect b="b" l="l" r="r" t="t"/>
              <a:pathLst>
                <a:path extrusionOk="0" h="3510" w="33576">
                  <a:moveTo>
                    <a:pt x="33162" y="1"/>
                  </a:moveTo>
                  <a:cubicBezTo>
                    <a:pt x="33048" y="1"/>
                    <a:pt x="32862" y="115"/>
                    <a:pt x="32805" y="229"/>
                  </a:cubicBezTo>
                  <a:lnTo>
                    <a:pt x="18371" y="229"/>
                  </a:lnTo>
                  <a:lnTo>
                    <a:pt x="18371" y="3267"/>
                  </a:lnTo>
                  <a:lnTo>
                    <a:pt x="1" y="3267"/>
                  </a:lnTo>
                  <a:lnTo>
                    <a:pt x="1" y="3509"/>
                  </a:lnTo>
                  <a:lnTo>
                    <a:pt x="18600" y="3509"/>
                  </a:lnTo>
                  <a:lnTo>
                    <a:pt x="18600" y="471"/>
                  </a:lnTo>
                  <a:lnTo>
                    <a:pt x="32805" y="471"/>
                  </a:lnTo>
                  <a:cubicBezTo>
                    <a:pt x="32862" y="657"/>
                    <a:pt x="33048" y="714"/>
                    <a:pt x="33162" y="714"/>
                  </a:cubicBezTo>
                  <a:cubicBezTo>
                    <a:pt x="33404" y="714"/>
                    <a:pt x="33575" y="586"/>
                    <a:pt x="33575" y="357"/>
                  </a:cubicBezTo>
                  <a:cubicBezTo>
                    <a:pt x="33575" y="172"/>
                    <a:pt x="33404" y="1"/>
                    <a:pt x="331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g3339f1fcd0f_0_2065"/>
            <p:cNvSpPr/>
            <p:nvPr/>
          </p:nvSpPr>
          <p:spPr>
            <a:xfrm rot="-5400000">
              <a:off x="7520808" y="3794852"/>
              <a:ext cx="2409421" cy="307593"/>
            </a:xfrm>
            <a:custGeom>
              <a:rect b="b" l="l" r="r" t="t"/>
              <a:pathLst>
                <a:path extrusionOk="0" h="3680" w="28826">
                  <a:moveTo>
                    <a:pt x="28469" y="0"/>
                  </a:moveTo>
                  <a:cubicBezTo>
                    <a:pt x="28298" y="0"/>
                    <a:pt x="28170" y="114"/>
                    <a:pt x="28113" y="285"/>
                  </a:cubicBezTo>
                  <a:lnTo>
                    <a:pt x="17302" y="285"/>
                  </a:lnTo>
                  <a:lnTo>
                    <a:pt x="17302" y="3437"/>
                  </a:lnTo>
                  <a:lnTo>
                    <a:pt x="1" y="3437"/>
                  </a:lnTo>
                  <a:lnTo>
                    <a:pt x="1" y="3680"/>
                  </a:lnTo>
                  <a:lnTo>
                    <a:pt x="17530" y="3680"/>
                  </a:lnTo>
                  <a:lnTo>
                    <a:pt x="17530" y="528"/>
                  </a:lnTo>
                  <a:lnTo>
                    <a:pt x="28113" y="528"/>
                  </a:lnTo>
                  <a:cubicBezTo>
                    <a:pt x="28170" y="642"/>
                    <a:pt x="28298" y="770"/>
                    <a:pt x="28469" y="770"/>
                  </a:cubicBezTo>
                  <a:cubicBezTo>
                    <a:pt x="28655" y="770"/>
                    <a:pt x="28826" y="585"/>
                    <a:pt x="28826" y="414"/>
                  </a:cubicBezTo>
                  <a:cubicBezTo>
                    <a:pt x="28826" y="171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g3339f1fcd0f_0_2065"/>
            <p:cNvSpPr/>
            <p:nvPr/>
          </p:nvSpPr>
          <p:spPr>
            <a:xfrm rot="-5400000">
              <a:off x="7336629" y="3695260"/>
              <a:ext cx="2603756" cy="312441"/>
            </a:xfrm>
            <a:custGeom>
              <a:rect b="b" l="l" r="r" t="t"/>
              <a:pathLst>
                <a:path extrusionOk="0" h="3738" w="31151">
                  <a:moveTo>
                    <a:pt x="30723" y="0"/>
                  </a:moveTo>
                  <a:cubicBezTo>
                    <a:pt x="30609" y="0"/>
                    <a:pt x="30438" y="114"/>
                    <a:pt x="30366" y="229"/>
                  </a:cubicBezTo>
                  <a:lnTo>
                    <a:pt x="16104" y="229"/>
                  </a:lnTo>
                  <a:lnTo>
                    <a:pt x="16104" y="3495"/>
                  </a:lnTo>
                  <a:lnTo>
                    <a:pt x="1" y="3495"/>
                  </a:lnTo>
                  <a:lnTo>
                    <a:pt x="1" y="3737"/>
                  </a:lnTo>
                  <a:lnTo>
                    <a:pt x="16346" y="3737"/>
                  </a:lnTo>
                  <a:lnTo>
                    <a:pt x="16346" y="471"/>
                  </a:lnTo>
                  <a:lnTo>
                    <a:pt x="30366" y="471"/>
                  </a:lnTo>
                  <a:cubicBezTo>
                    <a:pt x="30438" y="642"/>
                    <a:pt x="30609" y="770"/>
                    <a:pt x="30723" y="770"/>
                  </a:cubicBezTo>
                  <a:cubicBezTo>
                    <a:pt x="30965" y="770"/>
                    <a:pt x="31151" y="585"/>
                    <a:pt x="31151" y="357"/>
                  </a:cubicBezTo>
                  <a:cubicBezTo>
                    <a:pt x="31151" y="171"/>
                    <a:pt x="30965" y="0"/>
                    <a:pt x="30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g3339f1fcd0f_0_2065"/>
            <p:cNvSpPr/>
            <p:nvPr/>
          </p:nvSpPr>
          <p:spPr>
            <a:xfrm rot="-5400000">
              <a:off x="7266838" y="3694675"/>
              <a:ext cx="2484564" cy="432803"/>
            </a:xfrm>
            <a:custGeom>
              <a:rect b="b" l="l" r="r" t="t"/>
              <a:pathLst>
                <a:path extrusionOk="0" h="5178" w="29725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g3339f1fcd0f_0_2065"/>
            <p:cNvSpPr/>
            <p:nvPr/>
          </p:nvSpPr>
          <p:spPr>
            <a:xfrm rot="-5400000">
              <a:off x="7264499" y="3772159"/>
              <a:ext cx="2335532" cy="426869"/>
            </a:xfrm>
            <a:custGeom>
              <a:rect b="b" l="l" r="r" t="t"/>
              <a:pathLst>
                <a:path extrusionOk="0" h="5107" w="27942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g3339f1fcd0f_0_2065"/>
            <p:cNvSpPr/>
            <p:nvPr/>
          </p:nvSpPr>
          <p:spPr>
            <a:xfrm rot="-5400000">
              <a:off x="7898072" y="4609597"/>
              <a:ext cx="958636" cy="128888"/>
            </a:xfrm>
            <a:custGeom>
              <a:rect b="b" l="l" r="r" t="t"/>
              <a:pathLst>
                <a:path extrusionOk="0" h="1542" w="11469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g3339f1fcd0f_0_2065"/>
            <p:cNvSpPr/>
            <p:nvPr/>
          </p:nvSpPr>
          <p:spPr>
            <a:xfrm rot="-5400000">
              <a:off x="7893308" y="4534537"/>
              <a:ext cx="1038460" cy="199183"/>
            </a:xfrm>
            <a:custGeom>
              <a:rect b="b" l="l" r="r" t="t"/>
              <a:pathLst>
                <a:path extrusionOk="0" h="2383" w="12424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g3339f1fcd0f_0_2065"/>
            <p:cNvSpPr/>
            <p:nvPr/>
          </p:nvSpPr>
          <p:spPr>
            <a:xfrm rot="-5400000">
              <a:off x="7885576" y="4457597"/>
              <a:ext cx="1123132" cy="268391"/>
            </a:xfrm>
            <a:custGeom>
              <a:rect b="b" l="l" r="r" t="t"/>
              <a:pathLst>
                <a:path extrusionOk="0" h="3211" w="13437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0" name="Google Shape;1250;g3339f1fcd0f_0_2065"/>
          <p:cNvGrpSpPr/>
          <p:nvPr/>
        </p:nvGrpSpPr>
        <p:grpSpPr>
          <a:xfrm>
            <a:off x="8430766" y="2624660"/>
            <a:ext cx="536528" cy="2528698"/>
            <a:chOff x="8143116" y="2624661"/>
            <a:chExt cx="536528" cy="2528698"/>
          </a:xfrm>
        </p:grpSpPr>
        <p:sp>
          <p:nvSpPr>
            <p:cNvPr id="1251" name="Google Shape;1251;g3339f1fcd0f_0_2065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g3339f1fcd0f_0_2065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g3339f1fcd0f_0_2065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g3339f1fcd0f_0_2065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5" name="Google Shape;1255;g3339f1fcd0f_0_20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56" name="Google Shape;1256;g3339f1fcd0f_0_2065"/>
          <p:cNvSpPr txBox="1"/>
          <p:nvPr>
            <p:ph idx="1" type="subTitle"/>
          </p:nvPr>
        </p:nvSpPr>
        <p:spPr>
          <a:xfrm>
            <a:off x="1101175" y="1946457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7" name="Google Shape;1257;g3339f1fcd0f_0_2065"/>
          <p:cNvSpPr txBox="1"/>
          <p:nvPr>
            <p:ph idx="2" type="subTitle"/>
          </p:nvPr>
        </p:nvSpPr>
        <p:spPr>
          <a:xfrm>
            <a:off x="3578947" y="1946457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8" name="Google Shape;1258;g3339f1fcd0f_0_2065"/>
          <p:cNvSpPr txBox="1"/>
          <p:nvPr>
            <p:ph idx="3" type="subTitle"/>
          </p:nvPr>
        </p:nvSpPr>
        <p:spPr>
          <a:xfrm>
            <a:off x="1101175" y="3483332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9" name="Google Shape;1259;g3339f1fcd0f_0_2065"/>
          <p:cNvSpPr txBox="1"/>
          <p:nvPr>
            <p:ph idx="4" type="subTitle"/>
          </p:nvPr>
        </p:nvSpPr>
        <p:spPr>
          <a:xfrm>
            <a:off x="3578947" y="3483332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0" name="Google Shape;1260;g3339f1fcd0f_0_2065"/>
          <p:cNvSpPr txBox="1"/>
          <p:nvPr>
            <p:ph idx="5" type="subTitle"/>
          </p:nvPr>
        </p:nvSpPr>
        <p:spPr>
          <a:xfrm>
            <a:off x="6056725" y="1946457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1" name="Google Shape;1261;g3339f1fcd0f_0_2065"/>
          <p:cNvSpPr txBox="1"/>
          <p:nvPr>
            <p:ph idx="6" type="subTitle"/>
          </p:nvPr>
        </p:nvSpPr>
        <p:spPr>
          <a:xfrm>
            <a:off x="6056725" y="3483332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2" name="Google Shape;1262;g3339f1fcd0f_0_2065"/>
          <p:cNvSpPr txBox="1"/>
          <p:nvPr>
            <p:ph idx="7" type="subTitle"/>
          </p:nvPr>
        </p:nvSpPr>
        <p:spPr>
          <a:xfrm>
            <a:off x="1101175" y="1536976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3" name="Google Shape;1263;g3339f1fcd0f_0_2065"/>
          <p:cNvSpPr txBox="1"/>
          <p:nvPr>
            <p:ph idx="8" type="subTitle"/>
          </p:nvPr>
        </p:nvSpPr>
        <p:spPr>
          <a:xfrm>
            <a:off x="3578947" y="1536976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4" name="Google Shape;1264;g3339f1fcd0f_0_2065"/>
          <p:cNvSpPr txBox="1"/>
          <p:nvPr>
            <p:ph idx="9" type="subTitle"/>
          </p:nvPr>
        </p:nvSpPr>
        <p:spPr>
          <a:xfrm>
            <a:off x="1101175" y="3073851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5" name="Google Shape;1265;g3339f1fcd0f_0_2065"/>
          <p:cNvSpPr txBox="1"/>
          <p:nvPr>
            <p:ph idx="13" type="subTitle"/>
          </p:nvPr>
        </p:nvSpPr>
        <p:spPr>
          <a:xfrm>
            <a:off x="3578947" y="3073851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6" name="Google Shape;1266;g3339f1fcd0f_0_2065"/>
          <p:cNvSpPr txBox="1"/>
          <p:nvPr>
            <p:ph idx="14" type="subTitle"/>
          </p:nvPr>
        </p:nvSpPr>
        <p:spPr>
          <a:xfrm>
            <a:off x="6056725" y="1536976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7" name="Google Shape;1267;g3339f1fcd0f_0_2065"/>
          <p:cNvSpPr txBox="1"/>
          <p:nvPr>
            <p:ph idx="15" type="subTitle"/>
          </p:nvPr>
        </p:nvSpPr>
        <p:spPr>
          <a:xfrm>
            <a:off x="6056725" y="3073851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3339f1fcd0f_0_209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0" name="Google Shape;1270;g3339f1fcd0f_0_2094"/>
          <p:cNvGrpSpPr/>
          <p:nvPr/>
        </p:nvGrpSpPr>
        <p:grpSpPr>
          <a:xfrm>
            <a:off x="258076" y="2307258"/>
            <a:ext cx="599248" cy="2836251"/>
            <a:chOff x="6333571" y="2751991"/>
            <a:chExt cx="328229" cy="1553514"/>
          </a:xfrm>
        </p:grpSpPr>
        <p:sp>
          <p:nvSpPr>
            <p:cNvPr id="1271" name="Google Shape;1271;g3339f1fcd0f_0_2094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g3339f1fcd0f_0_2094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g3339f1fcd0f_0_2094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g3339f1fcd0f_0_2094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g3339f1fcd0f_0_2094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6" name="Google Shape;1276;g3339f1fcd0f_0_2094"/>
          <p:cNvGrpSpPr/>
          <p:nvPr/>
        </p:nvGrpSpPr>
        <p:grpSpPr>
          <a:xfrm rot="10800000">
            <a:off x="8303796" y="3"/>
            <a:ext cx="717100" cy="2510021"/>
            <a:chOff x="7780935" y="2930679"/>
            <a:chExt cx="392781" cy="1374826"/>
          </a:xfrm>
        </p:grpSpPr>
        <p:sp>
          <p:nvSpPr>
            <p:cNvPr id="1277" name="Google Shape;1277;g3339f1fcd0f_0_2094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rect b="b" l="l" r="r" t="t"/>
              <a:pathLst>
                <a:path extrusionOk="0" h="3795" w="10341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g3339f1fcd0f_0_2094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rect b="b" l="l" r="r" t="t"/>
              <a:pathLst>
                <a:path extrusionOk="0" h="4694" w="11468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g3339f1fcd0f_0_2094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rect b="b" l="l" r="r" t="t"/>
              <a:pathLst>
                <a:path extrusionOk="0" h="5179" w="29111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g3339f1fcd0f_0_2094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rect b="b" l="l" r="r" t="t"/>
              <a:pathLst>
                <a:path extrusionOk="0" h="5179" w="31607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g3339f1fcd0f_0_2094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rect b="b" l="l" r="r" t="t"/>
              <a:pathLst>
                <a:path extrusionOk="0" h="4993" w="26316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g3339f1fcd0f_0_2094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rect b="b" l="l" r="r" t="t"/>
              <a:pathLst>
                <a:path extrusionOk="0" h="4694" w="28812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3" name="Google Shape;1283;g3339f1fcd0f_0_2094"/>
          <p:cNvSpPr txBox="1"/>
          <p:nvPr>
            <p:ph type="title"/>
          </p:nvPr>
        </p:nvSpPr>
        <p:spPr>
          <a:xfrm>
            <a:off x="1274550" y="1091275"/>
            <a:ext cx="32073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4" name="Google Shape;1284;g3339f1fcd0f_0_2094"/>
          <p:cNvSpPr txBox="1"/>
          <p:nvPr>
            <p:ph idx="1" type="subTitle"/>
          </p:nvPr>
        </p:nvSpPr>
        <p:spPr>
          <a:xfrm>
            <a:off x="1274550" y="2680600"/>
            <a:ext cx="32073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1285" name="Google Shape;1285;g3339f1fcd0f_0_2094"/>
          <p:cNvSpPr/>
          <p:nvPr>
            <p:ph idx="2" type="pic"/>
          </p:nvPr>
        </p:nvSpPr>
        <p:spPr>
          <a:xfrm>
            <a:off x="5145025" y="601950"/>
            <a:ext cx="3025200" cy="3939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3339f1fcd0f_0_211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8" name="Google Shape;1288;g3339f1fcd0f_0_2112"/>
          <p:cNvGrpSpPr/>
          <p:nvPr/>
        </p:nvGrpSpPr>
        <p:grpSpPr>
          <a:xfrm>
            <a:off x="6819181" y="4072480"/>
            <a:ext cx="506139" cy="2197918"/>
            <a:chOff x="4792514" y="2979701"/>
            <a:chExt cx="305308" cy="1325804"/>
          </a:xfrm>
        </p:grpSpPr>
        <p:sp>
          <p:nvSpPr>
            <p:cNvPr id="1289" name="Google Shape;1289;g3339f1fcd0f_0_211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g3339f1fcd0f_0_211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g3339f1fcd0f_0_211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g3339f1fcd0f_0_211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g3339f1fcd0f_0_211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4" name="Google Shape;1294;g3339f1fcd0f_0_2112"/>
          <p:cNvGrpSpPr/>
          <p:nvPr/>
        </p:nvGrpSpPr>
        <p:grpSpPr>
          <a:xfrm>
            <a:off x="2805108" y="3403368"/>
            <a:ext cx="793060" cy="2575416"/>
            <a:chOff x="6278982" y="2751991"/>
            <a:chExt cx="478381" cy="1553514"/>
          </a:xfrm>
        </p:grpSpPr>
        <p:sp>
          <p:nvSpPr>
            <p:cNvPr id="1295" name="Google Shape;1295;g3339f1fcd0f_0_2112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g3339f1fcd0f_0_2112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g3339f1fcd0f_0_2112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g3339f1fcd0f_0_2112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g3339f1fcd0f_0_2112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g3339f1fcd0f_0_2112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g3339f1fcd0f_0_2112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g3339f1fcd0f_0_2112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g3339f1fcd0f_0_2112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4" name="Google Shape;1304;g3339f1fcd0f_0_2112"/>
          <p:cNvGrpSpPr/>
          <p:nvPr/>
        </p:nvGrpSpPr>
        <p:grpSpPr>
          <a:xfrm>
            <a:off x="1818647" y="3523721"/>
            <a:ext cx="1143730" cy="2455064"/>
            <a:chOff x="5452016" y="2824589"/>
            <a:chExt cx="689908" cy="1480917"/>
          </a:xfrm>
        </p:grpSpPr>
        <p:sp>
          <p:nvSpPr>
            <p:cNvPr id="1305" name="Google Shape;1305;g3339f1fcd0f_0_211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g3339f1fcd0f_0_211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g3339f1fcd0f_0_211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g3339f1fcd0f_0_211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g3339f1fcd0f_0_211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g3339f1fcd0f_0_211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g3339f1fcd0f_0_211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g3339f1fcd0f_0_211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g3339f1fcd0f_0_211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g3339f1fcd0f_0_211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g3339f1fcd0f_0_211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g3339f1fcd0f_0_211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g3339f1fcd0f_0_211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8" name="Google Shape;1318;g3339f1fcd0f_0_2112"/>
          <p:cNvGrpSpPr/>
          <p:nvPr/>
        </p:nvGrpSpPr>
        <p:grpSpPr>
          <a:xfrm>
            <a:off x="3662200" y="3600884"/>
            <a:ext cx="728236" cy="2377905"/>
            <a:chOff x="6961407" y="2871131"/>
            <a:chExt cx="439278" cy="1434374"/>
          </a:xfrm>
        </p:grpSpPr>
        <p:sp>
          <p:nvSpPr>
            <p:cNvPr id="1319" name="Google Shape;1319;g3339f1fcd0f_0_2112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g3339f1fcd0f_0_2112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g3339f1fcd0f_0_2112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g3339f1fcd0f_0_2112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g3339f1fcd0f_0_2112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g3339f1fcd0f_0_2112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g3339f1fcd0f_0_2112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6" name="Google Shape;1326;g3339f1fcd0f_0_2112"/>
          <p:cNvGrpSpPr/>
          <p:nvPr/>
        </p:nvGrpSpPr>
        <p:grpSpPr>
          <a:xfrm>
            <a:off x="4454456" y="3699593"/>
            <a:ext cx="651152" cy="2279187"/>
            <a:chOff x="7780935" y="2930679"/>
            <a:chExt cx="392781" cy="1374826"/>
          </a:xfrm>
        </p:grpSpPr>
        <p:sp>
          <p:nvSpPr>
            <p:cNvPr id="1327" name="Google Shape;1327;g3339f1fcd0f_0_2112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rect b="b" l="l" r="r" t="t"/>
              <a:pathLst>
                <a:path extrusionOk="0" h="3795" w="10341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g3339f1fcd0f_0_2112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rect b="b" l="l" r="r" t="t"/>
              <a:pathLst>
                <a:path extrusionOk="0" h="4694" w="11468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g3339f1fcd0f_0_2112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rect b="b" l="l" r="r" t="t"/>
              <a:pathLst>
                <a:path extrusionOk="0" h="5179" w="29111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g3339f1fcd0f_0_2112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rect b="b" l="l" r="r" t="t"/>
              <a:pathLst>
                <a:path extrusionOk="0" h="5179" w="31607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g3339f1fcd0f_0_2112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rect b="b" l="l" r="r" t="t"/>
              <a:pathLst>
                <a:path extrusionOk="0" h="4993" w="26316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g3339f1fcd0f_0_2112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rect b="b" l="l" r="r" t="t"/>
              <a:pathLst>
                <a:path extrusionOk="0" h="4694" w="28812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3" name="Google Shape;1333;g3339f1fcd0f_0_2112"/>
          <p:cNvGrpSpPr/>
          <p:nvPr/>
        </p:nvGrpSpPr>
        <p:grpSpPr>
          <a:xfrm>
            <a:off x="5169672" y="3421399"/>
            <a:ext cx="793061" cy="2849001"/>
            <a:chOff x="8623429" y="2586962"/>
            <a:chExt cx="478382" cy="1718543"/>
          </a:xfrm>
        </p:grpSpPr>
        <p:sp>
          <p:nvSpPr>
            <p:cNvPr id="1334" name="Google Shape;1334;g3339f1fcd0f_0_2112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rect b="b" l="l" r="r" t="t"/>
              <a:pathLst>
                <a:path extrusionOk="0" h="2783" w="35116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g3339f1fcd0f_0_2112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rect b="b" l="l" r="r" t="t"/>
              <a:pathLst>
                <a:path extrusionOk="0" h="3752" w="34645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g3339f1fcd0f_0_2112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rect b="b" l="l" r="r" t="t"/>
              <a:pathLst>
                <a:path extrusionOk="0" h="4094" w="3630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g3339f1fcd0f_0_2112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rect b="b" l="l" r="r" t="t"/>
              <a:pathLst>
                <a:path extrusionOk="0" h="4465" w="32506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g3339f1fcd0f_0_2112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rect b="b" l="l" r="r" t="t"/>
              <a:pathLst>
                <a:path extrusionOk="0" h="3153" w="10099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g3339f1fcd0f_0_2112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rect b="b" l="l" r="r" t="t"/>
              <a:pathLst>
                <a:path extrusionOk="0" h="4052" w="10983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g3339f1fcd0f_0_2112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rect b="b" l="l" r="r" t="t"/>
              <a:pathLst>
                <a:path extrusionOk="0" h="2967" w="37255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g3339f1fcd0f_0_2112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rect b="b" l="l" r="r" t="t"/>
              <a:pathLst>
                <a:path extrusionOk="0" h="3452" w="39509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g3339f1fcd0f_0_2112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rect b="b" l="l" r="r" t="t"/>
              <a:pathLst>
                <a:path extrusionOk="0" h="4636" w="30594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g3339f1fcd0f_0_2112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rect b="b" l="l" r="r" t="t"/>
              <a:pathLst>
                <a:path extrusionOk="0" h="2140" w="5293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g3339f1fcd0f_0_2112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rect b="b" l="l" r="r" t="t"/>
              <a:pathLst>
                <a:path extrusionOk="0" h="1242" w="4522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5" name="Google Shape;1345;g3339f1fcd0f_0_2112"/>
          <p:cNvGrpSpPr/>
          <p:nvPr/>
        </p:nvGrpSpPr>
        <p:grpSpPr>
          <a:xfrm>
            <a:off x="6005243" y="3407993"/>
            <a:ext cx="771433" cy="2862406"/>
            <a:chOff x="4128096" y="2589446"/>
            <a:chExt cx="465335" cy="1726629"/>
          </a:xfrm>
        </p:grpSpPr>
        <p:sp>
          <p:nvSpPr>
            <p:cNvPr id="1346" name="Google Shape;1346;g3339f1fcd0f_0_2112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g3339f1fcd0f_0_2112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g3339f1fcd0f_0_2112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g3339f1fcd0f_0_2112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g3339f1fcd0f_0_2112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g3339f1fcd0f_0_2112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g3339f1fcd0f_0_2112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g3339f1fcd0f_0_2112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g3339f1fcd0f_0_2112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g3339f1fcd0f_0_2112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g3339f1fcd0f_0_2112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7" name="Google Shape;1357;g3339f1fcd0f_0_2112"/>
          <p:cNvSpPr txBox="1"/>
          <p:nvPr>
            <p:ph hasCustomPrompt="1" type="title"/>
          </p:nvPr>
        </p:nvSpPr>
        <p:spPr>
          <a:xfrm>
            <a:off x="1984800" y="1438700"/>
            <a:ext cx="51744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8" name="Google Shape;1358;g3339f1fcd0f_0_2112"/>
          <p:cNvSpPr txBox="1"/>
          <p:nvPr>
            <p:ph idx="1" type="subTitle"/>
          </p:nvPr>
        </p:nvSpPr>
        <p:spPr>
          <a:xfrm>
            <a:off x="1984800" y="2491950"/>
            <a:ext cx="51744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3339f1fcd0f_0_218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g3339f1fcd0f_0_2185"/>
          <p:cNvSpPr txBox="1"/>
          <p:nvPr>
            <p:ph type="title"/>
          </p:nvPr>
        </p:nvSpPr>
        <p:spPr>
          <a:xfrm>
            <a:off x="4118275" y="630550"/>
            <a:ext cx="4312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2" name="Google Shape;1362;g3339f1fcd0f_0_2185"/>
          <p:cNvSpPr txBox="1"/>
          <p:nvPr>
            <p:ph idx="1" type="subTitle"/>
          </p:nvPr>
        </p:nvSpPr>
        <p:spPr>
          <a:xfrm>
            <a:off x="4118275" y="1356469"/>
            <a:ext cx="43125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63" name="Google Shape;1363;g3339f1fcd0f_0_2185"/>
          <p:cNvSpPr txBox="1"/>
          <p:nvPr>
            <p:ph idx="2" type="title"/>
          </p:nvPr>
        </p:nvSpPr>
        <p:spPr>
          <a:xfrm>
            <a:off x="4118275" y="2004460"/>
            <a:ext cx="4312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4" name="Google Shape;1364;g3339f1fcd0f_0_2185"/>
          <p:cNvSpPr txBox="1"/>
          <p:nvPr>
            <p:ph idx="3" type="subTitle"/>
          </p:nvPr>
        </p:nvSpPr>
        <p:spPr>
          <a:xfrm>
            <a:off x="4118275" y="2728056"/>
            <a:ext cx="43125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65" name="Google Shape;1365;g3339f1fcd0f_0_2185"/>
          <p:cNvSpPr txBox="1"/>
          <p:nvPr>
            <p:ph idx="4" type="title"/>
          </p:nvPr>
        </p:nvSpPr>
        <p:spPr>
          <a:xfrm>
            <a:off x="4118275" y="3378371"/>
            <a:ext cx="4312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6" name="Google Shape;1366;g3339f1fcd0f_0_2185"/>
          <p:cNvSpPr txBox="1"/>
          <p:nvPr>
            <p:ph idx="5" type="subTitle"/>
          </p:nvPr>
        </p:nvSpPr>
        <p:spPr>
          <a:xfrm>
            <a:off x="4118275" y="4104649"/>
            <a:ext cx="43125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1367" name="Google Shape;1367;g3339f1fcd0f_0_2185"/>
          <p:cNvGrpSpPr/>
          <p:nvPr/>
        </p:nvGrpSpPr>
        <p:grpSpPr>
          <a:xfrm>
            <a:off x="-3" y="91396"/>
            <a:ext cx="2581578" cy="4960723"/>
            <a:chOff x="-3" y="91396"/>
            <a:chExt cx="2581578" cy="4960723"/>
          </a:xfrm>
        </p:grpSpPr>
        <p:grpSp>
          <p:nvGrpSpPr>
            <p:cNvPr id="1368" name="Google Shape;1368;g3339f1fcd0f_0_2185"/>
            <p:cNvGrpSpPr/>
            <p:nvPr/>
          </p:nvGrpSpPr>
          <p:grpSpPr>
            <a:xfrm rot="5400000">
              <a:off x="716105" y="1036886"/>
              <a:ext cx="1149364" cy="2581575"/>
              <a:chOff x="1390914" y="2488356"/>
              <a:chExt cx="811526" cy="1822760"/>
            </a:xfrm>
          </p:grpSpPr>
          <p:sp>
            <p:nvSpPr>
              <p:cNvPr id="1369" name="Google Shape;1369;g3339f1fcd0f_0_2185"/>
              <p:cNvSpPr/>
              <p:nvPr/>
            </p:nvSpPr>
            <p:spPr>
              <a:xfrm rot="-5400000">
                <a:off x="1739909" y="2894384"/>
                <a:ext cx="868558" cy="56503"/>
              </a:xfrm>
              <a:custGeom>
                <a:rect b="b" l="l" r="r" t="t"/>
                <a:pathLst>
                  <a:path extrusionOk="0" h="1299" w="19968">
                    <a:moveTo>
                      <a:pt x="19554" y="0"/>
                    </a:moveTo>
                    <a:cubicBezTo>
                      <a:pt x="19426" y="0"/>
                      <a:pt x="19255" y="114"/>
                      <a:pt x="19198" y="229"/>
                    </a:cubicBezTo>
                    <a:lnTo>
                      <a:pt x="0" y="229"/>
                    </a:lnTo>
                    <a:lnTo>
                      <a:pt x="0" y="1298"/>
                    </a:lnTo>
                    <a:lnTo>
                      <a:pt x="228" y="1298"/>
                    </a:lnTo>
                    <a:lnTo>
                      <a:pt x="228" y="471"/>
                    </a:lnTo>
                    <a:lnTo>
                      <a:pt x="19198" y="471"/>
                    </a:lnTo>
                    <a:cubicBezTo>
                      <a:pt x="19255" y="642"/>
                      <a:pt x="19426" y="770"/>
                      <a:pt x="19554" y="770"/>
                    </a:cubicBezTo>
                    <a:cubicBezTo>
                      <a:pt x="19783" y="770"/>
                      <a:pt x="19968" y="585"/>
                      <a:pt x="19968" y="357"/>
                    </a:cubicBezTo>
                    <a:cubicBezTo>
                      <a:pt x="19968" y="171"/>
                      <a:pt x="19783" y="0"/>
                      <a:pt x="195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g3339f1fcd0f_0_2185"/>
              <p:cNvSpPr/>
              <p:nvPr/>
            </p:nvSpPr>
            <p:spPr>
              <a:xfrm rot="-5400000">
                <a:off x="1765616" y="2959195"/>
                <a:ext cx="778040" cy="95608"/>
              </a:xfrm>
              <a:custGeom>
                <a:rect b="b" l="l" r="r" t="t"/>
                <a:pathLst>
                  <a:path extrusionOk="0" h="2198" w="17887">
                    <a:moveTo>
                      <a:pt x="17472" y="1"/>
                    </a:moveTo>
                    <a:cubicBezTo>
                      <a:pt x="17358" y="1"/>
                      <a:pt x="17173" y="115"/>
                      <a:pt x="17116" y="243"/>
                    </a:cubicBezTo>
                    <a:lnTo>
                      <a:pt x="0" y="243"/>
                    </a:lnTo>
                    <a:lnTo>
                      <a:pt x="0" y="2197"/>
                    </a:lnTo>
                    <a:lnTo>
                      <a:pt x="243" y="2197"/>
                    </a:lnTo>
                    <a:lnTo>
                      <a:pt x="243" y="471"/>
                    </a:lnTo>
                    <a:lnTo>
                      <a:pt x="17116" y="471"/>
                    </a:lnTo>
                    <a:cubicBezTo>
                      <a:pt x="17173" y="657"/>
                      <a:pt x="17358" y="714"/>
                      <a:pt x="17472" y="714"/>
                    </a:cubicBezTo>
                    <a:cubicBezTo>
                      <a:pt x="17715" y="714"/>
                      <a:pt x="17886" y="600"/>
                      <a:pt x="17886" y="357"/>
                    </a:cubicBezTo>
                    <a:cubicBezTo>
                      <a:pt x="17886" y="186"/>
                      <a:pt x="17715" y="1"/>
                      <a:pt x="174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g3339f1fcd0f_0_2185"/>
              <p:cNvSpPr/>
              <p:nvPr/>
            </p:nvSpPr>
            <p:spPr>
              <a:xfrm rot="-5400000">
                <a:off x="1756634" y="3001714"/>
                <a:ext cx="760032" cy="131580"/>
              </a:xfrm>
              <a:custGeom>
                <a:rect b="b" l="l" r="r" t="t"/>
                <a:pathLst>
                  <a:path extrusionOk="0" h="3025" w="17473">
                    <a:moveTo>
                      <a:pt x="17116" y="0"/>
                    </a:moveTo>
                    <a:cubicBezTo>
                      <a:pt x="16931" y="0"/>
                      <a:pt x="16817" y="58"/>
                      <a:pt x="16759" y="229"/>
                    </a:cubicBezTo>
                    <a:lnTo>
                      <a:pt x="1" y="229"/>
                    </a:lnTo>
                    <a:lnTo>
                      <a:pt x="1" y="3024"/>
                    </a:lnTo>
                    <a:lnTo>
                      <a:pt x="243" y="3024"/>
                    </a:lnTo>
                    <a:lnTo>
                      <a:pt x="243" y="471"/>
                    </a:lnTo>
                    <a:lnTo>
                      <a:pt x="16759" y="471"/>
                    </a:lnTo>
                    <a:cubicBezTo>
                      <a:pt x="16817" y="585"/>
                      <a:pt x="16931" y="714"/>
                      <a:pt x="17116" y="714"/>
                    </a:cubicBezTo>
                    <a:cubicBezTo>
                      <a:pt x="17287" y="714"/>
                      <a:pt x="17473" y="528"/>
                      <a:pt x="17473" y="357"/>
                    </a:cubicBezTo>
                    <a:cubicBezTo>
                      <a:pt x="17473" y="115"/>
                      <a:pt x="17287" y="0"/>
                      <a:pt x="171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g3339f1fcd0f_0_2185"/>
              <p:cNvSpPr/>
              <p:nvPr/>
            </p:nvSpPr>
            <p:spPr>
              <a:xfrm rot="-5400000">
                <a:off x="1370420" y="3504542"/>
                <a:ext cx="1460472" cy="152676"/>
              </a:xfrm>
              <a:custGeom>
                <a:rect b="b" l="l" r="r" t="t"/>
                <a:pathLst>
                  <a:path extrusionOk="0" h="3510" w="33576">
                    <a:moveTo>
                      <a:pt x="33162" y="1"/>
                    </a:moveTo>
                    <a:cubicBezTo>
                      <a:pt x="33048" y="1"/>
                      <a:pt x="32862" y="115"/>
                      <a:pt x="32805" y="229"/>
                    </a:cubicBezTo>
                    <a:lnTo>
                      <a:pt x="18371" y="229"/>
                    </a:lnTo>
                    <a:lnTo>
                      <a:pt x="18371" y="3267"/>
                    </a:lnTo>
                    <a:lnTo>
                      <a:pt x="1" y="3267"/>
                    </a:lnTo>
                    <a:lnTo>
                      <a:pt x="1" y="3509"/>
                    </a:lnTo>
                    <a:lnTo>
                      <a:pt x="18600" y="3509"/>
                    </a:lnTo>
                    <a:lnTo>
                      <a:pt x="18600" y="471"/>
                    </a:lnTo>
                    <a:lnTo>
                      <a:pt x="32805" y="471"/>
                    </a:lnTo>
                    <a:cubicBezTo>
                      <a:pt x="32862" y="657"/>
                      <a:pt x="33048" y="714"/>
                      <a:pt x="33162" y="714"/>
                    </a:cubicBezTo>
                    <a:cubicBezTo>
                      <a:pt x="33404" y="714"/>
                      <a:pt x="33575" y="586"/>
                      <a:pt x="33575" y="357"/>
                    </a:cubicBezTo>
                    <a:cubicBezTo>
                      <a:pt x="33575" y="172"/>
                      <a:pt x="33404" y="1"/>
                      <a:pt x="331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g3339f1fcd0f_0_2185"/>
              <p:cNvSpPr/>
              <p:nvPr/>
            </p:nvSpPr>
            <p:spPr>
              <a:xfrm rot="-5400000">
                <a:off x="1428446" y="3604151"/>
                <a:ext cx="1253859" cy="160071"/>
              </a:xfrm>
              <a:custGeom>
                <a:rect b="b" l="l" r="r" t="t"/>
                <a:pathLst>
                  <a:path extrusionOk="0" h="3680" w="28826">
                    <a:moveTo>
                      <a:pt x="28469" y="0"/>
                    </a:moveTo>
                    <a:cubicBezTo>
                      <a:pt x="28298" y="0"/>
                      <a:pt x="28170" y="114"/>
                      <a:pt x="28113" y="285"/>
                    </a:cubicBezTo>
                    <a:lnTo>
                      <a:pt x="17302" y="285"/>
                    </a:lnTo>
                    <a:lnTo>
                      <a:pt x="17302" y="3437"/>
                    </a:lnTo>
                    <a:lnTo>
                      <a:pt x="1" y="3437"/>
                    </a:lnTo>
                    <a:lnTo>
                      <a:pt x="1" y="3680"/>
                    </a:lnTo>
                    <a:lnTo>
                      <a:pt x="17530" y="3680"/>
                    </a:lnTo>
                    <a:lnTo>
                      <a:pt x="17530" y="528"/>
                    </a:lnTo>
                    <a:lnTo>
                      <a:pt x="28113" y="528"/>
                    </a:lnTo>
                    <a:cubicBezTo>
                      <a:pt x="28170" y="642"/>
                      <a:pt x="28298" y="770"/>
                      <a:pt x="28469" y="770"/>
                    </a:cubicBezTo>
                    <a:cubicBezTo>
                      <a:pt x="28655" y="770"/>
                      <a:pt x="28826" y="585"/>
                      <a:pt x="28826" y="414"/>
                    </a:cubicBezTo>
                    <a:cubicBezTo>
                      <a:pt x="28826" y="171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g3339f1fcd0f_0_2185"/>
              <p:cNvSpPr/>
              <p:nvPr/>
            </p:nvSpPr>
            <p:spPr>
              <a:xfrm rot="-5400000">
                <a:off x="1332600" y="3552324"/>
                <a:ext cx="1354991" cy="162594"/>
              </a:xfrm>
              <a:custGeom>
                <a:rect b="b" l="l" r="r" t="t"/>
                <a:pathLst>
                  <a:path extrusionOk="0" h="3738" w="31151">
                    <a:moveTo>
                      <a:pt x="30723" y="0"/>
                    </a:moveTo>
                    <a:cubicBezTo>
                      <a:pt x="30609" y="0"/>
                      <a:pt x="30438" y="114"/>
                      <a:pt x="30366" y="229"/>
                    </a:cubicBezTo>
                    <a:lnTo>
                      <a:pt x="16104" y="229"/>
                    </a:lnTo>
                    <a:lnTo>
                      <a:pt x="16104" y="3495"/>
                    </a:lnTo>
                    <a:lnTo>
                      <a:pt x="1" y="3495"/>
                    </a:lnTo>
                    <a:lnTo>
                      <a:pt x="1" y="3737"/>
                    </a:lnTo>
                    <a:lnTo>
                      <a:pt x="16346" y="3737"/>
                    </a:lnTo>
                    <a:lnTo>
                      <a:pt x="16346" y="471"/>
                    </a:lnTo>
                    <a:lnTo>
                      <a:pt x="30366" y="471"/>
                    </a:lnTo>
                    <a:cubicBezTo>
                      <a:pt x="30438" y="642"/>
                      <a:pt x="30609" y="770"/>
                      <a:pt x="30723" y="770"/>
                    </a:cubicBezTo>
                    <a:cubicBezTo>
                      <a:pt x="30965" y="770"/>
                      <a:pt x="31151" y="585"/>
                      <a:pt x="31151" y="357"/>
                    </a:cubicBezTo>
                    <a:cubicBezTo>
                      <a:pt x="31151" y="171"/>
                      <a:pt x="30965" y="0"/>
                      <a:pt x="3072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g3339f1fcd0f_0_2185"/>
              <p:cNvSpPr/>
              <p:nvPr/>
            </p:nvSpPr>
            <p:spPr>
              <a:xfrm rot="-5400000">
                <a:off x="1296281" y="3552020"/>
                <a:ext cx="1292963" cy="225230"/>
              </a:xfrm>
              <a:custGeom>
                <a:rect b="b" l="l" r="r" t="t"/>
                <a:pathLst>
                  <a:path extrusionOk="0" h="5178" w="29725">
                    <a:moveTo>
                      <a:pt x="29368" y="1"/>
                    </a:moveTo>
                    <a:cubicBezTo>
                      <a:pt x="29183" y="1"/>
                      <a:pt x="29068" y="129"/>
                      <a:pt x="29011" y="243"/>
                    </a:cubicBezTo>
                    <a:lnTo>
                      <a:pt x="18728" y="243"/>
                    </a:lnTo>
                    <a:lnTo>
                      <a:pt x="18728" y="1555"/>
                    </a:lnTo>
                    <a:lnTo>
                      <a:pt x="14977" y="1555"/>
                    </a:lnTo>
                    <a:lnTo>
                      <a:pt x="14977" y="4935"/>
                    </a:lnTo>
                    <a:lnTo>
                      <a:pt x="1" y="4935"/>
                    </a:lnTo>
                    <a:lnTo>
                      <a:pt x="1" y="5178"/>
                    </a:lnTo>
                    <a:lnTo>
                      <a:pt x="15219" y="5178"/>
                    </a:lnTo>
                    <a:lnTo>
                      <a:pt x="15219" y="1783"/>
                    </a:lnTo>
                    <a:lnTo>
                      <a:pt x="18956" y="1783"/>
                    </a:lnTo>
                    <a:lnTo>
                      <a:pt x="18956" y="485"/>
                    </a:lnTo>
                    <a:lnTo>
                      <a:pt x="29011" y="485"/>
                    </a:lnTo>
                    <a:cubicBezTo>
                      <a:pt x="29068" y="657"/>
                      <a:pt x="29183" y="771"/>
                      <a:pt x="29368" y="771"/>
                    </a:cubicBezTo>
                    <a:cubicBezTo>
                      <a:pt x="29596" y="771"/>
                      <a:pt x="29725" y="600"/>
                      <a:pt x="29725" y="357"/>
                    </a:cubicBezTo>
                    <a:cubicBezTo>
                      <a:pt x="29725" y="186"/>
                      <a:pt x="29596" y="1"/>
                      <a:pt x="293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g3339f1fcd0f_0_2185"/>
              <p:cNvSpPr/>
              <p:nvPr/>
            </p:nvSpPr>
            <p:spPr>
              <a:xfrm rot="-5400000">
                <a:off x="1295063" y="3592342"/>
                <a:ext cx="1215407" cy="222142"/>
              </a:xfrm>
              <a:custGeom>
                <a:rect b="b" l="l" r="r" t="t"/>
                <a:pathLst>
                  <a:path extrusionOk="0" h="5107" w="27942">
                    <a:moveTo>
                      <a:pt x="27585" y="0"/>
                    </a:moveTo>
                    <a:cubicBezTo>
                      <a:pt x="27400" y="0"/>
                      <a:pt x="27286" y="114"/>
                      <a:pt x="27229" y="228"/>
                    </a:cubicBezTo>
                    <a:lnTo>
                      <a:pt x="17302" y="228"/>
                    </a:lnTo>
                    <a:lnTo>
                      <a:pt x="17302" y="1369"/>
                    </a:lnTo>
                    <a:lnTo>
                      <a:pt x="14035" y="1369"/>
                    </a:lnTo>
                    <a:lnTo>
                      <a:pt x="14035" y="4864"/>
                    </a:lnTo>
                    <a:lnTo>
                      <a:pt x="1" y="4864"/>
                    </a:lnTo>
                    <a:lnTo>
                      <a:pt x="1" y="5106"/>
                    </a:lnTo>
                    <a:lnTo>
                      <a:pt x="14264" y="5106"/>
                    </a:lnTo>
                    <a:lnTo>
                      <a:pt x="14264" y="1598"/>
                    </a:lnTo>
                    <a:lnTo>
                      <a:pt x="17530" y="1598"/>
                    </a:lnTo>
                    <a:lnTo>
                      <a:pt x="17530" y="471"/>
                    </a:lnTo>
                    <a:lnTo>
                      <a:pt x="27229" y="471"/>
                    </a:lnTo>
                    <a:cubicBezTo>
                      <a:pt x="27286" y="656"/>
                      <a:pt x="27400" y="713"/>
                      <a:pt x="27585" y="713"/>
                    </a:cubicBezTo>
                    <a:cubicBezTo>
                      <a:pt x="27756" y="713"/>
                      <a:pt x="27942" y="585"/>
                      <a:pt x="27942" y="357"/>
                    </a:cubicBezTo>
                    <a:cubicBezTo>
                      <a:pt x="27942" y="171"/>
                      <a:pt x="27756" y="0"/>
                      <a:pt x="275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g3339f1fcd0f_0_2185"/>
              <p:cNvSpPr/>
              <p:nvPr/>
            </p:nvSpPr>
            <p:spPr>
              <a:xfrm rot="-5400000">
                <a:off x="1190518" y="3668963"/>
                <a:ext cx="1163297" cy="121010"/>
              </a:xfrm>
              <a:custGeom>
                <a:rect b="b" l="l" r="r" t="t"/>
                <a:pathLst>
                  <a:path extrusionOk="0" h="2782" w="26744">
                    <a:moveTo>
                      <a:pt x="26330" y="0"/>
                    </a:moveTo>
                    <a:cubicBezTo>
                      <a:pt x="26216" y="0"/>
                      <a:pt x="26030" y="114"/>
                      <a:pt x="25973" y="286"/>
                    </a:cubicBezTo>
                    <a:lnTo>
                      <a:pt x="17116" y="286"/>
                    </a:lnTo>
                    <a:lnTo>
                      <a:pt x="14863" y="2553"/>
                    </a:lnTo>
                    <a:lnTo>
                      <a:pt x="1" y="2553"/>
                    </a:lnTo>
                    <a:lnTo>
                      <a:pt x="1" y="2782"/>
                    </a:lnTo>
                    <a:lnTo>
                      <a:pt x="14920" y="2782"/>
                    </a:lnTo>
                    <a:lnTo>
                      <a:pt x="17245" y="528"/>
                    </a:lnTo>
                    <a:lnTo>
                      <a:pt x="25973" y="528"/>
                    </a:lnTo>
                    <a:cubicBezTo>
                      <a:pt x="26030" y="642"/>
                      <a:pt x="26216" y="770"/>
                      <a:pt x="26330" y="770"/>
                    </a:cubicBezTo>
                    <a:cubicBezTo>
                      <a:pt x="26572" y="770"/>
                      <a:pt x="26744" y="585"/>
                      <a:pt x="26744" y="414"/>
                    </a:cubicBezTo>
                    <a:cubicBezTo>
                      <a:pt x="26744" y="171"/>
                      <a:pt x="26572" y="0"/>
                      <a:pt x="263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g3339f1fcd0f_0_2185"/>
              <p:cNvSpPr/>
              <p:nvPr/>
            </p:nvSpPr>
            <p:spPr>
              <a:xfrm rot="-5400000">
                <a:off x="1172533" y="3722921"/>
                <a:ext cx="1034240" cy="142150"/>
              </a:xfrm>
              <a:custGeom>
                <a:rect b="b" l="l" r="r" t="t"/>
                <a:pathLst>
                  <a:path extrusionOk="0" h="3268" w="23777">
                    <a:moveTo>
                      <a:pt x="23363" y="1"/>
                    </a:moveTo>
                    <a:cubicBezTo>
                      <a:pt x="23235" y="1"/>
                      <a:pt x="23064" y="58"/>
                      <a:pt x="23007" y="229"/>
                    </a:cubicBezTo>
                    <a:lnTo>
                      <a:pt x="16588" y="229"/>
                    </a:lnTo>
                    <a:lnTo>
                      <a:pt x="13793" y="3025"/>
                    </a:lnTo>
                    <a:lnTo>
                      <a:pt x="1" y="3025"/>
                    </a:lnTo>
                    <a:lnTo>
                      <a:pt x="1" y="3267"/>
                    </a:lnTo>
                    <a:lnTo>
                      <a:pt x="13850" y="3267"/>
                    </a:lnTo>
                    <a:lnTo>
                      <a:pt x="16703" y="472"/>
                    </a:lnTo>
                    <a:lnTo>
                      <a:pt x="23007" y="472"/>
                    </a:lnTo>
                    <a:cubicBezTo>
                      <a:pt x="23064" y="586"/>
                      <a:pt x="23235" y="714"/>
                      <a:pt x="23363" y="714"/>
                    </a:cubicBezTo>
                    <a:cubicBezTo>
                      <a:pt x="23591" y="714"/>
                      <a:pt x="23777" y="529"/>
                      <a:pt x="23777" y="357"/>
                    </a:cubicBezTo>
                    <a:cubicBezTo>
                      <a:pt x="23777" y="115"/>
                      <a:pt x="23591" y="1"/>
                      <a:pt x="2336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g3339f1fcd0f_0_2185"/>
              <p:cNvSpPr/>
              <p:nvPr/>
            </p:nvSpPr>
            <p:spPr>
              <a:xfrm rot="-5400000">
                <a:off x="1371361" y="4014833"/>
                <a:ext cx="455419" cy="137148"/>
              </a:xfrm>
              <a:custGeom>
                <a:rect b="b" l="l" r="r" t="t"/>
                <a:pathLst>
                  <a:path extrusionOk="0" h="3153" w="1047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g3339f1fcd0f_0_2185"/>
              <p:cNvSpPr/>
              <p:nvPr/>
            </p:nvSpPr>
            <p:spPr>
              <a:xfrm rot="-5400000">
                <a:off x="1624774" y="4028143"/>
                <a:ext cx="498873" cy="67073"/>
              </a:xfrm>
              <a:custGeom>
                <a:rect b="b" l="l" r="r" t="t"/>
                <a:pathLst>
                  <a:path extrusionOk="0" h="1542" w="11469">
                    <a:moveTo>
                      <a:pt x="11112" y="1"/>
                    </a:moveTo>
                    <a:cubicBezTo>
                      <a:pt x="10940" y="1"/>
                      <a:pt x="10755" y="172"/>
                      <a:pt x="10755" y="358"/>
                    </a:cubicBezTo>
                    <a:cubicBezTo>
                      <a:pt x="10755" y="529"/>
                      <a:pt x="10883" y="714"/>
                      <a:pt x="10997" y="714"/>
                    </a:cubicBezTo>
                    <a:lnTo>
                      <a:pt x="10997" y="1313"/>
                    </a:lnTo>
                    <a:lnTo>
                      <a:pt x="1" y="1313"/>
                    </a:lnTo>
                    <a:lnTo>
                      <a:pt x="1" y="1541"/>
                    </a:lnTo>
                    <a:lnTo>
                      <a:pt x="11240" y="1541"/>
                    </a:lnTo>
                    <a:lnTo>
                      <a:pt x="11240" y="714"/>
                    </a:lnTo>
                    <a:cubicBezTo>
                      <a:pt x="11411" y="714"/>
                      <a:pt x="11468" y="529"/>
                      <a:pt x="11468" y="358"/>
                    </a:cubicBezTo>
                    <a:cubicBezTo>
                      <a:pt x="11468" y="172"/>
                      <a:pt x="11354" y="1"/>
                      <a:pt x="1111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g3339f1fcd0f_0_2185"/>
              <p:cNvSpPr/>
              <p:nvPr/>
            </p:nvSpPr>
            <p:spPr>
              <a:xfrm rot="-5400000">
                <a:off x="1622294" y="3989082"/>
                <a:ext cx="540413" cy="103655"/>
              </a:xfrm>
              <a:custGeom>
                <a:rect b="b" l="l" r="r" t="t"/>
                <a:pathLst>
                  <a:path extrusionOk="0" h="2383" w="12424">
                    <a:moveTo>
                      <a:pt x="12067" y="1"/>
                    </a:moveTo>
                    <a:cubicBezTo>
                      <a:pt x="11896" y="1"/>
                      <a:pt x="11711" y="172"/>
                      <a:pt x="11711" y="358"/>
                    </a:cubicBezTo>
                    <a:cubicBezTo>
                      <a:pt x="11711" y="529"/>
                      <a:pt x="11825" y="714"/>
                      <a:pt x="11953" y="714"/>
                    </a:cubicBezTo>
                    <a:lnTo>
                      <a:pt x="11953" y="2140"/>
                    </a:lnTo>
                    <a:lnTo>
                      <a:pt x="1" y="2140"/>
                    </a:lnTo>
                    <a:lnTo>
                      <a:pt x="1" y="2383"/>
                    </a:lnTo>
                    <a:lnTo>
                      <a:pt x="12181" y="2383"/>
                    </a:lnTo>
                    <a:lnTo>
                      <a:pt x="12181" y="714"/>
                    </a:lnTo>
                    <a:cubicBezTo>
                      <a:pt x="12367" y="714"/>
                      <a:pt x="12424" y="529"/>
                      <a:pt x="12424" y="358"/>
                    </a:cubicBezTo>
                    <a:cubicBezTo>
                      <a:pt x="12424" y="172"/>
                      <a:pt x="12310" y="1"/>
                      <a:pt x="120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g3339f1fcd0f_0_2185"/>
              <p:cNvSpPr/>
              <p:nvPr/>
            </p:nvSpPr>
            <p:spPr>
              <a:xfrm rot="-5400000">
                <a:off x="1618271" y="3949043"/>
                <a:ext cx="584476" cy="139670"/>
              </a:xfrm>
              <a:custGeom>
                <a:rect b="b" l="l" r="r" t="t"/>
                <a:pathLst>
                  <a:path extrusionOk="0" h="3211" w="13437">
                    <a:moveTo>
                      <a:pt x="13080" y="1"/>
                    </a:moveTo>
                    <a:cubicBezTo>
                      <a:pt x="12837" y="1"/>
                      <a:pt x="12666" y="172"/>
                      <a:pt x="12666" y="358"/>
                    </a:cubicBezTo>
                    <a:cubicBezTo>
                      <a:pt x="12666" y="529"/>
                      <a:pt x="12780" y="714"/>
                      <a:pt x="12966" y="714"/>
                    </a:cubicBezTo>
                    <a:lnTo>
                      <a:pt x="12966" y="2968"/>
                    </a:lnTo>
                    <a:lnTo>
                      <a:pt x="1" y="2968"/>
                    </a:lnTo>
                    <a:lnTo>
                      <a:pt x="1" y="3210"/>
                    </a:lnTo>
                    <a:lnTo>
                      <a:pt x="13194" y="3210"/>
                    </a:lnTo>
                    <a:lnTo>
                      <a:pt x="13194" y="714"/>
                    </a:lnTo>
                    <a:cubicBezTo>
                      <a:pt x="13322" y="714"/>
                      <a:pt x="13436" y="529"/>
                      <a:pt x="13436" y="358"/>
                    </a:cubicBezTo>
                    <a:cubicBezTo>
                      <a:pt x="13436" y="172"/>
                      <a:pt x="13251" y="1"/>
                      <a:pt x="130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g3339f1fcd0f_0_2185"/>
              <p:cNvSpPr/>
              <p:nvPr/>
            </p:nvSpPr>
            <p:spPr>
              <a:xfrm rot="-5400000">
                <a:off x="1336628" y="3980100"/>
                <a:ext cx="491391" cy="170641"/>
              </a:xfrm>
              <a:custGeom>
                <a:rect b="b" l="l" r="r" t="t"/>
                <a:pathLst>
                  <a:path extrusionOk="0" h="3923" w="11297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g3339f1fcd0f_0_2185"/>
              <p:cNvSpPr/>
              <p:nvPr/>
            </p:nvSpPr>
            <p:spPr>
              <a:xfrm rot="-5400000">
                <a:off x="1071705" y="3588601"/>
                <a:ext cx="1315930" cy="129101"/>
              </a:xfrm>
              <a:custGeom>
                <a:rect b="b" l="l" r="r" t="t"/>
                <a:pathLst>
                  <a:path extrusionOk="0" h="2968" w="30253">
                    <a:moveTo>
                      <a:pt x="29839" y="1"/>
                    </a:moveTo>
                    <a:cubicBezTo>
                      <a:pt x="29725" y="1"/>
                      <a:pt x="29539" y="115"/>
                      <a:pt x="29482" y="229"/>
                    </a:cubicBezTo>
                    <a:lnTo>
                      <a:pt x="16760" y="229"/>
                    </a:lnTo>
                    <a:lnTo>
                      <a:pt x="14264" y="2725"/>
                    </a:lnTo>
                    <a:lnTo>
                      <a:pt x="1" y="2725"/>
                    </a:lnTo>
                    <a:lnTo>
                      <a:pt x="1" y="2967"/>
                    </a:lnTo>
                    <a:lnTo>
                      <a:pt x="14321" y="2967"/>
                    </a:lnTo>
                    <a:lnTo>
                      <a:pt x="16817" y="471"/>
                    </a:lnTo>
                    <a:lnTo>
                      <a:pt x="29482" y="471"/>
                    </a:lnTo>
                    <a:cubicBezTo>
                      <a:pt x="29539" y="642"/>
                      <a:pt x="29725" y="771"/>
                      <a:pt x="29839" y="771"/>
                    </a:cubicBezTo>
                    <a:cubicBezTo>
                      <a:pt x="30081" y="771"/>
                      <a:pt x="30252" y="585"/>
                      <a:pt x="30252" y="357"/>
                    </a:cubicBezTo>
                    <a:cubicBezTo>
                      <a:pt x="30252" y="172"/>
                      <a:pt x="30081" y="1"/>
                      <a:pt x="298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g3339f1fcd0f_0_2185"/>
              <p:cNvSpPr/>
              <p:nvPr/>
            </p:nvSpPr>
            <p:spPr>
              <a:xfrm rot="-5400000">
                <a:off x="1008135" y="3602585"/>
                <a:ext cx="1253859" cy="163203"/>
              </a:xfrm>
              <a:custGeom>
                <a:rect b="b" l="l" r="r" t="t"/>
                <a:pathLst>
                  <a:path extrusionOk="0" h="3752" w="28826">
                    <a:moveTo>
                      <a:pt x="28469" y="0"/>
                    </a:moveTo>
                    <a:cubicBezTo>
                      <a:pt x="28298" y="0"/>
                      <a:pt x="28170" y="129"/>
                      <a:pt x="28113" y="300"/>
                    </a:cubicBezTo>
                    <a:lnTo>
                      <a:pt x="16588" y="300"/>
                    </a:lnTo>
                    <a:lnTo>
                      <a:pt x="13322" y="3509"/>
                    </a:lnTo>
                    <a:lnTo>
                      <a:pt x="1" y="3509"/>
                    </a:lnTo>
                    <a:lnTo>
                      <a:pt x="1" y="3751"/>
                    </a:lnTo>
                    <a:lnTo>
                      <a:pt x="13436" y="3751"/>
                    </a:lnTo>
                    <a:lnTo>
                      <a:pt x="16703" y="542"/>
                    </a:lnTo>
                    <a:lnTo>
                      <a:pt x="28113" y="542"/>
                    </a:lnTo>
                    <a:cubicBezTo>
                      <a:pt x="28170" y="656"/>
                      <a:pt x="28298" y="785"/>
                      <a:pt x="28469" y="785"/>
                    </a:cubicBezTo>
                    <a:cubicBezTo>
                      <a:pt x="28655" y="785"/>
                      <a:pt x="28826" y="599"/>
                      <a:pt x="28826" y="428"/>
                    </a:cubicBezTo>
                    <a:cubicBezTo>
                      <a:pt x="28826" y="186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g3339f1fcd0f_0_2185"/>
              <p:cNvSpPr/>
              <p:nvPr/>
            </p:nvSpPr>
            <p:spPr>
              <a:xfrm rot="-5400000">
                <a:off x="911354" y="3681359"/>
                <a:ext cx="1109317" cy="150197"/>
              </a:xfrm>
              <a:custGeom>
                <a:rect b="b" l="l" r="r" t="t"/>
                <a:pathLst>
                  <a:path extrusionOk="0" h="3453" w="25503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g3339f1fcd0f_0_2185"/>
              <p:cNvSpPr/>
              <p:nvPr/>
            </p:nvSpPr>
            <p:spPr>
              <a:xfrm rot="-5400000">
                <a:off x="862332" y="3518809"/>
                <a:ext cx="1398445" cy="186169"/>
              </a:xfrm>
              <a:custGeom>
                <a:rect b="b" l="l" r="r" t="t"/>
                <a:pathLst>
                  <a:path extrusionOk="0" h="4280" w="3215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g3339f1fcd0f_0_2185"/>
              <p:cNvSpPr/>
              <p:nvPr/>
            </p:nvSpPr>
            <p:spPr>
              <a:xfrm rot="-5400000">
                <a:off x="868857" y="3571876"/>
                <a:ext cx="1302881" cy="175599"/>
              </a:xfrm>
              <a:custGeom>
                <a:rect b="b" l="l" r="r" t="t"/>
                <a:pathLst>
                  <a:path extrusionOk="0" h="4037" w="29953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9" name="Google Shape;1389;g3339f1fcd0f_0_2185"/>
            <p:cNvGrpSpPr/>
            <p:nvPr/>
          </p:nvGrpSpPr>
          <p:grpSpPr>
            <a:xfrm rot="5400000">
              <a:off x="877357" y="-121212"/>
              <a:ext cx="563316" cy="2318032"/>
              <a:chOff x="426802" y="2674435"/>
              <a:chExt cx="397737" cy="1636681"/>
            </a:xfrm>
          </p:grpSpPr>
          <p:sp>
            <p:nvSpPr>
              <p:cNvPr id="1390" name="Google Shape;1390;g3339f1fcd0f_0_2185"/>
              <p:cNvSpPr/>
              <p:nvPr/>
            </p:nvSpPr>
            <p:spPr>
              <a:xfrm rot="-5400000">
                <a:off x="-81621" y="3482511"/>
                <a:ext cx="1556645" cy="100566"/>
              </a:xfrm>
              <a:custGeom>
                <a:rect b="b" l="l" r="r" t="t"/>
                <a:pathLst>
                  <a:path extrusionOk="0" h="2312" w="35787">
                    <a:moveTo>
                      <a:pt x="17658" y="1"/>
                    </a:moveTo>
                    <a:lnTo>
                      <a:pt x="15576" y="2083"/>
                    </a:lnTo>
                    <a:lnTo>
                      <a:pt x="1" y="2083"/>
                    </a:lnTo>
                    <a:lnTo>
                      <a:pt x="1" y="2312"/>
                    </a:lnTo>
                    <a:lnTo>
                      <a:pt x="15633" y="2312"/>
                    </a:lnTo>
                    <a:lnTo>
                      <a:pt x="17772" y="243"/>
                    </a:lnTo>
                    <a:lnTo>
                      <a:pt x="23363" y="243"/>
                    </a:lnTo>
                    <a:lnTo>
                      <a:pt x="24904" y="1784"/>
                    </a:lnTo>
                    <a:lnTo>
                      <a:pt x="35073" y="1784"/>
                    </a:lnTo>
                    <a:cubicBezTo>
                      <a:pt x="35130" y="1898"/>
                      <a:pt x="35244" y="2026"/>
                      <a:pt x="35430" y="2026"/>
                    </a:cubicBezTo>
                    <a:cubicBezTo>
                      <a:pt x="35601" y="2026"/>
                      <a:pt x="35786" y="1841"/>
                      <a:pt x="35786" y="1670"/>
                    </a:cubicBezTo>
                    <a:cubicBezTo>
                      <a:pt x="35786" y="1427"/>
                      <a:pt x="35601" y="1242"/>
                      <a:pt x="35430" y="1242"/>
                    </a:cubicBezTo>
                    <a:cubicBezTo>
                      <a:pt x="35244" y="1242"/>
                      <a:pt x="35130" y="1370"/>
                      <a:pt x="35073" y="1541"/>
                    </a:cubicBezTo>
                    <a:lnTo>
                      <a:pt x="25018" y="1541"/>
                    </a:lnTo>
                    <a:lnTo>
                      <a:pt x="234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g3339f1fcd0f_0_2185"/>
              <p:cNvSpPr/>
              <p:nvPr/>
            </p:nvSpPr>
            <p:spPr>
              <a:xfrm rot="-5400000">
                <a:off x="-285730" y="3386968"/>
                <a:ext cx="1636680" cy="211615"/>
              </a:xfrm>
              <a:custGeom>
                <a:rect b="b" l="l" r="r" t="t"/>
                <a:pathLst>
                  <a:path extrusionOk="0" h="4865" w="37627">
                    <a:moveTo>
                      <a:pt x="13137" y="1"/>
                    </a:moveTo>
                    <a:lnTo>
                      <a:pt x="13137" y="4636"/>
                    </a:lnTo>
                    <a:lnTo>
                      <a:pt x="12181" y="4636"/>
                    </a:lnTo>
                    <a:lnTo>
                      <a:pt x="12181" y="771"/>
                    </a:lnTo>
                    <a:lnTo>
                      <a:pt x="1" y="771"/>
                    </a:lnTo>
                    <a:lnTo>
                      <a:pt x="1" y="1014"/>
                    </a:lnTo>
                    <a:lnTo>
                      <a:pt x="11953" y="1014"/>
                    </a:lnTo>
                    <a:lnTo>
                      <a:pt x="11953" y="4865"/>
                    </a:lnTo>
                    <a:lnTo>
                      <a:pt x="13379" y="4865"/>
                    </a:lnTo>
                    <a:lnTo>
                      <a:pt x="13379" y="229"/>
                    </a:lnTo>
                    <a:lnTo>
                      <a:pt x="20454" y="229"/>
                    </a:lnTo>
                    <a:lnTo>
                      <a:pt x="22237" y="2083"/>
                    </a:lnTo>
                    <a:lnTo>
                      <a:pt x="36856" y="2083"/>
                    </a:lnTo>
                    <a:cubicBezTo>
                      <a:pt x="36913" y="2197"/>
                      <a:pt x="37084" y="2311"/>
                      <a:pt x="37213" y="2311"/>
                    </a:cubicBezTo>
                    <a:cubicBezTo>
                      <a:pt x="37441" y="2311"/>
                      <a:pt x="37626" y="2140"/>
                      <a:pt x="37626" y="1955"/>
                    </a:cubicBezTo>
                    <a:cubicBezTo>
                      <a:pt x="37626" y="1727"/>
                      <a:pt x="37441" y="1541"/>
                      <a:pt x="37213" y="1541"/>
                    </a:cubicBezTo>
                    <a:cubicBezTo>
                      <a:pt x="37084" y="1541"/>
                      <a:pt x="36913" y="1655"/>
                      <a:pt x="36856" y="1841"/>
                    </a:cubicBezTo>
                    <a:lnTo>
                      <a:pt x="22351" y="1841"/>
                    </a:lnTo>
                    <a:lnTo>
                      <a:pt x="2051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g3339f1fcd0f_0_2185"/>
              <p:cNvSpPr/>
              <p:nvPr/>
            </p:nvSpPr>
            <p:spPr>
              <a:xfrm rot="-5400000">
                <a:off x="416274" y="4013898"/>
                <a:ext cx="447372" cy="147065"/>
              </a:xfrm>
              <a:custGeom>
                <a:rect b="b" l="l" r="r" t="t"/>
                <a:pathLst>
                  <a:path extrusionOk="0" h="3381" w="10285">
                    <a:moveTo>
                      <a:pt x="1" y="0"/>
                    </a:moveTo>
                    <a:lnTo>
                      <a:pt x="1" y="228"/>
                    </a:lnTo>
                    <a:lnTo>
                      <a:pt x="9757" y="228"/>
                    </a:lnTo>
                    <a:lnTo>
                      <a:pt x="9757" y="2667"/>
                    </a:lnTo>
                    <a:cubicBezTo>
                      <a:pt x="9628" y="2667"/>
                      <a:pt x="9514" y="2853"/>
                      <a:pt x="9514" y="3024"/>
                    </a:cubicBezTo>
                    <a:cubicBezTo>
                      <a:pt x="9514" y="3209"/>
                      <a:pt x="9685" y="3380"/>
                      <a:pt x="9871" y="3380"/>
                    </a:cubicBezTo>
                    <a:cubicBezTo>
                      <a:pt x="10113" y="3380"/>
                      <a:pt x="10284" y="3209"/>
                      <a:pt x="10284" y="3024"/>
                    </a:cubicBezTo>
                    <a:cubicBezTo>
                      <a:pt x="10284" y="2853"/>
                      <a:pt x="10170" y="2667"/>
                      <a:pt x="9985" y="2667"/>
                    </a:cubicBezTo>
                    <a:lnTo>
                      <a:pt x="998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g3339f1fcd0f_0_2185"/>
              <p:cNvSpPr/>
              <p:nvPr/>
            </p:nvSpPr>
            <p:spPr>
              <a:xfrm rot="-5400000">
                <a:off x="32255" y="3518831"/>
                <a:ext cx="1497053" cy="87517"/>
              </a:xfrm>
              <a:custGeom>
                <a:rect b="b" l="l" r="r" t="t"/>
                <a:pathLst>
                  <a:path extrusionOk="0" h="2012" w="34417">
                    <a:moveTo>
                      <a:pt x="18243" y="0"/>
                    </a:moveTo>
                    <a:lnTo>
                      <a:pt x="16588" y="1655"/>
                    </a:lnTo>
                    <a:lnTo>
                      <a:pt x="1" y="1655"/>
                    </a:lnTo>
                    <a:lnTo>
                      <a:pt x="1" y="1897"/>
                    </a:lnTo>
                    <a:lnTo>
                      <a:pt x="16645" y="1897"/>
                    </a:lnTo>
                    <a:lnTo>
                      <a:pt x="18314" y="229"/>
                    </a:lnTo>
                    <a:lnTo>
                      <a:pt x="22522" y="229"/>
                    </a:lnTo>
                    <a:lnTo>
                      <a:pt x="24076" y="1783"/>
                    </a:lnTo>
                    <a:lnTo>
                      <a:pt x="33647" y="1783"/>
                    </a:lnTo>
                    <a:cubicBezTo>
                      <a:pt x="33704" y="1954"/>
                      <a:pt x="33875" y="2011"/>
                      <a:pt x="34003" y="2011"/>
                    </a:cubicBezTo>
                    <a:cubicBezTo>
                      <a:pt x="34232" y="2011"/>
                      <a:pt x="34417" y="1840"/>
                      <a:pt x="34417" y="1655"/>
                    </a:cubicBezTo>
                    <a:cubicBezTo>
                      <a:pt x="34417" y="1427"/>
                      <a:pt x="34232" y="1298"/>
                      <a:pt x="34003" y="1298"/>
                    </a:cubicBezTo>
                    <a:cubicBezTo>
                      <a:pt x="33875" y="1298"/>
                      <a:pt x="33704" y="1370"/>
                      <a:pt x="33647" y="1541"/>
                    </a:cubicBezTo>
                    <a:lnTo>
                      <a:pt x="24191" y="1541"/>
                    </a:lnTo>
                    <a:lnTo>
                      <a:pt x="2265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g3339f1fcd0f_0_2185"/>
              <p:cNvSpPr/>
              <p:nvPr/>
            </p:nvSpPr>
            <p:spPr>
              <a:xfrm rot="-5400000">
                <a:off x="48067" y="3573094"/>
                <a:ext cx="1377957" cy="98087"/>
              </a:xfrm>
              <a:custGeom>
                <a:rect b="b" l="l" r="r" t="t"/>
                <a:pathLst>
                  <a:path extrusionOk="0" h="2255" w="31679">
                    <a:moveTo>
                      <a:pt x="18186" y="1"/>
                    </a:moveTo>
                    <a:lnTo>
                      <a:pt x="16232" y="1955"/>
                    </a:lnTo>
                    <a:lnTo>
                      <a:pt x="1" y="1955"/>
                    </a:lnTo>
                    <a:lnTo>
                      <a:pt x="1" y="2197"/>
                    </a:lnTo>
                    <a:lnTo>
                      <a:pt x="16346" y="2197"/>
                    </a:lnTo>
                    <a:lnTo>
                      <a:pt x="18314" y="229"/>
                    </a:lnTo>
                    <a:lnTo>
                      <a:pt x="22950" y="229"/>
                    </a:lnTo>
                    <a:lnTo>
                      <a:pt x="24661" y="1955"/>
                    </a:lnTo>
                    <a:lnTo>
                      <a:pt x="30908" y="1955"/>
                    </a:lnTo>
                    <a:cubicBezTo>
                      <a:pt x="30965" y="2140"/>
                      <a:pt x="31151" y="2254"/>
                      <a:pt x="31265" y="2254"/>
                    </a:cubicBezTo>
                    <a:cubicBezTo>
                      <a:pt x="31507" y="2254"/>
                      <a:pt x="31679" y="2069"/>
                      <a:pt x="31679" y="1840"/>
                    </a:cubicBezTo>
                    <a:cubicBezTo>
                      <a:pt x="31679" y="1655"/>
                      <a:pt x="31507" y="1484"/>
                      <a:pt x="31265" y="1484"/>
                    </a:cubicBezTo>
                    <a:cubicBezTo>
                      <a:pt x="31151" y="1484"/>
                      <a:pt x="30965" y="1598"/>
                      <a:pt x="30908" y="1712"/>
                    </a:cubicBezTo>
                    <a:lnTo>
                      <a:pt x="24733" y="1712"/>
                    </a:lnTo>
                    <a:lnTo>
                      <a:pt x="230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g3339f1fcd0f_0_2185"/>
              <p:cNvSpPr/>
              <p:nvPr/>
            </p:nvSpPr>
            <p:spPr>
              <a:xfrm rot="-5400000">
                <a:off x="-80031" y="3527509"/>
                <a:ext cx="1354991" cy="212224"/>
              </a:xfrm>
              <a:custGeom>
                <a:rect b="b" l="l" r="r" t="t"/>
                <a:pathLst>
                  <a:path extrusionOk="0" h="4879" w="31151">
                    <a:moveTo>
                      <a:pt x="14749" y="0"/>
                    </a:moveTo>
                    <a:lnTo>
                      <a:pt x="14749" y="4636"/>
                    </a:lnTo>
                    <a:lnTo>
                      <a:pt x="10755" y="4636"/>
                    </a:lnTo>
                    <a:lnTo>
                      <a:pt x="10755" y="956"/>
                    </a:lnTo>
                    <a:lnTo>
                      <a:pt x="1" y="956"/>
                    </a:lnTo>
                    <a:lnTo>
                      <a:pt x="1" y="1184"/>
                    </a:lnTo>
                    <a:lnTo>
                      <a:pt x="10527" y="1184"/>
                    </a:lnTo>
                    <a:lnTo>
                      <a:pt x="10527" y="4878"/>
                    </a:lnTo>
                    <a:lnTo>
                      <a:pt x="14977" y="4878"/>
                    </a:lnTo>
                    <a:lnTo>
                      <a:pt x="14977" y="243"/>
                    </a:lnTo>
                    <a:lnTo>
                      <a:pt x="18842" y="243"/>
                    </a:lnTo>
                    <a:lnTo>
                      <a:pt x="21281" y="2739"/>
                    </a:lnTo>
                    <a:lnTo>
                      <a:pt x="30366" y="2739"/>
                    </a:lnTo>
                    <a:cubicBezTo>
                      <a:pt x="30438" y="2853"/>
                      <a:pt x="30609" y="2967"/>
                      <a:pt x="30723" y="2967"/>
                    </a:cubicBezTo>
                    <a:cubicBezTo>
                      <a:pt x="30965" y="2967"/>
                      <a:pt x="31151" y="2796"/>
                      <a:pt x="31151" y="2610"/>
                    </a:cubicBezTo>
                    <a:cubicBezTo>
                      <a:pt x="31151" y="2382"/>
                      <a:pt x="30965" y="2197"/>
                      <a:pt x="30723" y="2197"/>
                    </a:cubicBezTo>
                    <a:cubicBezTo>
                      <a:pt x="30609" y="2197"/>
                      <a:pt x="30438" y="2311"/>
                      <a:pt x="30366" y="2496"/>
                    </a:cubicBezTo>
                    <a:lnTo>
                      <a:pt x="21395" y="2496"/>
                    </a:lnTo>
                    <a:lnTo>
                      <a:pt x="188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g3339f1fcd0f_0_2185"/>
              <p:cNvSpPr/>
              <p:nvPr/>
            </p:nvSpPr>
            <p:spPr>
              <a:xfrm rot="-5400000">
                <a:off x="-149844" y="3491841"/>
                <a:ext cx="1429458" cy="209092"/>
              </a:xfrm>
              <a:custGeom>
                <a:rect b="b" l="l" r="r" t="t"/>
                <a:pathLst>
                  <a:path extrusionOk="0" h="4807" w="32863">
                    <a:moveTo>
                      <a:pt x="13850" y="0"/>
                    </a:moveTo>
                    <a:lnTo>
                      <a:pt x="13850" y="4578"/>
                    </a:lnTo>
                    <a:lnTo>
                      <a:pt x="11411" y="4578"/>
                    </a:lnTo>
                    <a:lnTo>
                      <a:pt x="11411" y="884"/>
                    </a:lnTo>
                    <a:lnTo>
                      <a:pt x="1" y="884"/>
                    </a:lnTo>
                    <a:lnTo>
                      <a:pt x="1" y="1127"/>
                    </a:lnTo>
                    <a:lnTo>
                      <a:pt x="11183" y="1127"/>
                    </a:lnTo>
                    <a:lnTo>
                      <a:pt x="11183" y="4807"/>
                    </a:lnTo>
                    <a:lnTo>
                      <a:pt x="14092" y="4807"/>
                    </a:lnTo>
                    <a:lnTo>
                      <a:pt x="14092" y="243"/>
                    </a:lnTo>
                    <a:lnTo>
                      <a:pt x="19498" y="243"/>
                    </a:lnTo>
                    <a:lnTo>
                      <a:pt x="21637" y="2439"/>
                    </a:lnTo>
                    <a:lnTo>
                      <a:pt x="32149" y="2439"/>
                    </a:lnTo>
                    <a:cubicBezTo>
                      <a:pt x="32221" y="2553"/>
                      <a:pt x="32335" y="2667"/>
                      <a:pt x="32506" y="2667"/>
                    </a:cubicBezTo>
                    <a:cubicBezTo>
                      <a:pt x="32691" y="2667"/>
                      <a:pt x="32862" y="2496"/>
                      <a:pt x="32862" y="2311"/>
                    </a:cubicBezTo>
                    <a:cubicBezTo>
                      <a:pt x="32862" y="2082"/>
                      <a:pt x="32691" y="1954"/>
                      <a:pt x="32506" y="1954"/>
                    </a:cubicBezTo>
                    <a:cubicBezTo>
                      <a:pt x="32335" y="1954"/>
                      <a:pt x="32221" y="2025"/>
                      <a:pt x="32149" y="2197"/>
                    </a:cubicBezTo>
                    <a:lnTo>
                      <a:pt x="21752" y="2197"/>
                    </a:lnTo>
                    <a:lnTo>
                      <a:pt x="195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7" name="Google Shape;1397;g3339f1fcd0f_0_2185"/>
            <p:cNvGrpSpPr/>
            <p:nvPr/>
          </p:nvGrpSpPr>
          <p:grpSpPr>
            <a:xfrm rot="5400000">
              <a:off x="1063655" y="-968281"/>
              <a:ext cx="190730" cy="2310084"/>
              <a:chOff x="9" y="2835115"/>
              <a:chExt cx="134668" cy="1631070"/>
            </a:xfrm>
          </p:grpSpPr>
          <p:sp>
            <p:nvSpPr>
              <p:cNvPr id="1398" name="Google Shape;1398;g3339f1fcd0f_0_2185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rect b="b" l="l" r="r" t="t"/>
                <a:pathLst>
                  <a:path extrusionOk="0" h="1898" w="34417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g3339f1fcd0f_0_2185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rect b="b" l="l" r="r" t="t"/>
                <a:pathLst>
                  <a:path extrusionOk="0" h="1669" w="20981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g3339f1fcd0f_0_2185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rect b="b" l="l" r="r" t="t"/>
                <a:pathLst>
                  <a:path extrusionOk="0" h="714" w="19384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g3339f1fcd0f_0_2185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rect b="b" l="l" r="r" t="t"/>
                <a:pathLst>
                  <a:path extrusionOk="0" h="2140" w="37498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2" name="Google Shape;1402;g3339f1fcd0f_0_2185"/>
            <p:cNvGrpSpPr/>
            <p:nvPr/>
          </p:nvGrpSpPr>
          <p:grpSpPr>
            <a:xfrm rot="5400000">
              <a:off x="642763" y="3490207"/>
              <a:ext cx="919147" cy="2204676"/>
              <a:chOff x="3117443" y="2754471"/>
              <a:chExt cx="648978" cy="1556645"/>
            </a:xfrm>
          </p:grpSpPr>
          <p:sp>
            <p:nvSpPr>
              <p:cNvPr id="1403" name="Google Shape;1403;g3339f1fcd0f_0_2185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rect b="b" l="l" r="r" t="t"/>
                <a:pathLst>
                  <a:path extrusionOk="0" h="2854" w="30196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g3339f1fcd0f_0_2185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rect b="b" l="l" r="r" t="t"/>
                <a:pathLst>
                  <a:path extrusionOk="0" h="771" w="14806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g3339f1fcd0f_0_2185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rect b="b" l="l" r="r" t="t"/>
                <a:pathLst>
                  <a:path extrusionOk="0" h="3866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g3339f1fcd0f_0_2185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rect b="b" l="l" r="r" t="t"/>
                <a:pathLst>
                  <a:path extrusionOk="0" h="4508" w="26216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g3339f1fcd0f_0_2185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rect b="b" l="l" r="r" t="t"/>
                <a:pathLst>
                  <a:path extrusionOk="0" h="4451" w="30723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g3339f1fcd0f_0_2185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rect b="b" l="l" r="r" t="t"/>
                <a:pathLst>
                  <a:path extrusionOk="0" h="3324" w="28356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g3339f1fcd0f_0_2185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rect b="b" l="l" r="r" t="t"/>
                <a:pathLst>
                  <a:path extrusionOk="0" h="2254" w="32635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g3339f1fcd0f_0_2185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rect b="b" l="l" r="r" t="t"/>
                <a:pathLst>
                  <a:path extrusionOk="0" h="2269" w="35787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g3339f1fcd0f_0_2185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rect b="b" l="l" r="r" t="t"/>
                <a:pathLst>
                  <a:path extrusionOk="0" h="2312" w="34475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g3339f1fcd0f_0_2185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rect b="b" l="l" r="r" t="t"/>
                <a:pathLst>
                  <a:path extrusionOk="0" h="2626" w="28769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13" name="Google Shape;1413;g3339f1fcd0f_0_2185"/>
            <p:cNvGrpSpPr/>
            <p:nvPr/>
          </p:nvGrpSpPr>
          <p:grpSpPr>
            <a:xfrm rot="5400000">
              <a:off x="694174" y="2228990"/>
              <a:ext cx="622151" cy="2010497"/>
              <a:chOff x="2474121" y="2891575"/>
              <a:chExt cx="439279" cy="1419541"/>
            </a:xfrm>
          </p:grpSpPr>
          <p:sp>
            <p:nvSpPr>
              <p:cNvPr id="1414" name="Google Shape;1414;g3339f1fcd0f_0_2185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rect b="b" l="l" r="r" t="t"/>
                <a:pathLst>
                  <a:path extrusionOk="0" h="3039" w="32635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g3339f1fcd0f_0_2185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rect b="b" l="l" r="r" t="t"/>
                <a:pathLst>
                  <a:path extrusionOk="0" h="4280" w="11597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g3339f1fcd0f_0_2185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rect b="b" l="l" r="r" t="t"/>
                <a:pathLst>
                  <a:path extrusionOk="0" h="3453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g3339f1fcd0f_0_2185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rect b="b" l="l" r="r" t="t"/>
                <a:pathLst>
                  <a:path extrusionOk="0" h="2968" w="26687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g3339f1fcd0f_0_2185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rect b="b" l="l" r="r" t="t"/>
                <a:pathLst>
                  <a:path extrusionOk="0" h="3096" w="2924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g3339f1fcd0f_0_2185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rect b="b" l="l" r="r" t="t"/>
                <a:pathLst>
                  <a:path extrusionOk="0" h="2925" w="27871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g3339f1fcd0f_0_2185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rect b="b" l="l" r="r" t="t"/>
                <a:pathLst>
                  <a:path extrusionOk="0" h="771" w="25375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g3339f1fcd0f_0_2185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rect b="b" l="l" r="r" t="t"/>
                <a:pathLst>
                  <a:path extrusionOk="0" h="771" w="21638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2" name="Google Shape;1422;g3339f1fcd0f_0_2185"/>
            <p:cNvGrpSpPr/>
            <p:nvPr/>
          </p:nvGrpSpPr>
          <p:grpSpPr>
            <a:xfrm flipH="1" rot="5400000">
              <a:off x="794341" y="545914"/>
              <a:ext cx="391933" cy="1980618"/>
              <a:chOff x="1015564" y="2912671"/>
              <a:chExt cx="276730" cy="1398445"/>
            </a:xfrm>
          </p:grpSpPr>
          <p:sp>
            <p:nvSpPr>
              <p:cNvPr id="1423" name="Google Shape;1423;g3339f1fcd0f_0_2185"/>
              <p:cNvSpPr/>
              <p:nvPr/>
            </p:nvSpPr>
            <p:spPr>
              <a:xfrm rot="-5400000">
                <a:off x="996011" y="4014833"/>
                <a:ext cx="455419" cy="137148"/>
              </a:xfrm>
              <a:custGeom>
                <a:rect b="b" l="l" r="r" t="t"/>
                <a:pathLst>
                  <a:path extrusionOk="0" h="3153" w="1047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g3339f1fcd0f_0_2185"/>
              <p:cNvSpPr/>
              <p:nvPr/>
            </p:nvSpPr>
            <p:spPr>
              <a:xfrm rot="-5400000">
                <a:off x="961278" y="3980100"/>
                <a:ext cx="491391" cy="170641"/>
              </a:xfrm>
              <a:custGeom>
                <a:rect b="b" l="l" r="r" t="t"/>
                <a:pathLst>
                  <a:path extrusionOk="0" h="3923" w="11297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g3339f1fcd0f_0_2185"/>
              <p:cNvSpPr/>
              <p:nvPr/>
            </p:nvSpPr>
            <p:spPr>
              <a:xfrm rot="-5400000">
                <a:off x="536004" y="3681359"/>
                <a:ext cx="1109317" cy="150197"/>
              </a:xfrm>
              <a:custGeom>
                <a:rect b="b" l="l" r="r" t="t"/>
                <a:pathLst>
                  <a:path extrusionOk="0" h="3453" w="25503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g3339f1fcd0f_0_2185"/>
              <p:cNvSpPr/>
              <p:nvPr/>
            </p:nvSpPr>
            <p:spPr>
              <a:xfrm rot="-5400000">
                <a:off x="486982" y="3518809"/>
                <a:ext cx="1398445" cy="186169"/>
              </a:xfrm>
              <a:custGeom>
                <a:rect b="b" l="l" r="r" t="t"/>
                <a:pathLst>
                  <a:path extrusionOk="0" h="4280" w="3215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g3339f1fcd0f_0_2185"/>
              <p:cNvSpPr/>
              <p:nvPr/>
            </p:nvSpPr>
            <p:spPr>
              <a:xfrm rot="-5400000">
                <a:off x="493507" y="3571876"/>
                <a:ext cx="1302881" cy="175599"/>
              </a:xfrm>
              <a:custGeom>
                <a:rect b="b" l="l" r="r" t="t"/>
                <a:pathLst>
                  <a:path extrusionOk="0" h="4037" w="29953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8" name="Google Shape;1428;g3339f1fcd0f_0_2185"/>
            <p:cNvGrpSpPr/>
            <p:nvPr/>
          </p:nvGrpSpPr>
          <p:grpSpPr>
            <a:xfrm rot="5400000">
              <a:off x="722662" y="-419751"/>
              <a:ext cx="432407" cy="1877736"/>
              <a:chOff x="4792514" y="2979701"/>
              <a:chExt cx="305308" cy="1325804"/>
            </a:xfrm>
          </p:grpSpPr>
          <p:sp>
            <p:nvSpPr>
              <p:cNvPr id="1429" name="Google Shape;1429;g3339f1fcd0f_0_2185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rect b="b" l="l" r="r" t="t"/>
                <a:pathLst>
                  <a:path extrusionOk="0" h="2555" w="29111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0" name="Google Shape;1430;g3339f1fcd0f_0_2185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rect b="b" l="l" r="r" t="t"/>
                <a:pathLst>
                  <a:path extrusionOk="0" h="2440" w="3048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Google Shape;1431;g3339f1fcd0f_0_2185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rect b="b" l="l" r="r" t="t"/>
                <a:pathLst>
                  <a:path extrusionOk="0" h="2312" w="27514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g3339f1fcd0f_0_2185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rect b="b" l="l" r="r" t="t"/>
                <a:pathLst>
                  <a:path extrusionOk="0" h="2326" w="25731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Google Shape;1433;g3339f1fcd0f_0_2185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rect b="b" l="l" r="r" t="t"/>
                <a:pathLst>
                  <a:path extrusionOk="0" h="714" w="22037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4" name="Google Shape;1434;g3339f1fcd0f_0_2185"/>
            <p:cNvGrpSpPr/>
            <p:nvPr/>
          </p:nvGrpSpPr>
          <p:grpSpPr>
            <a:xfrm rot="5400000">
              <a:off x="893182" y="2543569"/>
              <a:ext cx="659055" cy="2445425"/>
              <a:chOff x="4128096" y="2589446"/>
              <a:chExt cx="465335" cy="1726629"/>
            </a:xfrm>
          </p:grpSpPr>
          <p:sp>
            <p:nvSpPr>
              <p:cNvPr id="1435" name="Google Shape;1435;g3339f1fcd0f_0_2185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rect b="b" l="l" r="r" t="t"/>
                <a:pathLst>
                  <a:path extrusionOk="0" h="885" w="10284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6" name="Google Shape;1436;g3339f1fcd0f_0_2185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rect b="b" l="l" r="r" t="t"/>
                <a:pathLst>
                  <a:path extrusionOk="0" h="1542" w="13851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Google Shape;1437;g3339f1fcd0f_0_2185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rect b="b" l="l" r="r" t="t"/>
                <a:pathLst>
                  <a:path extrusionOk="0" h="2426" w="910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g3339f1fcd0f_0_2185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rect b="b" l="l" r="r" t="t"/>
                <a:pathLst>
                  <a:path extrusionOk="0" h="3381" w="13009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Google Shape;1439;g3339f1fcd0f_0_2185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rect b="b" l="l" r="r" t="t"/>
                <a:pathLst>
                  <a:path extrusionOk="0" h="4508" w="9686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Google Shape;1440;g3339f1fcd0f_0_2185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rect b="b" l="l" r="r" t="t"/>
                <a:pathLst>
                  <a:path extrusionOk="0" h="5635" w="24548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g3339f1fcd0f_0_2185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rect b="b" l="l" r="r" t="t"/>
                <a:pathLst>
                  <a:path extrusionOk="0" h="4750" w="37085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g3339f1fcd0f_0_2185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rect b="b" l="l" r="r" t="t"/>
                <a:pathLst>
                  <a:path extrusionOk="0" h="4879" w="3031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g3339f1fcd0f_0_2185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rect b="b" l="l" r="r" t="t"/>
                <a:pathLst>
                  <a:path extrusionOk="0" h="3025" w="15633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g3339f1fcd0f_0_2185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rect b="b" l="l" r="r" t="t"/>
                <a:pathLst>
                  <a:path extrusionOk="0" h="4879" w="32207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Google Shape;1445;g3339f1fcd0f_0_2185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rect b="b" l="l" r="r" t="t"/>
                <a:pathLst>
                  <a:path extrusionOk="0" h="4936" w="35245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3339f1fcd0f_0_227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48" name="Google Shape;1448;g3339f1fcd0f_0_2272"/>
          <p:cNvSpPr txBox="1"/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6" name="Google Shape;106;p55"/>
          <p:cNvGrpSpPr/>
          <p:nvPr/>
        </p:nvGrpSpPr>
        <p:grpSpPr>
          <a:xfrm rot="5400000">
            <a:off x="1164817" y="3526193"/>
            <a:ext cx="209622" cy="2539086"/>
            <a:chOff x="9" y="2835115"/>
            <a:chExt cx="134668" cy="1631070"/>
          </a:xfrm>
        </p:grpSpPr>
        <p:sp>
          <p:nvSpPr>
            <p:cNvPr id="107" name="Google Shape;107;p55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5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5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5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55"/>
          <p:cNvGrpSpPr/>
          <p:nvPr/>
        </p:nvGrpSpPr>
        <p:grpSpPr>
          <a:xfrm flipH="1" rot="-5400000">
            <a:off x="8202185" y="-679108"/>
            <a:ext cx="457158" cy="2310231"/>
            <a:chOff x="1015564" y="2912671"/>
            <a:chExt cx="276731" cy="1398446"/>
          </a:xfrm>
        </p:grpSpPr>
        <p:sp>
          <p:nvSpPr>
            <p:cNvPr id="112" name="Google Shape;112;p55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5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5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5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5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3339f1fcd0f_0_227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g3339f1fcd0f_0_22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52" name="Google Shape;1452;g3339f1fcd0f_0_2275"/>
          <p:cNvGrpSpPr/>
          <p:nvPr/>
        </p:nvGrpSpPr>
        <p:grpSpPr>
          <a:xfrm>
            <a:off x="116921" y="3148607"/>
            <a:ext cx="548363" cy="2381276"/>
            <a:chOff x="4792514" y="2979701"/>
            <a:chExt cx="305308" cy="1325804"/>
          </a:xfrm>
        </p:grpSpPr>
        <p:sp>
          <p:nvSpPr>
            <p:cNvPr id="1453" name="Google Shape;1453;g3339f1fcd0f_0_2275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g3339f1fcd0f_0_2275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g3339f1fcd0f_0_2275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g3339f1fcd0f_0_2275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g3339f1fcd0f_0_2275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8" name="Google Shape;1458;g3339f1fcd0f_0_2275"/>
          <p:cNvGrpSpPr/>
          <p:nvPr/>
        </p:nvGrpSpPr>
        <p:grpSpPr>
          <a:xfrm rot="10800000">
            <a:off x="8330302" y="-1456518"/>
            <a:ext cx="770085" cy="2897298"/>
            <a:chOff x="4164677" y="2702970"/>
            <a:chExt cx="428754" cy="1613105"/>
          </a:xfrm>
        </p:grpSpPr>
        <p:sp>
          <p:nvSpPr>
            <p:cNvPr id="1459" name="Google Shape;1459;g3339f1fcd0f_0_2275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g3339f1fcd0f_0_2275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g3339f1fcd0f_0_2275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g3339f1fcd0f_0_2275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g3339f1fcd0f_0_2275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g3339f1fcd0f_0_2275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g3339f1fcd0f_0_2275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g3339f1fcd0f_0_2275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g3339f1fcd0f_0_2275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3339f1fcd0f_0_229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g3339f1fcd0f_0_229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71" name="Google Shape;1471;g3339f1fcd0f_0_2294"/>
          <p:cNvGrpSpPr/>
          <p:nvPr/>
        </p:nvGrpSpPr>
        <p:grpSpPr>
          <a:xfrm rot="10800000">
            <a:off x="317950" y="-527019"/>
            <a:ext cx="241877" cy="2929564"/>
            <a:chOff x="9" y="2835115"/>
            <a:chExt cx="134668" cy="1631070"/>
          </a:xfrm>
        </p:grpSpPr>
        <p:sp>
          <p:nvSpPr>
            <p:cNvPr id="1472" name="Google Shape;1472;g3339f1fcd0f_0_2294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g3339f1fcd0f_0_2294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g3339f1fcd0f_0_2294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g3339f1fcd0f_0_2294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6" name="Google Shape;1476;g3339f1fcd0f_0_2294"/>
          <p:cNvGrpSpPr/>
          <p:nvPr/>
        </p:nvGrpSpPr>
        <p:grpSpPr>
          <a:xfrm>
            <a:off x="8527714" y="3005820"/>
            <a:ext cx="488206" cy="2381276"/>
            <a:chOff x="4826007" y="2979701"/>
            <a:chExt cx="271815" cy="1325804"/>
          </a:xfrm>
        </p:grpSpPr>
        <p:sp>
          <p:nvSpPr>
            <p:cNvPr id="1477" name="Google Shape;1477;g3339f1fcd0f_0_2294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g3339f1fcd0f_0_2294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g3339f1fcd0f_0_2294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g3339f1fcd0f_0_2294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3339f1fcd0f_0_230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g3339f1fcd0f_0_230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84" name="Google Shape;1484;g3339f1fcd0f_0_2307"/>
          <p:cNvGrpSpPr/>
          <p:nvPr/>
        </p:nvGrpSpPr>
        <p:grpSpPr>
          <a:xfrm rot="-5400000">
            <a:off x="8098819" y="3462508"/>
            <a:ext cx="663915" cy="2549638"/>
            <a:chOff x="2474121" y="2891575"/>
            <a:chExt cx="369642" cy="1419541"/>
          </a:xfrm>
        </p:grpSpPr>
        <p:sp>
          <p:nvSpPr>
            <p:cNvPr id="1485" name="Google Shape;1485;g3339f1fcd0f_0_2307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g3339f1fcd0f_0_2307"/>
            <p:cNvSpPr/>
            <p:nvPr/>
          </p:nvSpPr>
          <p:spPr>
            <a:xfrm rot="-5400000">
              <a:off x="2498458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g3339f1fcd0f_0_2307"/>
            <p:cNvSpPr/>
            <p:nvPr/>
          </p:nvSpPr>
          <p:spPr>
            <a:xfrm rot="-5400000">
              <a:off x="2542499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g3339f1fcd0f_0_2307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g3339f1fcd0f_0_2307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g3339f1fcd0f_0_2307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1" name="Google Shape;1491;g3339f1fcd0f_0_2307"/>
          <p:cNvGrpSpPr/>
          <p:nvPr/>
        </p:nvGrpSpPr>
        <p:grpSpPr>
          <a:xfrm rot="5400000">
            <a:off x="376410" y="-826267"/>
            <a:ext cx="497035" cy="2511747"/>
            <a:chOff x="1015564" y="2912671"/>
            <a:chExt cx="276730" cy="1398445"/>
          </a:xfrm>
        </p:grpSpPr>
        <p:sp>
          <p:nvSpPr>
            <p:cNvPr id="1492" name="Google Shape;1492;g3339f1fcd0f_0_2307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g3339f1fcd0f_0_2307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g3339f1fcd0f_0_2307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g3339f1fcd0f_0_2307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g3339f1fcd0f_0_2307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2"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3339f1fcd0f_0_232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Google Shape;1499;g3339f1fcd0f_0_23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00" name="Google Shape;1500;g3339f1fcd0f_0_2323"/>
          <p:cNvGrpSpPr/>
          <p:nvPr/>
        </p:nvGrpSpPr>
        <p:grpSpPr>
          <a:xfrm rot="5400000">
            <a:off x="55221" y="3793060"/>
            <a:ext cx="621802" cy="1950714"/>
            <a:chOff x="5492947" y="3186271"/>
            <a:chExt cx="356763" cy="1119235"/>
          </a:xfrm>
        </p:grpSpPr>
        <p:sp>
          <p:nvSpPr>
            <p:cNvPr id="1501" name="Google Shape;1501;g3339f1fcd0f_0_2323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g3339f1fcd0f_0_2323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g3339f1fcd0f_0_2323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g3339f1fcd0f_0_2323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g3339f1fcd0f_0_2323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g3339f1fcd0f_0_2323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7" name="Google Shape;1507;g3339f1fcd0f_0_2323"/>
          <p:cNvGrpSpPr/>
          <p:nvPr/>
        </p:nvGrpSpPr>
        <p:grpSpPr>
          <a:xfrm rot="-5400000">
            <a:off x="8288049" y="-1349044"/>
            <a:ext cx="647798" cy="2864390"/>
            <a:chOff x="4128096" y="2702970"/>
            <a:chExt cx="364813" cy="1613105"/>
          </a:xfrm>
        </p:grpSpPr>
        <p:sp>
          <p:nvSpPr>
            <p:cNvPr id="1508" name="Google Shape;1508;g3339f1fcd0f_0_2323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g3339f1fcd0f_0_2323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g3339f1fcd0f_0_2323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g3339f1fcd0f_0_2323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g3339f1fcd0f_0_2323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3339f1fcd0f_0_233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Google Shape;1515;g3339f1fcd0f_0_23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6" name="Google Shape;1516;g3339f1fcd0f_0_2339"/>
          <p:cNvSpPr txBox="1"/>
          <p:nvPr>
            <p:ph idx="1" type="subTitle"/>
          </p:nvPr>
        </p:nvSpPr>
        <p:spPr>
          <a:xfrm>
            <a:off x="2307563" y="1943207"/>
            <a:ext cx="4767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7" name="Google Shape;1517;g3339f1fcd0f_0_2339"/>
          <p:cNvSpPr txBox="1"/>
          <p:nvPr>
            <p:ph idx="2" type="subTitle"/>
          </p:nvPr>
        </p:nvSpPr>
        <p:spPr>
          <a:xfrm>
            <a:off x="2307563" y="3454382"/>
            <a:ext cx="4767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8" name="Google Shape;1518;g3339f1fcd0f_0_2339"/>
          <p:cNvSpPr txBox="1"/>
          <p:nvPr>
            <p:ph idx="3" type="subTitle"/>
          </p:nvPr>
        </p:nvSpPr>
        <p:spPr>
          <a:xfrm>
            <a:off x="2307563" y="1556950"/>
            <a:ext cx="4767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19" name="Google Shape;1519;g3339f1fcd0f_0_2339"/>
          <p:cNvSpPr txBox="1"/>
          <p:nvPr>
            <p:ph idx="4" type="subTitle"/>
          </p:nvPr>
        </p:nvSpPr>
        <p:spPr>
          <a:xfrm>
            <a:off x="2307563" y="3071200"/>
            <a:ext cx="4767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3339f1fcd0f_0_234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2" name="Google Shape;1522;g3339f1fcd0f_0_2346"/>
          <p:cNvGrpSpPr/>
          <p:nvPr/>
        </p:nvGrpSpPr>
        <p:grpSpPr>
          <a:xfrm rot="10800000">
            <a:off x="431566" y="3"/>
            <a:ext cx="563316" cy="2318032"/>
            <a:chOff x="426802" y="2674435"/>
            <a:chExt cx="397737" cy="1636681"/>
          </a:xfrm>
        </p:grpSpPr>
        <p:sp>
          <p:nvSpPr>
            <p:cNvPr id="1523" name="Google Shape;1523;g3339f1fcd0f_0_2346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rect b="b" l="l" r="r" t="t"/>
              <a:pathLst>
                <a:path extrusionOk="0" h="2312" w="35787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g3339f1fcd0f_0_2346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rect b="b" l="l" r="r" t="t"/>
              <a:pathLst>
                <a:path extrusionOk="0" h="4865" w="37627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g3339f1fcd0f_0_2346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rect b="b" l="l" r="r" t="t"/>
              <a:pathLst>
                <a:path extrusionOk="0" h="3381" w="10285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g3339f1fcd0f_0_2346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rect b="b" l="l" r="r" t="t"/>
              <a:pathLst>
                <a:path extrusionOk="0" h="2012" w="34417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g3339f1fcd0f_0_2346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rect b="b" l="l" r="r" t="t"/>
              <a:pathLst>
                <a:path extrusionOk="0" h="2255" w="31679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g3339f1fcd0f_0_2346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rect b="b" l="l" r="r" t="t"/>
              <a:pathLst>
                <a:path extrusionOk="0" h="4879" w="31151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g3339f1fcd0f_0_2346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rect b="b" l="l" r="r" t="t"/>
              <a:pathLst>
                <a:path extrusionOk="0" h="4807" w="32863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0" name="Google Shape;1530;g3339f1fcd0f_0_2346"/>
          <p:cNvGrpSpPr/>
          <p:nvPr/>
        </p:nvGrpSpPr>
        <p:grpSpPr>
          <a:xfrm>
            <a:off x="8324491" y="2624660"/>
            <a:ext cx="536528" cy="2528698"/>
            <a:chOff x="8143116" y="2624661"/>
            <a:chExt cx="536528" cy="2528698"/>
          </a:xfrm>
        </p:grpSpPr>
        <p:sp>
          <p:nvSpPr>
            <p:cNvPr id="1531" name="Google Shape;1531;g3339f1fcd0f_0_2346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g3339f1fcd0f_0_2346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g3339f1fcd0f_0_2346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g3339f1fcd0f_0_2346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5" name="Google Shape;1535;g3339f1fcd0f_0_2346"/>
          <p:cNvSpPr txBox="1"/>
          <p:nvPr>
            <p:ph type="title"/>
          </p:nvPr>
        </p:nvSpPr>
        <p:spPr>
          <a:xfrm>
            <a:off x="1325650" y="2571750"/>
            <a:ext cx="13989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6" name="Google Shape;1536;g3339f1fcd0f_0_2346"/>
          <p:cNvSpPr txBox="1"/>
          <p:nvPr>
            <p:ph idx="1" type="subTitle"/>
          </p:nvPr>
        </p:nvSpPr>
        <p:spPr>
          <a:xfrm>
            <a:off x="938500" y="3629175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37" name="Google Shape;1537;g3339f1fcd0f_0_2346"/>
          <p:cNvSpPr txBox="1"/>
          <p:nvPr>
            <p:ph idx="2" type="subTitle"/>
          </p:nvPr>
        </p:nvSpPr>
        <p:spPr>
          <a:xfrm>
            <a:off x="938500" y="320860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38" name="Google Shape;1538;g3339f1fcd0f_0_2346"/>
          <p:cNvSpPr txBox="1"/>
          <p:nvPr>
            <p:ph idx="3" type="title"/>
          </p:nvPr>
        </p:nvSpPr>
        <p:spPr>
          <a:xfrm>
            <a:off x="3873100" y="2571750"/>
            <a:ext cx="1397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9" name="Google Shape;1539;g3339f1fcd0f_0_2346"/>
          <p:cNvSpPr txBox="1"/>
          <p:nvPr>
            <p:ph idx="4" type="subTitle"/>
          </p:nvPr>
        </p:nvSpPr>
        <p:spPr>
          <a:xfrm>
            <a:off x="3485400" y="3629175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40" name="Google Shape;1540;g3339f1fcd0f_0_2346"/>
          <p:cNvSpPr txBox="1"/>
          <p:nvPr>
            <p:ph idx="5" type="subTitle"/>
          </p:nvPr>
        </p:nvSpPr>
        <p:spPr>
          <a:xfrm>
            <a:off x="3485400" y="320860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1" name="Google Shape;1541;g3339f1fcd0f_0_2346"/>
          <p:cNvSpPr txBox="1"/>
          <p:nvPr>
            <p:ph idx="6" type="title"/>
          </p:nvPr>
        </p:nvSpPr>
        <p:spPr>
          <a:xfrm>
            <a:off x="6417675" y="2571750"/>
            <a:ext cx="1397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2" name="Google Shape;1542;g3339f1fcd0f_0_2346"/>
          <p:cNvSpPr txBox="1"/>
          <p:nvPr>
            <p:ph idx="7" type="subTitle"/>
          </p:nvPr>
        </p:nvSpPr>
        <p:spPr>
          <a:xfrm>
            <a:off x="6032300" y="3629175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43" name="Google Shape;1543;g3339f1fcd0f_0_2346"/>
          <p:cNvSpPr txBox="1"/>
          <p:nvPr>
            <p:ph idx="8" type="subTitle"/>
          </p:nvPr>
        </p:nvSpPr>
        <p:spPr>
          <a:xfrm>
            <a:off x="6032300" y="320860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4" name="Google Shape;1544;g3339f1fcd0f_0_2346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339f1fcd0f_0_237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7" name="Google Shape;1547;g3339f1fcd0f_0_2371"/>
          <p:cNvSpPr txBox="1"/>
          <p:nvPr>
            <p:ph type="title"/>
          </p:nvPr>
        </p:nvSpPr>
        <p:spPr>
          <a:xfrm>
            <a:off x="720000" y="1696700"/>
            <a:ext cx="2588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8" name="Google Shape;1548;g3339f1fcd0f_0_2371"/>
          <p:cNvSpPr txBox="1"/>
          <p:nvPr>
            <p:ph idx="1" type="subTitle"/>
          </p:nvPr>
        </p:nvSpPr>
        <p:spPr>
          <a:xfrm>
            <a:off x="720000" y="2278545"/>
            <a:ext cx="25884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3339f1fcd0f_0_237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g3339f1fcd0f_0_2375"/>
          <p:cNvSpPr txBox="1"/>
          <p:nvPr>
            <p:ph type="title"/>
          </p:nvPr>
        </p:nvSpPr>
        <p:spPr>
          <a:xfrm>
            <a:off x="2347950" y="650900"/>
            <a:ext cx="44481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2" name="Google Shape;1552;g3339f1fcd0f_0_2375"/>
          <p:cNvSpPr txBox="1"/>
          <p:nvPr>
            <p:ph idx="1" type="subTitle"/>
          </p:nvPr>
        </p:nvSpPr>
        <p:spPr>
          <a:xfrm>
            <a:off x="2347900" y="1711862"/>
            <a:ext cx="44481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3" name="Google Shape;1553;g3339f1fcd0f_0_2375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/>
              </a:rPr>
              <a:t>Slidesgo</a:t>
            </a:r>
            <a:r>
              <a:rPr b="1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b="0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includes icons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b="1" i="0" sz="12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554" name="Google Shape;1554;g3339f1fcd0f_0_2375"/>
          <p:cNvPicPr preferRelativeResize="0"/>
          <p:nvPr/>
        </p:nvPicPr>
        <p:blipFill rotWithShape="1">
          <a:blip r:embed="rId5">
            <a:alphaModFix/>
          </a:blip>
          <a:srcRect b="3660" l="2950" r="0" t="0"/>
          <a:stretch/>
        </p:blipFill>
        <p:spPr>
          <a:xfrm flipH="1" rot="-5400000">
            <a:off x="7316650" y="1020300"/>
            <a:ext cx="2843800" cy="8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5" name="Google Shape;1555;g3339f1fcd0f_0_2375"/>
          <p:cNvPicPr preferRelativeResize="0"/>
          <p:nvPr/>
        </p:nvPicPr>
        <p:blipFill rotWithShape="1">
          <a:blip r:embed="rId6">
            <a:alphaModFix/>
          </a:blip>
          <a:srcRect b="5731" l="2922" r="0" t="0"/>
          <a:stretch/>
        </p:blipFill>
        <p:spPr>
          <a:xfrm flipH="1" rot="5400000">
            <a:off x="-1022325" y="3300275"/>
            <a:ext cx="2864025" cy="8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339f1fcd0f_0_238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g3339f1fcd0f_0_238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9" name="Google Shape;1559;g3339f1fcd0f_0_2382"/>
          <p:cNvSpPr txBox="1"/>
          <p:nvPr>
            <p:ph idx="1" type="body"/>
          </p:nvPr>
        </p:nvSpPr>
        <p:spPr>
          <a:xfrm>
            <a:off x="720000" y="1215751"/>
            <a:ext cx="770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5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3339f1fcd0f_0_238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g3339f1fcd0f_0_238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63" name="Google Shape;1563;g3339f1fcd0f_0_2386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5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564" name="Google Shape;1564;g3339f1fcd0f_0_2386"/>
          <p:cNvGrpSpPr/>
          <p:nvPr/>
        </p:nvGrpSpPr>
        <p:grpSpPr>
          <a:xfrm>
            <a:off x="7721819" y="2810678"/>
            <a:ext cx="752266" cy="2430965"/>
            <a:chOff x="2474121" y="2891575"/>
            <a:chExt cx="439279" cy="1419541"/>
          </a:xfrm>
        </p:grpSpPr>
        <p:sp>
          <p:nvSpPr>
            <p:cNvPr id="1565" name="Google Shape;1565;g3339f1fcd0f_0_2386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g3339f1fcd0f_0_2386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g3339f1fcd0f_0_2386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g3339f1fcd0f_0_2386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rect b="b" l="l" r="r" t="t"/>
              <a:pathLst>
                <a:path extrusionOk="0" h="2968" w="26687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g3339f1fcd0f_0_2386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rect b="b" l="l" r="r" t="t"/>
              <a:pathLst>
                <a:path extrusionOk="0" h="3096" w="2924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g3339f1fcd0f_0_2386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g3339f1fcd0f_0_2386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g3339f1fcd0f_0_2386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3" name="Google Shape;1573;g3339f1fcd0f_0_2386"/>
          <p:cNvGrpSpPr/>
          <p:nvPr/>
        </p:nvGrpSpPr>
        <p:grpSpPr>
          <a:xfrm>
            <a:off x="8342852" y="2483470"/>
            <a:ext cx="796887" cy="2956853"/>
            <a:chOff x="4128096" y="2589446"/>
            <a:chExt cx="465335" cy="1726629"/>
          </a:xfrm>
        </p:grpSpPr>
        <p:sp>
          <p:nvSpPr>
            <p:cNvPr id="1574" name="Google Shape;1574;g3339f1fcd0f_0_2386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g3339f1fcd0f_0_2386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g3339f1fcd0f_0_2386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g3339f1fcd0f_0_2386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g3339f1fcd0f_0_2386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g3339f1fcd0f_0_2386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g3339f1fcd0f_0_2386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g3339f1fcd0f_0_2386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g3339f1fcd0f_0_2386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g3339f1fcd0f_0_2386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g3339f1fcd0f_0_2386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5" name="Google Shape;1585;g3339f1fcd0f_0_2386"/>
          <p:cNvGrpSpPr/>
          <p:nvPr/>
        </p:nvGrpSpPr>
        <p:grpSpPr>
          <a:xfrm rot="10800000">
            <a:off x="8077616" y="-1139779"/>
            <a:ext cx="1062117" cy="2547605"/>
            <a:chOff x="3117443" y="2754471"/>
            <a:chExt cx="648978" cy="1556645"/>
          </a:xfrm>
        </p:grpSpPr>
        <p:sp>
          <p:nvSpPr>
            <p:cNvPr id="1586" name="Google Shape;1586;g3339f1fcd0f_0_2386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rect b="b" l="l" r="r" t="t"/>
              <a:pathLst>
                <a:path extrusionOk="0" h="2854" w="30196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g3339f1fcd0f_0_2386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rect b="b" l="l" r="r" t="t"/>
              <a:pathLst>
                <a:path extrusionOk="0" h="771" w="14806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g3339f1fcd0f_0_2386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rect b="b" l="l" r="r" t="t"/>
              <a:pathLst>
                <a:path extrusionOk="0" h="3866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g3339f1fcd0f_0_2386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rect b="b" l="l" r="r" t="t"/>
              <a:pathLst>
                <a:path extrusionOk="0" h="4508" w="26216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g3339f1fcd0f_0_2386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rect b="b" l="l" r="r" t="t"/>
              <a:pathLst>
                <a:path extrusionOk="0" h="4451" w="30723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g3339f1fcd0f_0_2386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rect b="b" l="l" r="r" t="t"/>
              <a:pathLst>
                <a:path extrusionOk="0" h="3324" w="28356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g3339f1fcd0f_0_2386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rect b="b" l="l" r="r" t="t"/>
              <a:pathLst>
                <a:path extrusionOk="0" h="2254" w="32635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g3339f1fcd0f_0_2386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rect b="b" l="l" r="r" t="t"/>
              <a:pathLst>
                <a:path extrusionOk="0" h="2269" w="35787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g3339f1fcd0f_0_2386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rect b="b" l="l" r="r" t="t"/>
              <a:pathLst>
                <a:path extrusionOk="0" h="2312" w="34475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g3339f1fcd0f_0_2386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rect b="b" l="l" r="r" t="t"/>
              <a:pathLst>
                <a:path extrusionOk="0" h="2626" w="28769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57"/>
          <p:cNvGrpSpPr/>
          <p:nvPr/>
        </p:nvGrpSpPr>
        <p:grpSpPr>
          <a:xfrm rot="10800000">
            <a:off x="6929878" y="-11"/>
            <a:ext cx="1346494" cy="2890306"/>
            <a:chOff x="5452016" y="2824589"/>
            <a:chExt cx="689908" cy="1480917"/>
          </a:xfrm>
        </p:grpSpPr>
        <p:sp>
          <p:nvSpPr>
            <p:cNvPr id="120" name="Google Shape;120;p57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7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7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7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7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7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7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7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7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7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7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7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7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57"/>
          <p:cNvGrpSpPr/>
          <p:nvPr/>
        </p:nvGrpSpPr>
        <p:grpSpPr>
          <a:xfrm>
            <a:off x="7730592" y="1737649"/>
            <a:ext cx="948058" cy="3405808"/>
            <a:chOff x="8623428" y="2586962"/>
            <a:chExt cx="478382" cy="1718544"/>
          </a:xfrm>
        </p:grpSpPr>
        <p:sp>
          <p:nvSpPr>
            <p:cNvPr id="134" name="Google Shape;134;p57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rect b="b" l="l" r="r" t="t"/>
              <a:pathLst>
                <a:path extrusionOk="0" h="2783" w="35116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7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rect b="b" l="l" r="r" t="t"/>
              <a:pathLst>
                <a:path extrusionOk="0" h="3752" w="34645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7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rect b="b" l="l" r="r" t="t"/>
              <a:pathLst>
                <a:path extrusionOk="0" h="4094" w="3630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7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rect b="b" l="l" r="r" t="t"/>
              <a:pathLst>
                <a:path extrusionOk="0" h="4465" w="32506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7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rect b="b" l="l" r="r" t="t"/>
              <a:pathLst>
                <a:path extrusionOk="0" h="3153" w="10099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7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rect b="b" l="l" r="r" t="t"/>
              <a:pathLst>
                <a:path extrusionOk="0" h="4052" w="10983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7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rect b="b" l="l" r="r" t="t"/>
              <a:pathLst>
                <a:path extrusionOk="0" h="2967" w="37255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7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rect b="b" l="l" r="r" t="t"/>
              <a:pathLst>
                <a:path extrusionOk="0" h="3452" w="39509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7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rect b="b" l="l" r="r" t="t"/>
              <a:pathLst>
                <a:path extrusionOk="0" h="4636" w="30594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7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rect b="b" l="l" r="r" t="t"/>
              <a:pathLst>
                <a:path extrusionOk="0" h="2140" w="5293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7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rect b="b" l="l" r="r" t="t"/>
              <a:pathLst>
                <a:path extrusionOk="0" h="1242" w="4522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57"/>
          <p:cNvGrpSpPr/>
          <p:nvPr/>
        </p:nvGrpSpPr>
        <p:grpSpPr>
          <a:xfrm flipH="1" rot="10800000">
            <a:off x="945475" y="3635300"/>
            <a:ext cx="2699775" cy="2633450"/>
            <a:chOff x="661125" y="2751225"/>
            <a:chExt cx="2699775" cy="2633450"/>
          </a:xfrm>
        </p:grpSpPr>
        <p:sp>
          <p:nvSpPr>
            <p:cNvPr id="146" name="Google Shape;146;p57"/>
            <p:cNvSpPr/>
            <p:nvPr/>
          </p:nvSpPr>
          <p:spPr>
            <a:xfrm>
              <a:off x="661125" y="2918175"/>
              <a:ext cx="78450" cy="888175"/>
            </a:xfrm>
            <a:custGeom>
              <a:rect b="b" l="l" r="r" t="t"/>
              <a:pathLst>
                <a:path extrusionOk="0" h="35527" w="3138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7"/>
            <p:cNvSpPr/>
            <p:nvPr/>
          </p:nvSpPr>
          <p:spPr>
            <a:xfrm>
              <a:off x="2366975" y="2751225"/>
              <a:ext cx="245625" cy="1823950"/>
            </a:xfrm>
            <a:custGeom>
              <a:rect b="b" l="l" r="r" t="t"/>
              <a:pathLst>
                <a:path extrusionOk="0" h="72958" w="9825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7"/>
            <p:cNvSpPr/>
            <p:nvPr/>
          </p:nvSpPr>
          <p:spPr>
            <a:xfrm>
              <a:off x="2924300" y="2751225"/>
              <a:ext cx="264325" cy="2033625"/>
            </a:xfrm>
            <a:custGeom>
              <a:rect b="b" l="l" r="r" t="t"/>
              <a:pathLst>
                <a:path extrusionOk="0" h="81345" w="10573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7"/>
            <p:cNvSpPr/>
            <p:nvPr/>
          </p:nvSpPr>
          <p:spPr>
            <a:xfrm>
              <a:off x="661125" y="4193000"/>
              <a:ext cx="136575" cy="1191675"/>
            </a:xfrm>
            <a:custGeom>
              <a:rect b="b" l="l" r="r" t="t"/>
              <a:pathLst>
                <a:path extrusionOk="0" h="47667" w="5463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7"/>
            <p:cNvSpPr/>
            <p:nvPr/>
          </p:nvSpPr>
          <p:spPr>
            <a:xfrm>
              <a:off x="661125" y="4097725"/>
              <a:ext cx="210700" cy="779125"/>
            </a:xfrm>
            <a:custGeom>
              <a:rect b="b" l="l" r="r" t="t"/>
              <a:pathLst>
                <a:path extrusionOk="0" h="31165" w="8428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7"/>
            <p:cNvSpPr/>
            <p:nvPr/>
          </p:nvSpPr>
          <p:spPr>
            <a:xfrm>
              <a:off x="661125" y="3995450"/>
              <a:ext cx="293250" cy="1116525"/>
            </a:xfrm>
            <a:custGeom>
              <a:rect b="b" l="l" r="r" t="t"/>
              <a:pathLst>
                <a:path extrusionOk="0" h="44661" w="1173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7"/>
            <p:cNvSpPr/>
            <p:nvPr/>
          </p:nvSpPr>
          <p:spPr>
            <a:xfrm>
              <a:off x="661125" y="3906725"/>
              <a:ext cx="388750" cy="833775"/>
            </a:xfrm>
            <a:custGeom>
              <a:rect b="b" l="l" r="r" t="t"/>
              <a:pathLst>
                <a:path extrusionOk="0" h="33351" w="1555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7"/>
            <p:cNvSpPr/>
            <p:nvPr/>
          </p:nvSpPr>
          <p:spPr>
            <a:xfrm>
              <a:off x="661125" y="2832325"/>
              <a:ext cx="487100" cy="2112700"/>
            </a:xfrm>
            <a:custGeom>
              <a:rect b="b" l="l" r="r" t="t"/>
              <a:pathLst>
                <a:path extrusionOk="0" h="84508" w="19484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7"/>
            <p:cNvSpPr/>
            <p:nvPr/>
          </p:nvSpPr>
          <p:spPr>
            <a:xfrm>
              <a:off x="861750" y="2751225"/>
              <a:ext cx="410725" cy="2406750"/>
            </a:xfrm>
            <a:custGeom>
              <a:rect b="b" l="l" r="r" t="t"/>
              <a:pathLst>
                <a:path extrusionOk="0" h="96270" w="16429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7"/>
            <p:cNvSpPr/>
            <p:nvPr/>
          </p:nvSpPr>
          <p:spPr>
            <a:xfrm>
              <a:off x="949025" y="2751225"/>
              <a:ext cx="421200" cy="1823950"/>
            </a:xfrm>
            <a:custGeom>
              <a:rect b="b" l="l" r="r" t="t"/>
              <a:pathLst>
                <a:path extrusionOk="0" h="72958" w="16848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7"/>
            <p:cNvSpPr/>
            <p:nvPr/>
          </p:nvSpPr>
          <p:spPr>
            <a:xfrm>
              <a:off x="1249050" y="2751225"/>
              <a:ext cx="264500" cy="561050"/>
            </a:xfrm>
            <a:custGeom>
              <a:rect b="b" l="l" r="r" t="t"/>
              <a:pathLst>
                <a:path extrusionOk="0" h="22442" w="1058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7"/>
            <p:cNvSpPr/>
            <p:nvPr/>
          </p:nvSpPr>
          <p:spPr>
            <a:xfrm>
              <a:off x="1966325" y="2751225"/>
              <a:ext cx="65325" cy="499650"/>
            </a:xfrm>
            <a:custGeom>
              <a:rect b="b" l="l" r="r" t="t"/>
              <a:pathLst>
                <a:path extrusionOk="0" h="19986" w="2613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7"/>
            <p:cNvSpPr/>
            <p:nvPr/>
          </p:nvSpPr>
          <p:spPr>
            <a:xfrm>
              <a:off x="2491225" y="2751225"/>
              <a:ext cx="370275" cy="226925"/>
            </a:xfrm>
            <a:custGeom>
              <a:rect b="b" l="l" r="r" t="t"/>
              <a:pathLst>
                <a:path extrusionOk="0" h="9077" w="14811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7"/>
            <p:cNvSpPr/>
            <p:nvPr/>
          </p:nvSpPr>
          <p:spPr>
            <a:xfrm>
              <a:off x="2491225" y="2751225"/>
              <a:ext cx="298600" cy="123850"/>
            </a:xfrm>
            <a:custGeom>
              <a:rect b="b" l="l" r="r" t="t"/>
              <a:pathLst>
                <a:path extrusionOk="0" h="4954" w="11944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7"/>
            <p:cNvSpPr/>
            <p:nvPr/>
          </p:nvSpPr>
          <p:spPr>
            <a:xfrm>
              <a:off x="1328100" y="2751225"/>
              <a:ext cx="333525" cy="123850"/>
            </a:xfrm>
            <a:custGeom>
              <a:rect b="b" l="l" r="r" t="t"/>
              <a:pathLst>
                <a:path extrusionOk="0" h="4954" w="13341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7"/>
            <p:cNvSpPr/>
            <p:nvPr/>
          </p:nvSpPr>
          <p:spPr>
            <a:xfrm>
              <a:off x="1045750" y="2751225"/>
              <a:ext cx="421600" cy="1989275"/>
            </a:xfrm>
            <a:custGeom>
              <a:rect b="b" l="l" r="r" t="t"/>
              <a:pathLst>
                <a:path extrusionOk="0" h="79571" w="16864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7"/>
            <p:cNvSpPr/>
            <p:nvPr/>
          </p:nvSpPr>
          <p:spPr>
            <a:xfrm>
              <a:off x="1158675" y="2751225"/>
              <a:ext cx="426350" cy="2248225"/>
            </a:xfrm>
            <a:custGeom>
              <a:rect b="b" l="l" r="r" t="t"/>
              <a:pathLst>
                <a:path extrusionOk="0" h="89929" w="17054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7"/>
            <p:cNvSpPr/>
            <p:nvPr/>
          </p:nvSpPr>
          <p:spPr>
            <a:xfrm>
              <a:off x="1353975" y="2751225"/>
              <a:ext cx="389575" cy="1484725"/>
            </a:xfrm>
            <a:custGeom>
              <a:rect b="b" l="l" r="r" t="t"/>
              <a:pathLst>
                <a:path extrusionOk="0" h="59389" w="15583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7"/>
            <p:cNvSpPr/>
            <p:nvPr/>
          </p:nvSpPr>
          <p:spPr>
            <a:xfrm>
              <a:off x="1502025" y="2751225"/>
              <a:ext cx="382600" cy="1870775"/>
            </a:xfrm>
            <a:custGeom>
              <a:rect b="b" l="l" r="r" t="t"/>
              <a:pathLst>
                <a:path extrusionOk="0" h="74831" w="15304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7"/>
            <p:cNvSpPr/>
            <p:nvPr/>
          </p:nvSpPr>
          <p:spPr>
            <a:xfrm>
              <a:off x="1725450" y="2751225"/>
              <a:ext cx="288975" cy="1665425"/>
            </a:xfrm>
            <a:custGeom>
              <a:rect b="b" l="l" r="r" t="t"/>
              <a:pathLst>
                <a:path extrusionOk="0" h="66617" w="11559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7"/>
            <p:cNvSpPr/>
            <p:nvPr/>
          </p:nvSpPr>
          <p:spPr>
            <a:xfrm>
              <a:off x="2128975" y="2751225"/>
              <a:ext cx="197150" cy="2033425"/>
            </a:xfrm>
            <a:custGeom>
              <a:rect b="b" l="l" r="r" t="t"/>
              <a:pathLst>
                <a:path extrusionOk="0" h="81337" w="7886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7"/>
            <p:cNvSpPr/>
            <p:nvPr/>
          </p:nvSpPr>
          <p:spPr>
            <a:xfrm>
              <a:off x="2048075" y="2751225"/>
              <a:ext cx="194275" cy="2304475"/>
            </a:xfrm>
            <a:custGeom>
              <a:rect b="b" l="l" r="r" t="t"/>
              <a:pathLst>
                <a:path extrusionOk="0" h="92179" w="7771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7"/>
            <p:cNvSpPr/>
            <p:nvPr/>
          </p:nvSpPr>
          <p:spPr>
            <a:xfrm>
              <a:off x="2216650" y="2751225"/>
              <a:ext cx="202300" cy="2193800"/>
            </a:xfrm>
            <a:custGeom>
              <a:rect b="b" l="l" r="r" t="t"/>
              <a:pathLst>
                <a:path extrusionOk="0" h="87752" w="8092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7"/>
            <p:cNvSpPr/>
            <p:nvPr/>
          </p:nvSpPr>
          <p:spPr>
            <a:xfrm>
              <a:off x="2292025" y="2751225"/>
              <a:ext cx="225100" cy="1702800"/>
            </a:xfrm>
            <a:custGeom>
              <a:rect b="b" l="l" r="r" t="t"/>
              <a:pathLst>
                <a:path extrusionOk="0" h="68112" w="9004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7"/>
            <p:cNvSpPr/>
            <p:nvPr/>
          </p:nvSpPr>
          <p:spPr>
            <a:xfrm>
              <a:off x="2668425" y="2751225"/>
              <a:ext cx="257750" cy="1525575"/>
            </a:xfrm>
            <a:custGeom>
              <a:rect b="b" l="l" r="r" t="t"/>
              <a:pathLst>
                <a:path extrusionOk="0" h="61023" w="1031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7"/>
            <p:cNvSpPr/>
            <p:nvPr/>
          </p:nvSpPr>
          <p:spPr>
            <a:xfrm>
              <a:off x="2746875" y="2751225"/>
              <a:ext cx="267800" cy="1743875"/>
            </a:xfrm>
            <a:custGeom>
              <a:rect b="b" l="l" r="r" t="t"/>
              <a:pathLst>
                <a:path extrusionOk="0" h="69755" w="10712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7"/>
            <p:cNvSpPr/>
            <p:nvPr/>
          </p:nvSpPr>
          <p:spPr>
            <a:xfrm>
              <a:off x="2842375" y="2751225"/>
              <a:ext cx="250750" cy="1627850"/>
            </a:xfrm>
            <a:custGeom>
              <a:rect b="b" l="l" r="r" t="t"/>
              <a:pathLst>
                <a:path extrusionOk="0" h="65114" w="1003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7"/>
            <p:cNvSpPr/>
            <p:nvPr/>
          </p:nvSpPr>
          <p:spPr>
            <a:xfrm>
              <a:off x="3227600" y="2751225"/>
              <a:ext cx="65125" cy="1413050"/>
            </a:xfrm>
            <a:custGeom>
              <a:rect b="b" l="l" r="r" t="t"/>
              <a:pathLst>
                <a:path extrusionOk="0" h="56522" w="2605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7"/>
            <p:cNvSpPr/>
            <p:nvPr/>
          </p:nvSpPr>
          <p:spPr>
            <a:xfrm>
              <a:off x="3295775" y="2751225"/>
              <a:ext cx="65125" cy="1089200"/>
            </a:xfrm>
            <a:custGeom>
              <a:rect b="b" l="l" r="r" t="t"/>
              <a:pathLst>
                <a:path extrusionOk="0" h="43568" w="2605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57"/>
          <p:cNvSpPr txBox="1"/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6" name="Google Shape;176;p57"/>
          <p:cNvSpPr txBox="1"/>
          <p:nvPr>
            <p:ph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7" name="Google Shape;177;p57"/>
          <p:cNvSpPr txBox="1"/>
          <p:nvPr>
            <p:ph idx="1" type="subTitle"/>
          </p:nvPr>
        </p:nvSpPr>
        <p:spPr>
          <a:xfrm>
            <a:off x="713225" y="2966593"/>
            <a:ext cx="4121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3339f1fcd0f_0_242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9" name="Google Shape;1599;g3339f1fcd0f_0_2423"/>
          <p:cNvGrpSpPr/>
          <p:nvPr/>
        </p:nvGrpSpPr>
        <p:grpSpPr>
          <a:xfrm rot="5400000">
            <a:off x="1013597" y="2942924"/>
            <a:ext cx="894898" cy="2922107"/>
            <a:chOff x="6961407" y="2871131"/>
            <a:chExt cx="439278" cy="1434374"/>
          </a:xfrm>
        </p:grpSpPr>
        <p:sp>
          <p:nvSpPr>
            <p:cNvPr id="1600" name="Google Shape;1600;g3339f1fcd0f_0_2423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g3339f1fcd0f_0_2423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g3339f1fcd0f_0_2423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g3339f1fcd0f_0_2423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g3339f1fcd0f_0_2423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g3339f1fcd0f_0_2423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g3339f1fcd0f_0_2423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7" name="Google Shape;1607;g3339f1fcd0f_0_2423"/>
          <p:cNvGrpSpPr/>
          <p:nvPr/>
        </p:nvGrpSpPr>
        <p:grpSpPr>
          <a:xfrm rot="-5400000">
            <a:off x="7956785" y="-950088"/>
            <a:ext cx="947981" cy="3517489"/>
            <a:chOff x="4128096" y="2589446"/>
            <a:chExt cx="465335" cy="1726629"/>
          </a:xfrm>
        </p:grpSpPr>
        <p:sp>
          <p:nvSpPr>
            <p:cNvPr id="1608" name="Google Shape;1608;g3339f1fcd0f_0_2423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g3339f1fcd0f_0_2423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g3339f1fcd0f_0_2423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g3339f1fcd0f_0_2423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g3339f1fcd0f_0_2423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g3339f1fcd0f_0_2423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g3339f1fcd0f_0_2423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g3339f1fcd0f_0_2423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g3339f1fcd0f_0_2423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g3339f1fcd0f_0_2423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g3339f1fcd0f_0_2423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3339f1fcd0f_0_244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1" name="Google Shape;1621;g3339f1fcd0f_0_2445"/>
          <p:cNvGrpSpPr/>
          <p:nvPr/>
        </p:nvGrpSpPr>
        <p:grpSpPr>
          <a:xfrm rot="10800000">
            <a:off x="402256" y="-1174644"/>
            <a:ext cx="621973" cy="2700928"/>
            <a:chOff x="4792514" y="2979701"/>
            <a:chExt cx="305308" cy="1325804"/>
          </a:xfrm>
        </p:grpSpPr>
        <p:sp>
          <p:nvSpPr>
            <p:cNvPr id="1622" name="Google Shape;1622;g3339f1fcd0f_0_2445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g3339f1fcd0f_0_2445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g3339f1fcd0f_0_2445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g3339f1fcd0f_0_2445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g3339f1fcd0f_0_2445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7" name="Google Shape;1627;g3339f1fcd0f_0_2445"/>
          <p:cNvGrpSpPr/>
          <p:nvPr/>
        </p:nvGrpSpPr>
        <p:grpSpPr>
          <a:xfrm>
            <a:off x="7456215" y="3275254"/>
            <a:ext cx="974558" cy="3164819"/>
            <a:chOff x="6278982" y="2751991"/>
            <a:chExt cx="478381" cy="1553514"/>
          </a:xfrm>
        </p:grpSpPr>
        <p:sp>
          <p:nvSpPr>
            <p:cNvPr id="1628" name="Google Shape;1628;g3339f1fcd0f_0_2445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g3339f1fcd0f_0_2445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g3339f1fcd0f_0_2445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g3339f1fcd0f_0_2445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g3339f1fcd0f_0_2445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g3339f1fcd0f_0_2445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g3339f1fcd0f_0_2445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g3339f1fcd0f_0_2445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g3339f1fcd0f_0_2445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1" name="Google Shape;181;p58"/>
          <p:cNvSpPr txBox="1"/>
          <p:nvPr>
            <p:ph idx="1" type="subTitle"/>
          </p:nvPr>
        </p:nvSpPr>
        <p:spPr>
          <a:xfrm>
            <a:off x="4876711" y="1715800"/>
            <a:ext cx="31692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8"/>
          <p:cNvSpPr txBox="1"/>
          <p:nvPr>
            <p:ph idx="2" type="subTitle"/>
          </p:nvPr>
        </p:nvSpPr>
        <p:spPr>
          <a:xfrm>
            <a:off x="1098100" y="1715800"/>
            <a:ext cx="31692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3" name="Google Shape;183;p58"/>
          <p:cNvGrpSpPr/>
          <p:nvPr/>
        </p:nvGrpSpPr>
        <p:grpSpPr>
          <a:xfrm>
            <a:off x="720015" y="4025446"/>
            <a:ext cx="1206867" cy="2539995"/>
            <a:chOff x="1390914" y="2912671"/>
            <a:chExt cx="664463" cy="1398446"/>
          </a:xfrm>
        </p:grpSpPr>
        <p:sp>
          <p:nvSpPr>
            <p:cNvPr id="184" name="Google Shape;184;p58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rect b="b" l="l" r="r" t="t"/>
              <a:pathLst>
                <a:path extrusionOk="0" h="5178" w="29725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8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rect b="b" l="l" r="r" t="t"/>
              <a:pathLst>
                <a:path extrusionOk="0" h="5107" w="27942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8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8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8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8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rect b="b" l="l" r="r" t="t"/>
              <a:pathLst>
                <a:path extrusionOk="0" h="1542" w="11469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8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rect b="b" l="l" r="r" t="t"/>
              <a:pathLst>
                <a:path extrusionOk="0" h="2383" w="12424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8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rect b="b" l="l" r="r" t="t"/>
              <a:pathLst>
                <a:path extrusionOk="0" h="3211" w="13437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8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8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8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8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8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8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58"/>
          <p:cNvGrpSpPr/>
          <p:nvPr/>
        </p:nvGrpSpPr>
        <p:grpSpPr>
          <a:xfrm>
            <a:off x="7548076" y="3920250"/>
            <a:ext cx="882711" cy="3171055"/>
            <a:chOff x="8623428" y="2586962"/>
            <a:chExt cx="478382" cy="1718544"/>
          </a:xfrm>
        </p:grpSpPr>
        <p:sp>
          <p:nvSpPr>
            <p:cNvPr id="199" name="Google Shape;199;p58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rect b="b" l="l" r="r" t="t"/>
              <a:pathLst>
                <a:path extrusionOk="0" h="2783" w="35116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8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rect b="b" l="l" r="r" t="t"/>
              <a:pathLst>
                <a:path extrusionOk="0" h="3752" w="34645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58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rect b="b" l="l" r="r" t="t"/>
              <a:pathLst>
                <a:path extrusionOk="0" h="4094" w="3630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58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rect b="b" l="l" r="r" t="t"/>
              <a:pathLst>
                <a:path extrusionOk="0" h="4465" w="32506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8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rect b="b" l="l" r="r" t="t"/>
              <a:pathLst>
                <a:path extrusionOk="0" h="3153" w="10099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8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rect b="b" l="l" r="r" t="t"/>
              <a:pathLst>
                <a:path extrusionOk="0" h="4052" w="10983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58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rect b="b" l="l" r="r" t="t"/>
              <a:pathLst>
                <a:path extrusionOk="0" h="2967" w="37255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58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rect b="b" l="l" r="r" t="t"/>
              <a:pathLst>
                <a:path extrusionOk="0" h="3452" w="39509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58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rect b="b" l="l" r="r" t="t"/>
              <a:pathLst>
                <a:path extrusionOk="0" h="4636" w="30594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58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rect b="b" l="l" r="r" t="t"/>
              <a:pathLst>
                <a:path extrusionOk="0" h="2140" w="5293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8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rect b="b" l="l" r="r" t="t"/>
              <a:pathLst>
                <a:path extrusionOk="0" h="1242" w="4522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58"/>
          <p:cNvGrpSpPr/>
          <p:nvPr/>
        </p:nvGrpSpPr>
        <p:grpSpPr>
          <a:xfrm>
            <a:off x="1885691" y="4025465"/>
            <a:ext cx="771579" cy="2505663"/>
            <a:chOff x="6278982" y="2751992"/>
            <a:chExt cx="478381" cy="1553514"/>
          </a:xfrm>
        </p:grpSpPr>
        <p:sp>
          <p:nvSpPr>
            <p:cNvPr id="211" name="Google Shape;211;p58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8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8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58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8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8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8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8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8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58"/>
          <p:cNvGrpSpPr/>
          <p:nvPr/>
        </p:nvGrpSpPr>
        <p:grpSpPr>
          <a:xfrm>
            <a:off x="2771210" y="4251934"/>
            <a:ext cx="708512" cy="2313501"/>
            <a:chOff x="6961407" y="2871131"/>
            <a:chExt cx="439278" cy="1434375"/>
          </a:xfrm>
        </p:grpSpPr>
        <p:sp>
          <p:nvSpPr>
            <p:cNvPr id="221" name="Google Shape;221;p58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8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8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58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58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8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8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58"/>
          <p:cNvGrpSpPr/>
          <p:nvPr/>
        </p:nvGrpSpPr>
        <p:grpSpPr>
          <a:xfrm>
            <a:off x="6864699" y="3920252"/>
            <a:ext cx="633518" cy="2217458"/>
            <a:chOff x="7780935" y="2930680"/>
            <a:chExt cx="392780" cy="1374826"/>
          </a:xfrm>
        </p:grpSpPr>
        <p:sp>
          <p:nvSpPr>
            <p:cNvPr id="229" name="Google Shape;229;p58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rect b="b" l="l" r="r" t="t"/>
              <a:pathLst>
                <a:path extrusionOk="0" h="3795" w="10341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8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rect b="b" l="l" r="r" t="t"/>
              <a:pathLst>
                <a:path extrusionOk="0" h="4694" w="11468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58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rect b="b" l="l" r="r" t="t"/>
              <a:pathLst>
                <a:path extrusionOk="0" h="5179" w="29111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8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rect b="b" l="l" r="r" t="t"/>
              <a:pathLst>
                <a:path extrusionOk="0" h="5179" w="31607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58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rect b="b" l="l" r="r" t="t"/>
              <a:pathLst>
                <a:path extrusionOk="0" h="4993" w="26316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58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rect b="b" l="l" r="r" t="t"/>
              <a:pathLst>
                <a:path extrusionOk="0" h="4694" w="28812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58"/>
          <p:cNvGrpSpPr/>
          <p:nvPr/>
        </p:nvGrpSpPr>
        <p:grpSpPr>
          <a:xfrm>
            <a:off x="6328335" y="3920217"/>
            <a:ext cx="438811" cy="2217514"/>
            <a:chOff x="1015564" y="2912671"/>
            <a:chExt cx="276731" cy="1398446"/>
          </a:xfrm>
        </p:grpSpPr>
        <p:sp>
          <p:nvSpPr>
            <p:cNvPr id="236" name="Google Shape;236;p58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8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58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58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58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ONE_COLUMN_TEXT_2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59"/>
          <p:cNvGrpSpPr/>
          <p:nvPr/>
        </p:nvGrpSpPr>
        <p:grpSpPr>
          <a:xfrm>
            <a:off x="6288929" y="3163784"/>
            <a:ext cx="1202441" cy="2581090"/>
            <a:chOff x="5452016" y="2824589"/>
            <a:chExt cx="689908" cy="1480917"/>
          </a:xfrm>
        </p:grpSpPr>
        <p:sp>
          <p:nvSpPr>
            <p:cNvPr id="244" name="Google Shape;244;p59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59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59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9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59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59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59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59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9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9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9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9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9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" name="Google Shape;257;p59"/>
          <p:cNvGrpSpPr/>
          <p:nvPr/>
        </p:nvGrpSpPr>
        <p:grpSpPr>
          <a:xfrm>
            <a:off x="7058926" y="1134426"/>
            <a:ext cx="3167539" cy="1717088"/>
            <a:chOff x="6561539" y="1197526"/>
            <a:chExt cx="3167539" cy="1717088"/>
          </a:xfrm>
        </p:grpSpPr>
        <p:grpSp>
          <p:nvGrpSpPr>
            <p:cNvPr id="258" name="Google Shape;258;p59"/>
            <p:cNvGrpSpPr/>
            <p:nvPr/>
          </p:nvGrpSpPr>
          <p:grpSpPr>
            <a:xfrm rot="-5400000">
              <a:off x="7662615" y="964074"/>
              <a:ext cx="849464" cy="3051616"/>
              <a:chOff x="8623428" y="2586962"/>
              <a:chExt cx="478382" cy="1718544"/>
            </a:xfrm>
          </p:grpSpPr>
          <p:sp>
            <p:nvSpPr>
              <p:cNvPr id="259" name="Google Shape;259;p59"/>
              <p:cNvSpPr/>
              <p:nvPr/>
            </p:nvSpPr>
            <p:spPr>
              <a:xfrm rot="-5400000">
                <a:off x="8267028" y="3481249"/>
                <a:ext cx="1527458" cy="121054"/>
              </a:xfrm>
              <a:custGeom>
                <a:rect b="b" l="l" r="r" t="t"/>
                <a:pathLst>
                  <a:path extrusionOk="0" h="2783" w="35116">
                    <a:moveTo>
                      <a:pt x="18185" y="1"/>
                    </a:moveTo>
                    <a:lnTo>
                      <a:pt x="15917" y="2254"/>
                    </a:lnTo>
                    <a:lnTo>
                      <a:pt x="0" y="2254"/>
                    </a:lnTo>
                    <a:lnTo>
                      <a:pt x="0" y="2497"/>
                    </a:lnTo>
                    <a:lnTo>
                      <a:pt x="16046" y="2497"/>
                    </a:lnTo>
                    <a:lnTo>
                      <a:pt x="18299" y="229"/>
                    </a:lnTo>
                    <a:lnTo>
                      <a:pt x="22878" y="229"/>
                    </a:lnTo>
                    <a:lnTo>
                      <a:pt x="25131" y="2497"/>
                    </a:lnTo>
                    <a:lnTo>
                      <a:pt x="34402" y="2497"/>
                    </a:lnTo>
                    <a:cubicBezTo>
                      <a:pt x="34459" y="2668"/>
                      <a:pt x="34588" y="2782"/>
                      <a:pt x="34759" y="2782"/>
                    </a:cubicBezTo>
                    <a:cubicBezTo>
                      <a:pt x="35001" y="2782"/>
                      <a:pt x="35115" y="2611"/>
                      <a:pt x="35115" y="2368"/>
                    </a:cubicBezTo>
                    <a:cubicBezTo>
                      <a:pt x="35115" y="2197"/>
                      <a:pt x="35001" y="2012"/>
                      <a:pt x="34759" y="2012"/>
                    </a:cubicBezTo>
                    <a:cubicBezTo>
                      <a:pt x="34588" y="2012"/>
                      <a:pt x="34459" y="2140"/>
                      <a:pt x="34402" y="2254"/>
                    </a:cubicBezTo>
                    <a:lnTo>
                      <a:pt x="25245" y="2254"/>
                    </a:lnTo>
                    <a:lnTo>
                      <a:pt x="2293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59"/>
              <p:cNvSpPr/>
              <p:nvPr/>
            </p:nvSpPr>
            <p:spPr>
              <a:xfrm rot="-5400000">
                <a:off x="8122184" y="3470418"/>
                <a:ext cx="1506971" cy="163203"/>
              </a:xfrm>
              <a:custGeom>
                <a:rect b="b" l="l" r="r" t="t"/>
                <a:pathLst>
                  <a:path extrusionOk="0" h="3752" w="34645">
                    <a:moveTo>
                      <a:pt x="14135" y="0"/>
                    </a:moveTo>
                    <a:lnTo>
                      <a:pt x="14135" y="3509"/>
                    </a:lnTo>
                    <a:lnTo>
                      <a:pt x="0" y="3509"/>
                    </a:lnTo>
                    <a:lnTo>
                      <a:pt x="0" y="3751"/>
                    </a:lnTo>
                    <a:lnTo>
                      <a:pt x="14377" y="3751"/>
                    </a:lnTo>
                    <a:lnTo>
                      <a:pt x="14377" y="243"/>
                    </a:lnTo>
                    <a:lnTo>
                      <a:pt x="24832" y="243"/>
                    </a:lnTo>
                    <a:lnTo>
                      <a:pt x="27684" y="3095"/>
                    </a:lnTo>
                    <a:lnTo>
                      <a:pt x="33874" y="3095"/>
                    </a:lnTo>
                    <a:cubicBezTo>
                      <a:pt x="33931" y="3209"/>
                      <a:pt x="34103" y="3338"/>
                      <a:pt x="34231" y="3338"/>
                    </a:cubicBezTo>
                    <a:cubicBezTo>
                      <a:pt x="34459" y="3338"/>
                      <a:pt x="34645" y="3152"/>
                      <a:pt x="34645" y="2910"/>
                    </a:cubicBezTo>
                    <a:cubicBezTo>
                      <a:pt x="34645" y="2739"/>
                      <a:pt x="34459" y="2553"/>
                      <a:pt x="34231" y="2553"/>
                    </a:cubicBezTo>
                    <a:cubicBezTo>
                      <a:pt x="34046" y="2553"/>
                      <a:pt x="33931" y="2682"/>
                      <a:pt x="33874" y="2853"/>
                    </a:cubicBezTo>
                    <a:lnTo>
                      <a:pt x="27741" y="2853"/>
                    </a:lnTo>
                    <a:lnTo>
                      <a:pt x="249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59"/>
              <p:cNvSpPr/>
              <p:nvPr/>
            </p:nvSpPr>
            <p:spPr>
              <a:xfrm rot="-5400000">
                <a:off x="8039648" y="3426986"/>
                <a:ext cx="1578959" cy="178079"/>
              </a:xfrm>
              <a:custGeom>
                <a:rect b="b" l="l" r="r" t="t"/>
                <a:pathLst>
                  <a:path extrusionOk="0" h="4094" w="36300">
                    <a:moveTo>
                      <a:pt x="13193" y="0"/>
                    </a:moveTo>
                    <a:lnTo>
                      <a:pt x="13193" y="3866"/>
                    </a:lnTo>
                    <a:lnTo>
                      <a:pt x="0" y="3866"/>
                    </a:lnTo>
                    <a:lnTo>
                      <a:pt x="0" y="4094"/>
                    </a:lnTo>
                    <a:lnTo>
                      <a:pt x="13421" y="4094"/>
                    </a:lnTo>
                    <a:lnTo>
                      <a:pt x="13421" y="228"/>
                    </a:lnTo>
                    <a:lnTo>
                      <a:pt x="25488" y="228"/>
                    </a:lnTo>
                    <a:lnTo>
                      <a:pt x="28397" y="3152"/>
                    </a:lnTo>
                    <a:lnTo>
                      <a:pt x="35586" y="3152"/>
                    </a:lnTo>
                    <a:cubicBezTo>
                      <a:pt x="35657" y="3266"/>
                      <a:pt x="35771" y="3381"/>
                      <a:pt x="35942" y="3381"/>
                    </a:cubicBezTo>
                    <a:cubicBezTo>
                      <a:pt x="36185" y="3381"/>
                      <a:pt x="36299" y="3266"/>
                      <a:pt x="36299" y="3024"/>
                    </a:cubicBezTo>
                    <a:cubicBezTo>
                      <a:pt x="36299" y="2853"/>
                      <a:pt x="36185" y="2667"/>
                      <a:pt x="35942" y="2667"/>
                    </a:cubicBezTo>
                    <a:cubicBezTo>
                      <a:pt x="35771" y="2667"/>
                      <a:pt x="35657" y="2724"/>
                      <a:pt x="35586" y="2910"/>
                    </a:cubicBezTo>
                    <a:lnTo>
                      <a:pt x="28454" y="2910"/>
                    </a:lnTo>
                    <a:lnTo>
                      <a:pt x="2560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59"/>
              <p:cNvSpPr/>
              <p:nvPr/>
            </p:nvSpPr>
            <p:spPr>
              <a:xfrm rot="-5400000">
                <a:off x="8073163" y="3501432"/>
                <a:ext cx="1413930" cy="194216"/>
              </a:xfrm>
              <a:custGeom>
                <a:rect b="b" l="l" r="r" t="t"/>
                <a:pathLst>
                  <a:path extrusionOk="0" h="4465" w="32506">
                    <a:moveTo>
                      <a:pt x="12238" y="0"/>
                    </a:moveTo>
                    <a:lnTo>
                      <a:pt x="12238" y="4222"/>
                    </a:lnTo>
                    <a:lnTo>
                      <a:pt x="0" y="4222"/>
                    </a:lnTo>
                    <a:lnTo>
                      <a:pt x="0" y="4464"/>
                    </a:lnTo>
                    <a:lnTo>
                      <a:pt x="12480" y="4464"/>
                    </a:lnTo>
                    <a:lnTo>
                      <a:pt x="12480" y="243"/>
                    </a:lnTo>
                    <a:lnTo>
                      <a:pt x="26258" y="243"/>
                    </a:lnTo>
                    <a:lnTo>
                      <a:pt x="29353" y="3323"/>
                    </a:lnTo>
                    <a:lnTo>
                      <a:pt x="31792" y="3323"/>
                    </a:lnTo>
                    <a:cubicBezTo>
                      <a:pt x="31849" y="3452"/>
                      <a:pt x="31963" y="3566"/>
                      <a:pt x="32149" y="3566"/>
                    </a:cubicBezTo>
                    <a:cubicBezTo>
                      <a:pt x="32377" y="3566"/>
                      <a:pt x="32505" y="3395"/>
                      <a:pt x="32505" y="3209"/>
                    </a:cubicBezTo>
                    <a:cubicBezTo>
                      <a:pt x="32505" y="2967"/>
                      <a:pt x="32377" y="2796"/>
                      <a:pt x="32149" y="2796"/>
                    </a:cubicBezTo>
                    <a:cubicBezTo>
                      <a:pt x="31963" y="2796"/>
                      <a:pt x="31849" y="2910"/>
                      <a:pt x="31792" y="3095"/>
                    </a:cubicBezTo>
                    <a:lnTo>
                      <a:pt x="29467" y="3095"/>
                    </a:lnTo>
                    <a:lnTo>
                      <a:pt x="2638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59"/>
              <p:cNvSpPr/>
              <p:nvPr/>
            </p:nvSpPr>
            <p:spPr>
              <a:xfrm rot="-5400000">
                <a:off x="8472362" y="4017291"/>
                <a:ext cx="439281" cy="137148"/>
              </a:xfrm>
              <a:custGeom>
                <a:rect b="b" l="l" r="r" t="t"/>
                <a:pathLst>
                  <a:path extrusionOk="0" h="3153" w="10099">
                    <a:moveTo>
                      <a:pt x="9742" y="1"/>
                    </a:moveTo>
                    <a:cubicBezTo>
                      <a:pt x="9499" y="1"/>
                      <a:pt x="9328" y="186"/>
                      <a:pt x="9328" y="357"/>
                    </a:cubicBezTo>
                    <a:cubicBezTo>
                      <a:pt x="9328" y="543"/>
                      <a:pt x="9442" y="714"/>
                      <a:pt x="9628" y="714"/>
                    </a:cubicBezTo>
                    <a:lnTo>
                      <a:pt x="9628" y="2910"/>
                    </a:lnTo>
                    <a:lnTo>
                      <a:pt x="0" y="2910"/>
                    </a:lnTo>
                    <a:lnTo>
                      <a:pt x="0" y="3153"/>
                    </a:lnTo>
                    <a:lnTo>
                      <a:pt x="9856" y="3153"/>
                    </a:lnTo>
                    <a:lnTo>
                      <a:pt x="9856" y="714"/>
                    </a:lnTo>
                    <a:cubicBezTo>
                      <a:pt x="9984" y="714"/>
                      <a:pt x="10098" y="543"/>
                      <a:pt x="10098" y="357"/>
                    </a:cubicBezTo>
                    <a:cubicBezTo>
                      <a:pt x="10098" y="186"/>
                      <a:pt x="9913" y="1"/>
                      <a:pt x="97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59"/>
              <p:cNvSpPr/>
              <p:nvPr/>
            </p:nvSpPr>
            <p:spPr>
              <a:xfrm rot="-5400000">
                <a:off x="8472688" y="3978513"/>
                <a:ext cx="477733" cy="176252"/>
              </a:xfrm>
              <a:custGeom>
                <a:rect b="b" l="l" r="r" t="t"/>
                <a:pathLst>
                  <a:path extrusionOk="0" h="4052" w="10983">
                    <a:moveTo>
                      <a:pt x="10569" y="1"/>
                    </a:moveTo>
                    <a:cubicBezTo>
                      <a:pt x="10398" y="1"/>
                      <a:pt x="10212" y="186"/>
                      <a:pt x="10212" y="357"/>
                    </a:cubicBezTo>
                    <a:cubicBezTo>
                      <a:pt x="10212" y="543"/>
                      <a:pt x="10341" y="714"/>
                      <a:pt x="10455" y="714"/>
                    </a:cubicBezTo>
                    <a:lnTo>
                      <a:pt x="10455" y="3809"/>
                    </a:lnTo>
                    <a:lnTo>
                      <a:pt x="0" y="3809"/>
                    </a:lnTo>
                    <a:lnTo>
                      <a:pt x="0" y="4052"/>
                    </a:lnTo>
                    <a:lnTo>
                      <a:pt x="10697" y="4052"/>
                    </a:lnTo>
                    <a:lnTo>
                      <a:pt x="10697" y="714"/>
                    </a:lnTo>
                    <a:cubicBezTo>
                      <a:pt x="10868" y="714"/>
                      <a:pt x="10983" y="543"/>
                      <a:pt x="10983" y="357"/>
                    </a:cubicBezTo>
                    <a:cubicBezTo>
                      <a:pt x="10983" y="186"/>
                      <a:pt x="10811" y="1"/>
                      <a:pt x="105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59"/>
              <p:cNvSpPr/>
              <p:nvPr/>
            </p:nvSpPr>
            <p:spPr>
              <a:xfrm rot="-5400000">
                <a:off x="8182970" y="3430727"/>
                <a:ext cx="1620499" cy="129057"/>
              </a:xfrm>
              <a:custGeom>
                <a:rect b="b" l="l" r="r" t="t"/>
                <a:pathLst>
                  <a:path extrusionOk="0" h="2967" w="37255">
                    <a:moveTo>
                      <a:pt x="17700" y="0"/>
                    </a:moveTo>
                    <a:lnTo>
                      <a:pt x="15261" y="2382"/>
                    </a:lnTo>
                    <a:lnTo>
                      <a:pt x="0" y="2382"/>
                    </a:lnTo>
                    <a:lnTo>
                      <a:pt x="0" y="2610"/>
                    </a:lnTo>
                    <a:lnTo>
                      <a:pt x="15390" y="2610"/>
                    </a:lnTo>
                    <a:lnTo>
                      <a:pt x="17829" y="243"/>
                    </a:lnTo>
                    <a:lnTo>
                      <a:pt x="23462" y="243"/>
                    </a:lnTo>
                    <a:lnTo>
                      <a:pt x="26030" y="2739"/>
                    </a:lnTo>
                    <a:lnTo>
                      <a:pt x="36484" y="2739"/>
                    </a:lnTo>
                    <a:cubicBezTo>
                      <a:pt x="36542" y="2910"/>
                      <a:pt x="36727" y="2967"/>
                      <a:pt x="36841" y="2967"/>
                    </a:cubicBezTo>
                    <a:cubicBezTo>
                      <a:pt x="37084" y="2967"/>
                      <a:pt x="37255" y="2853"/>
                      <a:pt x="37255" y="2610"/>
                    </a:cubicBezTo>
                    <a:cubicBezTo>
                      <a:pt x="37255" y="2382"/>
                      <a:pt x="37084" y="2254"/>
                      <a:pt x="36841" y="2254"/>
                    </a:cubicBezTo>
                    <a:cubicBezTo>
                      <a:pt x="36727" y="2254"/>
                      <a:pt x="36542" y="2311"/>
                      <a:pt x="36484" y="2496"/>
                    </a:cubicBezTo>
                    <a:lnTo>
                      <a:pt x="26087" y="2496"/>
                    </a:lnTo>
                    <a:lnTo>
                      <a:pt x="235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59"/>
              <p:cNvSpPr/>
              <p:nvPr/>
            </p:nvSpPr>
            <p:spPr>
              <a:xfrm rot="-5400000">
                <a:off x="8089908" y="3371157"/>
                <a:ext cx="1718543" cy="150153"/>
              </a:xfrm>
              <a:custGeom>
                <a:rect b="b" l="l" r="r" t="t"/>
                <a:pathLst>
                  <a:path extrusionOk="0" h="3452" w="39509">
                    <a:moveTo>
                      <a:pt x="17344" y="0"/>
                    </a:moveTo>
                    <a:lnTo>
                      <a:pt x="14620" y="2681"/>
                    </a:lnTo>
                    <a:lnTo>
                      <a:pt x="0" y="2681"/>
                    </a:lnTo>
                    <a:lnTo>
                      <a:pt x="0" y="2924"/>
                    </a:lnTo>
                    <a:lnTo>
                      <a:pt x="14734" y="2924"/>
                    </a:lnTo>
                    <a:lnTo>
                      <a:pt x="17401" y="243"/>
                    </a:lnTo>
                    <a:lnTo>
                      <a:pt x="24062" y="243"/>
                    </a:lnTo>
                    <a:lnTo>
                      <a:pt x="27028" y="3152"/>
                    </a:lnTo>
                    <a:lnTo>
                      <a:pt x="38738" y="3152"/>
                    </a:lnTo>
                    <a:cubicBezTo>
                      <a:pt x="38795" y="3338"/>
                      <a:pt x="38980" y="3452"/>
                      <a:pt x="39095" y="3452"/>
                    </a:cubicBezTo>
                    <a:cubicBezTo>
                      <a:pt x="39337" y="3452"/>
                      <a:pt x="39508" y="3281"/>
                      <a:pt x="39508" y="3038"/>
                    </a:cubicBezTo>
                    <a:cubicBezTo>
                      <a:pt x="39508" y="2853"/>
                      <a:pt x="39337" y="2681"/>
                      <a:pt x="39095" y="2681"/>
                    </a:cubicBezTo>
                    <a:cubicBezTo>
                      <a:pt x="38980" y="2681"/>
                      <a:pt x="38795" y="2796"/>
                      <a:pt x="38738" y="2924"/>
                    </a:cubicBezTo>
                    <a:lnTo>
                      <a:pt x="27157" y="2924"/>
                    </a:lnTo>
                    <a:lnTo>
                      <a:pt x="2417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59"/>
              <p:cNvSpPr/>
              <p:nvPr/>
            </p:nvSpPr>
            <p:spPr>
              <a:xfrm rot="-5400000">
                <a:off x="8069444" y="3539297"/>
                <a:ext cx="1330763" cy="201654"/>
              </a:xfrm>
              <a:custGeom>
                <a:rect b="b" l="l" r="r" t="t"/>
                <a:pathLst>
                  <a:path extrusionOk="0" h="4636" w="30594">
                    <a:moveTo>
                      <a:pt x="11282" y="0"/>
                    </a:moveTo>
                    <a:lnTo>
                      <a:pt x="11282" y="4393"/>
                    </a:lnTo>
                    <a:lnTo>
                      <a:pt x="0" y="4393"/>
                    </a:lnTo>
                    <a:lnTo>
                      <a:pt x="0" y="4636"/>
                    </a:lnTo>
                    <a:lnTo>
                      <a:pt x="11524" y="4636"/>
                    </a:lnTo>
                    <a:lnTo>
                      <a:pt x="11524" y="243"/>
                    </a:lnTo>
                    <a:lnTo>
                      <a:pt x="26914" y="243"/>
                    </a:lnTo>
                    <a:lnTo>
                      <a:pt x="29881" y="3152"/>
                    </a:lnTo>
                    <a:cubicBezTo>
                      <a:pt x="29824" y="3209"/>
                      <a:pt x="29824" y="3267"/>
                      <a:pt x="29824" y="3324"/>
                    </a:cubicBezTo>
                    <a:cubicBezTo>
                      <a:pt x="29824" y="3566"/>
                      <a:pt x="30009" y="3737"/>
                      <a:pt x="30180" y="3737"/>
                    </a:cubicBezTo>
                    <a:cubicBezTo>
                      <a:pt x="30423" y="3737"/>
                      <a:pt x="30594" y="3566"/>
                      <a:pt x="30594" y="3324"/>
                    </a:cubicBezTo>
                    <a:cubicBezTo>
                      <a:pt x="30594" y="3152"/>
                      <a:pt x="30423" y="2967"/>
                      <a:pt x="30180" y="2967"/>
                    </a:cubicBezTo>
                    <a:cubicBezTo>
                      <a:pt x="30123" y="2967"/>
                      <a:pt x="30123" y="2967"/>
                      <a:pt x="30066" y="3024"/>
                    </a:cubicBezTo>
                    <a:lnTo>
                      <a:pt x="2702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59"/>
              <p:cNvSpPr/>
              <p:nvPr/>
            </p:nvSpPr>
            <p:spPr>
              <a:xfrm rot="-5400000">
                <a:off x="8940152" y="3389472"/>
                <a:ext cx="230232" cy="93085"/>
              </a:xfrm>
              <a:custGeom>
                <a:rect b="b" l="l" r="r" t="t"/>
                <a:pathLst>
                  <a:path extrusionOk="0" h="2140" w="5293">
                    <a:moveTo>
                      <a:pt x="4879" y="0"/>
                    </a:moveTo>
                    <a:cubicBezTo>
                      <a:pt x="4765" y="0"/>
                      <a:pt x="4579" y="114"/>
                      <a:pt x="4522" y="243"/>
                    </a:cubicBezTo>
                    <a:lnTo>
                      <a:pt x="1912" y="243"/>
                    </a:lnTo>
                    <a:lnTo>
                      <a:pt x="1" y="2140"/>
                    </a:lnTo>
                    <a:lnTo>
                      <a:pt x="357" y="2140"/>
                    </a:lnTo>
                    <a:lnTo>
                      <a:pt x="2026" y="471"/>
                    </a:lnTo>
                    <a:lnTo>
                      <a:pt x="4522" y="471"/>
                    </a:lnTo>
                    <a:cubicBezTo>
                      <a:pt x="4579" y="656"/>
                      <a:pt x="4765" y="770"/>
                      <a:pt x="4879" y="770"/>
                    </a:cubicBezTo>
                    <a:cubicBezTo>
                      <a:pt x="5121" y="770"/>
                      <a:pt x="5292" y="599"/>
                      <a:pt x="5292" y="357"/>
                    </a:cubicBezTo>
                    <a:cubicBezTo>
                      <a:pt x="5292" y="186"/>
                      <a:pt x="5121" y="0"/>
                      <a:pt x="48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59"/>
              <p:cNvSpPr/>
              <p:nvPr/>
            </p:nvSpPr>
            <p:spPr>
              <a:xfrm rot="-5400000">
                <a:off x="8976450" y="3345735"/>
                <a:ext cx="196696" cy="54024"/>
              </a:xfrm>
              <a:custGeom>
                <a:rect b="b" l="l" r="r" t="t"/>
                <a:pathLst>
                  <a:path extrusionOk="0" h="1242" w="4522">
                    <a:moveTo>
                      <a:pt x="4165" y="1"/>
                    </a:moveTo>
                    <a:cubicBezTo>
                      <a:pt x="3994" y="1"/>
                      <a:pt x="3866" y="115"/>
                      <a:pt x="3809" y="229"/>
                    </a:cubicBezTo>
                    <a:lnTo>
                      <a:pt x="1013" y="229"/>
                    </a:lnTo>
                    <a:lnTo>
                      <a:pt x="1" y="1242"/>
                    </a:lnTo>
                    <a:lnTo>
                      <a:pt x="357" y="1242"/>
                    </a:lnTo>
                    <a:lnTo>
                      <a:pt x="1142" y="471"/>
                    </a:lnTo>
                    <a:lnTo>
                      <a:pt x="3809" y="471"/>
                    </a:lnTo>
                    <a:cubicBezTo>
                      <a:pt x="3866" y="642"/>
                      <a:pt x="3994" y="771"/>
                      <a:pt x="4165" y="771"/>
                    </a:cubicBezTo>
                    <a:cubicBezTo>
                      <a:pt x="4351" y="771"/>
                      <a:pt x="4522" y="585"/>
                      <a:pt x="4522" y="357"/>
                    </a:cubicBezTo>
                    <a:cubicBezTo>
                      <a:pt x="4522" y="172"/>
                      <a:pt x="4351" y="1"/>
                      <a:pt x="416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0" name="Google Shape;270;p59"/>
            <p:cNvGrpSpPr/>
            <p:nvPr/>
          </p:nvGrpSpPr>
          <p:grpSpPr>
            <a:xfrm rot="-5400000">
              <a:off x="7782943" y="77686"/>
              <a:ext cx="826295" cy="3065974"/>
              <a:chOff x="4128096" y="2589446"/>
              <a:chExt cx="465335" cy="1726630"/>
            </a:xfrm>
          </p:grpSpPr>
          <p:sp>
            <p:nvSpPr>
              <p:cNvPr id="271" name="Google Shape;271;p59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rect b="b" l="l" r="r" t="t"/>
                <a:pathLst>
                  <a:path extrusionOk="0" h="885" w="10284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59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rect b="b" l="l" r="r" t="t"/>
                <a:pathLst>
                  <a:path extrusionOk="0" h="1542" w="13851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59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rect b="b" l="l" r="r" t="t"/>
                <a:pathLst>
                  <a:path extrusionOk="0" h="2426" w="910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59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rect b="b" l="l" r="r" t="t"/>
                <a:pathLst>
                  <a:path extrusionOk="0" h="3381" w="13009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59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rect b="b" l="l" r="r" t="t"/>
                <a:pathLst>
                  <a:path extrusionOk="0" h="4508" w="9686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59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rect b="b" l="l" r="r" t="t"/>
                <a:pathLst>
                  <a:path extrusionOk="0" h="5635" w="24548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59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rect b="b" l="l" r="r" t="t"/>
                <a:pathLst>
                  <a:path extrusionOk="0" h="4750" w="37085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59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rect b="b" l="l" r="r" t="t"/>
                <a:pathLst>
                  <a:path extrusionOk="0" h="4879" w="3031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59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rect b="b" l="l" r="r" t="t"/>
                <a:pathLst>
                  <a:path extrusionOk="0" h="3025" w="15633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59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rect b="b" l="l" r="r" t="t"/>
                <a:pathLst>
                  <a:path extrusionOk="0" h="4879" w="32207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59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rect b="b" l="l" r="r" t="t"/>
                <a:pathLst>
                  <a:path extrusionOk="0" h="4936" w="35245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2" name="Google Shape;282;p59"/>
          <p:cNvSpPr txBox="1"/>
          <p:nvPr>
            <p:ph idx="1" type="subTitle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83" name="Google Shape;283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0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6" name="Google Shape;286;p60"/>
          <p:cNvGrpSpPr/>
          <p:nvPr/>
        </p:nvGrpSpPr>
        <p:grpSpPr>
          <a:xfrm>
            <a:off x="6244512" y="3338568"/>
            <a:ext cx="1206867" cy="2539995"/>
            <a:chOff x="1390914" y="2912671"/>
            <a:chExt cx="664463" cy="1398446"/>
          </a:xfrm>
        </p:grpSpPr>
        <p:sp>
          <p:nvSpPr>
            <p:cNvPr id="287" name="Google Shape;287;p60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rect b="b" l="l" r="r" t="t"/>
              <a:pathLst>
                <a:path extrusionOk="0" h="5178" w="29725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60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rect b="b" l="l" r="r" t="t"/>
              <a:pathLst>
                <a:path extrusionOk="0" h="5107" w="27942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60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60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0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60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rect b="b" l="l" r="r" t="t"/>
              <a:pathLst>
                <a:path extrusionOk="0" h="1542" w="11469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60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rect b="b" l="l" r="r" t="t"/>
              <a:pathLst>
                <a:path extrusionOk="0" h="2383" w="12424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60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rect b="b" l="l" r="r" t="t"/>
              <a:pathLst>
                <a:path extrusionOk="0" h="3211" w="13437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60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60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60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60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60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60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60"/>
          <p:cNvGrpSpPr/>
          <p:nvPr/>
        </p:nvGrpSpPr>
        <p:grpSpPr>
          <a:xfrm rot="-5400000">
            <a:off x="8258356" y="631052"/>
            <a:ext cx="771579" cy="2505663"/>
            <a:chOff x="6278982" y="2751992"/>
            <a:chExt cx="478381" cy="1553514"/>
          </a:xfrm>
        </p:grpSpPr>
        <p:sp>
          <p:nvSpPr>
            <p:cNvPr id="302" name="Google Shape;302;p60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60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60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60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60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60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60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0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60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60"/>
          <p:cNvGrpSpPr/>
          <p:nvPr/>
        </p:nvGrpSpPr>
        <p:grpSpPr>
          <a:xfrm rot="-5400000">
            <a:off x="8420278" y="-126853"/>
            <a:ext cx="708512" cy="2313501"/>
            <a:chOff x="6961407" y="2871131"/>
            <a:chExt cx="439278" cy="1434375"/>
          </a:xfrm>
        </p:grpSpPr>
        <p:sp>
          <p:nvSpPr>
            <p:cNvPr id="312" name="Google Shape;312;p60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60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60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0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60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60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0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" name="Google Shape;319;p60"/>
          <p:cNvGrpSpPr/>
          <p:nvPr/>
        </p:nvGrpSpPr>
        <p:grpSpPr>
          <a:xfrm rot="10800000">
            <a:off x="438852" y="-3"/>
            <a:ext cx="274370" cy="3323141"/>
            <a:chOff x="9" y="2835115"/>
            <a:chExt cx="134668" cy="1631070"/>
          </a:xfrm>
        </p:grpSpPr>
        <p:sp>
          <p:nvSpPr>
            <p:cNvPr id="320" name="Google Shape;320;p60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0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60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60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60"/>
          <p:cNvSpPr txBox="1"/>
          <p:nvPr>
            <p:ph type="title"/>
          </p:nvPr>
        </p:nvSpPr>
        <p:spPr>
          <a:xfrm>
            <a:off x="1063113" y="3343800"/>
            <a:ext cx="4831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5" name="Google Shape;325;p60"/>
          <p:cNvSpPr txBox="1"/>
          <p:nvPr>
            <p:ph idx="1" type="subTitle"/>
          </p:nvPr>
        </p:nvSpPr>
        <p:spPr>
          <a:xfrm>
            <a:off x="1063125" y="1342850"/>
            <a:ext cx="54741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60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b="0" i="0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53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3339f1fcd0f_0_164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b="0" i="0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23" name="Google Shape;823;g3339f1fcd0f_0_1647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  <p:sldLayoutId id="2147483708" r:id="rId28"/>
    <p:sldLayoutId id="2147483709" r:id="rId29"/>
    <p:sldLayoutId id="2147483710" r:id="rId30"/>
    <p:sldLayoutId id="2147483711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0E0E"/>
        </a:solidFill>
      </p:bgPr>
    </p:bg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2d8c595d5df_0_0"/>
          <p:cNvSpPr txBox="1"/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Tech Forge I</a:t>
            </a:r>
            <a:endParaRPr/>
          </a:p>
        </p:txBody>
      </p:sp>
      <p:sp>
        <p:nvSpPr>
          <p:cNvPr id="1642" name="Google Shape;1642;g2d8c595d5df_0_0"/>
          <p:cNvSpPr txBox="1"/>
          <p:nvPr>
            <p:ph idx="1" type="subTitle"/>
          </p:nvPr>
        </p:nvSpPr>
        <p:spPr>
          <a:xfrm>
            <a:off x="713225" y="2554100"/>
            <a:ext cx="52437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Prof. Esp. Douglas Américo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3339f1fcd0f_0_2463"/>
          <p:cNvSpPr txBox="1"/>
          <p:nvPr>
            <p:ph type="title"/>
          </p:nvPr>
        </p:nvSpPr>
        <p:spPr>
          <a:xfrm>
            <a:off x="1831300" y="532700"/>
            <a:ext cx="53292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Exercicios</a:t>
            </a:r>
            <a:endParaRPr/>
          </a:p>
        </p:txBody>
      </p:sp>
      <p:sp>
        <p:nvSpPr>
          <p:cNvPr id="1902" name="Google Shape;1902;g3339f1fcd0f_0_2463"/>
          <p:cNvSpPr txBox="1"/>
          <p:nvPr/>
        </p:nvSpPr>
        <p:spPr>
          <a:xfrm>
            <a:off x="632875" y="1581050"/>
            <a:ext cx="8123100" cy="2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Ler três variáveis (a, b, c) e apresentar o resultado da seguinte fórmula: d = a + c - b, onde d também é uma variável criada anteriormente.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Dado três números de entrada, calcule as operações abaixo entre os números de entrada: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soma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Subtração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Multiplicação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divisão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3339f1fcd0f_0_2468"/>
          <p:cNvSpPr txBox="1"/>
          <p:nvPr>
            <p:ph type="title"/>
          </p:nvPr>
        </p:nvSpPr>
        <p:spPr>
          <a:xfrm>
            <a:off x="1831300" y="532700"/>
            <a:ext cx="53292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Exercicios</a:t>
            </a:r>
            <a:endParaRPr/>
          </a:p>
        </p:txBody>
      </p:sp>
      <p:sp>
        <p:nvSpPr>
          <p:cNvPr id="1908" name="Google Shape;1908;g3339f1fcd0f_0_2468"/>
          <p:cNvSpPr txBox="1"/>
          <p:nvPr/>
        </p:nvSpPr>
        <p:spPr>
          <a:xfrm>
            <a:off x="632875" y="1581050"/>
            <a:ext cx="81231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3. </a:t>
            </a:r>
            <a:r>
              <a:rPr lang="en" sz="1800">
                <a:solidFill>
                  <a:schemeClr val="dk1"/>
                </a:solidFill>
              </a:rPr>
              <a:t>Crie um algoritmo que leia dois números inteiros e que depois mostre: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O primeiro valor elevado ao segundo valor   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O primeiro valor vezes o segundo valor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A soma do segundo número com a metade do primeiro número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O valor oposto do segundo número (negativo/positivo)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4. Faça um algoritmo que calcule e apresente a área de um triângulo. Sabe-se que área = (base * altura) / 2. Os valores da base e da altura devem ser informados pelo usuário.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1f2a6c7ce58_1_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1648" name="Google Shape;1648;g1f2a6c7ce58_1_0"/>
          <p:cNvSpPr txBox="1"/>
          <p:nvPr>
            <p:ph idx="1" type="subTitle"/>
          </p:nvPr>
        </p:nvSpPr>
        <p:spPr>
          <a:xfrm>
            <a:off x="1426875" y="3281088"/>
            <a:ext cx="37041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 que são e seu uso em programação</a:t>
            </a:r>
            <a:endParaRPr/>
          </a:p>
        </p:txBody>
      </p:sp>
      <p:sp>
        <p:nvSpPr>
          <p:cNvPr id="1649" name="Google Shape;1649;g1f2a6c7ce58_1_0"/>
          <p:cNvSpPr txBox="1"/>
          <p:nvPr>
            <p:ph idx="3" type="subTitle"/>
          </p:nvPr>
        </p:nvSpPr>
        <p:spPr>
          <a:xfrm>
            <a:off x="5010888" y="3281109"/>
            <a:ext cx="2523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Uso dos conceitos em cálculos de programação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1650" name="Google Shape;1650;g1f2a6c7ce58_1_0"/>
          <p:cNvSpPr txBox="1"/>
          <p:nvPr>
            <p:ph idx="5" type="title"/>
          </p:nvPr>
        </p:nvSpPr>
        <p:spPr>
          <a:xfrm>
            <a:off x="2791786" y="1981200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51" name="Google Shape;1651;g1f2a6c7ce58_1_0"/>
          <p:cNvSpPr txBox="1"/>
          <p:nvPr>
            <p:ph idx="7" type="title"/>
          </p:nvPr>
        </p:nvSpPr>
        <p:spPr>
          <a:xfrm>
            <a:off x="5889311" y="1981200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52" name="Google Shape;1652;g1f2a6c7ce58_1_0"/>
          <p:cNvSpPr txBox="1"/>
          <p:nvPr>
            <p:ph idx="9" type="subTitle"/>
          </p:nvPr>
        </p:nvSpPr>
        <p:spPr>
          <a:xfrm>
            <a:off x="1913725" y="2613000"/>
            <a:ext cx="25239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Operadores Aritméticos</a:t>
            </a:r>
            <a:endParaRPr/>
          </a:p>
        </p:txBody>
      </p:sp>
      <p:sp>
        <p:nvSpPr>
          <p:cNvPr id="1653" name="Google Shape;1653;g1f2a6c7ce58_1_0"/>
          <p:cNvSpPr txBox="1"/>
          <p:nvPr>
            <p:ph idx="14" type="subTitle"/>
          </p:nvPr>
        </p:nvSpPr>
        <p:spPr>
          <a:xfrm>
            <a:off x="5010900" y="2613000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Calculos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f1e276aecf_0_1653"/>
          <p:cNvSpPr txBox="1"/>
          <p:nvPr>
            <p:ph type="title"/>
          </p:nvPr>
        </p:nvSpPr>
        <p:spPr>
          <a:xfrm>
            <a:off x="385325" y="260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Operadores Aritméticos</a:t>
            </a:r>
            <a:endParaRPr/>
          </a:p>
        </p:txBody>
      </p:sp>
      <p:grpSp>
        <p:nvGrpSpPr>
          <p:cNvPr id="1659" name="Google Shape;1659;g1f1e276aecf_0_1653"/>
          <p:cNvGrpSpPr/>
          <p:nvPr/>
        </p:nvGrpSpPr>
        <p:grpSpPr>
          <a:xfrm flipH="1" rot="10800000">
            <a:off x="7955537" y="-419513"/>
            <a:ext cx="859664" cy="2991249"/>
            <a:chOff x="3117443" y="2754472"/>
            <a:chExt cx="447369" cy="1556645"/>
          </a:xfrm>
        </p:grpSpPr>
        <p:sp>
          <p:nvSpPr>
            <p:cNvPr id="1660" name="Google Shape;1660;g1f1e276aecf_0_1653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rect b="b" l="l" r="r" t="t"/>
              <a:pathLst>
                <a:path extrusionOk="0" h="2854" w="30196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g1f1e276aecf_0_1653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rect b="b" l="l" r="r" t="t"/>
              <a:pathLst>
                <a:path extrusionOk="0" h="771" w="14806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g1f1e276aecf_0_1653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rect b="b" l="l" r="r" t="t"/>
              <a:pathLst>
                <a:path extrusionOk="0" h="3324" w="28356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g1f1e276aecf_0_1653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rect b="b" l="l" r="r" t="t"/>
              <a:pathLst>
                <a:path extrusionOk="0" h="2254" w="32635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g1f1e276aecf_0_1653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rect b="b" l="l" r="r" t="t"/>
              <a:pathLst>
                <a:path extrusionOk="0" h="2269" w="35787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g1f1e276aecf_0_1653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rect b="b" l="l" r="r" t="t"/>
              <a:pathLst>
                <a:path extrusionOk="0" h="2312" w="34475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g1f1e276aecf_0_1653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rect b="b" l="l" r="r" t="t"/>
              <a:pathLst>
                <a:path extrusionOk="0" h="2626" w="28769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7" name="Google Shape;1667;g1f1e276aecf_0_1653"/>
          <p:cNvGrpSpPr/>
          <p:nvPr/>
        </p:nvGrpSpPr>
        <p:grpSpPr>
          <a:xfrm rot="-5400000">
            <a:off x="569648" y="3183719"/>
            <a:ext cx="686195" cy="3134263"/>
            <a:chOff x="66225" y="-562500"/>
            <a:chExt cx="686195" cy="3134263"/>
          </a:xfrm>
        </p:grpSpPr>
        <p:grpSp>
          <p:nvGrpSpPr>
            <p:cNvPr id="1668" name="Google Shape;1668;g1f1e276aecf_0_1653"/>
            <p:cNvGrpSpPr/>
            <p:nvPr/>
          </p:nvGrpSpPr>
          <p:grpSpPr>
            <a:xfrm flipH="1" rot="10800000">
              <a:off x="66225" y="-562500"/>
              <a:ext cx="258777" cy="3134263"/>
              <a:chOff x="9" y="2835115"/>
              <a:chExt cx="134668" cy="1631070"/>
            </a:xfrm>
          </p:grpSpPr>
          <p:sp>
            <p:nvSpPr>
              <p:cNvPr id="1669" name="Google Shape;1669;g1f1e276aecf_0_1653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rect b="b" l="l" r="r" t="t"/>
                <a:pathLst>
                  <a:path extrusionOk="0" h="1898" w="34417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g1f1e276aecf_0_1653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rect b="b" l="l" r="r" t="t"/>
                <a:pathLst>
                  <a:path extrusionOk="0" h="1669" w="20981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g1f1e276aecf_0_1653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rect b="b" l="l" r="r" t="t"/>
                <a:pathLst>
                  <a:path extrusionOk="0" h="714" w="19384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g1f1e276aecf_0_1653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rect b="b" l="l" r="r" t="t"/>
                <a:pathLst>
                  <a:path extrusionOk="0" h="2140" w="37498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3" name="Google Shape;1673;g1f1e276aecf_0_1653"/>
            <p:cNvGrpSpPr/>
            <p:nvPr/>
          </p:nvGrpSpPr>
          <p:grpSpPr>
            <a:xfrm flipH="1" rot="10800000">
              <a:off x="360075" y="-443999"/>
              <a:ext cx="392345" cy="2299752"/>
              <a:chOff x="4792514" y="3108715"/>
              <a:chExt cx="204177" cy="1196790"/>
            </a:xfrm>
          </p:grpSpPr>
          <p:sp>
            <p:nvSpPr>
              <p:cNvPr id="1674" name="Google Shape;1674;g1f1e276aecf_0_1653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rect b="b" l="l" r="r" t="t"/>
                <a:pathLst>
                  <a:path extrusionOk="0" h="2312" w="27514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g1f1e276aecf_0_1653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rect b="b" l="l" r="r" t="t"/>
                <a:pathLst>
                  <a:path extrusionOk="0" h="2326" w="25731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g1f1e276aecf_0_1653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rect b="b" l="l" r="r" t="t"/>
                <a:pathLst>
                  <a:path extrusionOk="0" h="714" w="22037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77" name="Google Shape;1677;g1f1e276aecf_0_1653"/>
          <p:cNvGrpSpPr/>
          <p:nvPr/>
        </p:nvGrpSpPr>
        <p:grpSpPr>
          <a:xfrm rot="10800000">
            <a:off x="385326" y="-1"/>
            <a:ext cx="788990" cy="2549639"/>
            <a:chOff x="2474121" y="2891575"/>
            <a:chExt cx="439279" cy="1419541"/>
          </a:xfrm>
        </p:grpSpPr>
        <p:sp>
          <p:nvSpPr>
            <p:cNvPr id="1678" name="Google Shape;1678;g1f1e276aecf_0_1653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g1f1e276aecf_0_1653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g1f1e276aecf_0_1653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g1f1e276aecf_0_1653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rect b="b" l="l" r="r" t="t"/>
              <a:pathLst>
                <a:path extrusionOk="0" h="2968" w="26687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g1f1e276aecf_0_1653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rect b="b" l="l" r="r" t="t"/>
              <a:pathLst>
                <a:path extrusionOk="0" h="3096" w="2924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g1f1e276aecf_0_1653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g1f1e276aecf_0_1653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g1f1e276aecf_0_1653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686" name="Google Shape;1686;g1f1e276aecf_0_1653"/>
          <p:cNvGraphicFramePr/>
          <p:nvPr/>
        </p:nvGraphicFramePr>
        <p:xfrm>
          <a:off x="2272850" y="115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{0E54E753-E27C-43F0-BD6F-FA4766AA932F}</a:tableStyleId>
              </a:tblPr>
              <a:tblGrid>
                <a:gridCol w="2667675"/>
                <a:gridCol w="2449650"/>
              </a:tblGrid>
              <a:tr h="40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Operador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JavaScript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Adição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Subtração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Multiplicação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Divisão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Módulo (Resto)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Raíz Quadrada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Math.sqrt(n)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Potência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Math.pow(n,p)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1f1e276aecf_0_3353"/>
          <p:cNvSpPr txBox="1"/>
          <p:nvPr>
            <p:ph type="title"/>
          </p:nvPr>
        </p:nvSpPr>
        <p:spPr>
          <a:xfrm>
            <a:off x="385325" y="260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Operadores Aritméticos</a:t>
            </a:r>
            <a:endParaRPr/>
          </a:p>
        </p:txBody>
      </p:sp>
      <p:grpSp>
        <p:nvGrpSpPr>
          <p:cNvPr id="1692" name="Google Shape;1692;g1f1e276aecf_0_3353"/>
          <p:cNvGrpSpPr/>
          <p:nvPr/>
        </p:nvGrpSpPr>
        <p:grpSpPr>
          <a:xfrm flipH="1" rot="10800000">
            <a:off x="7955537" y="-419513"/>
            <a:ext cx="859664" cy="2991249"/>
            <a:chOff x="3117443" y="2754472"/>
            <a:chExt cx="447369" cy="1556645"/>
          </a:xfrm>
        </p:grpSpPr>
        <p:sp>
          <p:nvSpPr>
            <p:cNvPr id="1693" name="Google Shape;1693;g1f1e276aecf_0_3353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rect b="b" l="l" r="r" t="t"/>
              <a:pathLst>
                <a:path extrusionOk="0" h="2854" w="30196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g1f1e276aecf_0_3353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rect b="b" l="l" r="r" t="t"/>
              <a:pathLst>
                <a:path extrusionOk="0" h="771" w="14806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g1f1e276aecf_0_3353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rect b="b" l="l" r="r" t="t"/>
              <a:pathLst>
                <a:path extrusionOk="0" h="3324" w="28356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g1f1e276aecf_0_3353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rect b="b" l="l" r="r" t="t"/>
              <a:pathLst>
                <a:path extrusionOk="0" h="2254" w="32635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g1f1e276aecf_0_3353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rect b="b" l="l" r="r" t="t"/>
              <a:pathLst>
                <a:path extrusionOk="0" h="2269" w="35787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g1f1e276aecf_0_3353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rect b="b" l="l" r="r" t="t"/>
              <a:pathLst>
                <a:path extrusionOk="0" h="2312" w="34475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g1f1e276aecf_0_3353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rect b="b" l="l" r="r" t="t"/>
              <a:pathLst>
                <a:path extrusionOk="0" h="2626" w="28769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0" name="Google Shape;1700;g1f1e276aecf_0_3353"/>
          <p:cNvGrpSpPr/>
          <p:nvPr/>
        </p:nvGrpSpPr>
        <p:grpSpPr>
          <a:xfrm rot="-5400000">
            <a:off x="569648" y="3183719"/>
            <a:ext cx="686195" cy="3134263"/>
            <a:chOff x="66225" y="-562500"/>
            <a:chExt cx="686195" cy="3134263"/>
          </a:xfrm>
        </p:grpSpPr>
        <p:grpSp>
          <p:nvGrpSpPr>
            <p:cNvPr id="1701" name="Google Shape;1701;g1f1e276aecf_0_3353"/>
            <p:cNvGrpSpPr/>
            <p:nvPr/>
          </p:nvGrpSpPr>
          <p:grpSpPr>
            <a:xfrm flipH="1" rot="10800000">
              <a:off x="66225" y="-562500"/>
              <a:ext cx="258777" cy="3134263"/>
              <a:chOff x="9" y="2835115"/>
              <a:chExt cx="134668" cy="1631070"/>
            </a:xfrm>
          </p:grpSpPr>
          <p:sp>
            <p:nvSpPr>
              <p:cNvPr id="1702" name="Google Shape;1702;g1f1e276aecf_0_3353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rect b="b" l="l" r="r" t="t"/>
                <a:pathLst>
                  <a:path extrusionOk="0" h="1898" w="34417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3" name="Google Shape;1703;g1f1e276aecf_0_3353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rect b="b" l="l" r="r" t="t"/>
                <a:pathLst>
                  <a:path extrusionOk="0" h="1669" w="20981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4" name="Google Shape;1704;g1f1e276aecf_0_3353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rect b="b" l="l" r="r" t="t"/>
                <a:pathLst>
                  <a:path extrusionOk="0" h="714" w="19384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5" name="Google Shape;1705;g1f1e276aecf_0_3353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rect b="b" l="l" r="r" t="t"/>
                <a:pathLst>
                  <a:path extrusionOk="0" h="2140" w="37498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6" name="Google Shape;1706;g1f1e276aecf_0_3353"/>
            <p:cNvGrpSpPr/>
            <p:nvPr/>
          </p:nvGrpSpPr>
          <p:grpSpPr>
            <a:xfrm flipH="1" rot="10800000">
              <a:off x="360075" y="-443999"/>
              <a:ext cx="392345" cy="2299752"/>
              <a:chOff x="4792514" y="3108715"/>
              <a:chExt cx="204177" cy="1196790"/>
            </a:xfrm>
          </p:grpSpPr>
          <p:sp>
            <p:nvSpPr>
              <p:cNvPr id="1707" name="Google Shape;1707;g1f1e276aecf_0_3353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rect b="b" l="l" r="r" t="t"/>
                <a:pathLst>
                  <a:path extrusionOk="0" h="2312" w="27514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g1f1e276aecf_0_3353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rect b="b" l="l" r="r" t="t"/>
                <a:pathLst>
                  <a:path extrusionOk="0" h="2326" w="25731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g1f1e276aecf_0_3353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rect b="b" l="l" r="r" t="t"/>
                <a:pathLst>
                  <a:path extrusionOk="0" h="714" w="22037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10" name="Google Shape;1710;g1f1e276aecf_0_3353"/>
          <p:cNvGrpSpPr/>
          <p:nvPr/>
        </p:nvGrpSpPr>
        <p:grpSpPr>
          <a:xfrm rot="10800000">
            <a:off x="385326" y="-1"/>
            <a:ext cx="788990" cy="2549639"/>
            <a:chOff x="2474121" y="2891575"/>
            <a:chExt cx="439279" cy="1419541"/>
          </a:xfrm>
        </p:grpSpPr>
        <p:sp>
          <p:nvSpPr>
            <p:cNvPr id="1711" name="Google Shape;1711;g1f1e276aecf_0_3353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g1f1e276aecf_0_3353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g1f1e276aecf_0_3353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g1f1e276aecf_0_3353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rect b="b" l="l" r="r" t="t"/>
              <a:pathLst>
                <a:path extrusionOk="0" h="2968" w="26687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g1f1e276aecf_0_3353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rect b="b" l="l" r="r" t="t"/>
              <a:pathLst>
                <a:path extrusionOk="0" h="3096" w="2924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g1f1e276aecf_0_3353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g1f1e276aecf_0_3353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g1f1e276aecf_0_3353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9" name="Google Shape;1719;g1f1e276aecf_0_3353"/>
          <p:cNvSpPr txBox="1"/>
          <p:nvPr/>
        </p:nvSpPr>
        <p:spPr>
          <a:xfrm>
            <a:off x="1402675" y="1402150"/>
            <a:ext cx="7255200" cy="24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" sz="16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60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" sz="16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60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3 e 9 é: "</a:t>
            </a:r>
            <a:r>
              <a:rPr b="0" i="0" lang="en" sz="16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60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6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" sz="160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60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60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0" i="0" lang="en" sz="16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60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" sz="16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60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" sz="16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60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"A subtração de 9 por 3 é: "</a:t>
            </a:r>
            <a:r>
              <a:rPr b="0" i="0" lang="en" sz="160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6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60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0" i="0" lang="en" sz="160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" sz="160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6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60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" sz="16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60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" sz="16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60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9 por 3 é: "</a:t>
            </a:r>
            <a:r>
              <a:rPr b="0" i="0" lang="en" sz="160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6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60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0" i="0" lang="en" sz="160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i="0" lang="en" sz="160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6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60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" sz="16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60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" sz="16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60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3 por 9 é: "</a:t>
            </a:r>
            <a:r>
              <a:rPr b="0" i="0" lang="en" sz="160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6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60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60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" sz="160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0" i="0" lang="en" sz="16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60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" sz="16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60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" sz="16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60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"O resto da divisão de 9 por 3 é: "</a:t>
            </a:r>
            <a:r>
              <a:rPr b="0" i="0" lang="en" sz="160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6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60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0" i="0" lang="en" sz="160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b="0" i="0" lang="en" sz="160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6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60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" sz="16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60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" sz="16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60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"2 elevado a 3° potencia é: "</a:t>
            </a:r>
            <a:r>
              <a:rPr b="0" i="0" lang="en" sz="160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60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0" i="0" lang="en" sz="16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60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b="0" i="0" lang="en" sz="16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60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" sz="16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60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6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60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" sz="16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60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" sz="16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60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"A raiz quadrada de 3 é: "</a:t>
            </a:r>
            <a:r>
              <a:rPr b="0" i="0" lang="en" sz="160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60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0" i="0" lang="en" sz="16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60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b="0" i="0" lang="en" sz="16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60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0" i="0" lang="en" sz="160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600" u="none" cap="none" strike="noStrike">
              <a:solidFill>
                <a:srgbClr val="9CDCFE"/>
              </a:solidFill>
              <a:highlight>
                <a:srgbClr val="1F1F1F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g1f1e276aecf_0_3389"/>
          <p:cNvSpPr txBox="1"/>
          <p:nvPr>
            <p:ph type="title"/>
          </p:nvPr>
        </p:nvSpPr>
        <p:spPr>
          <a:xfrm>
            <a:off x="385325" y="260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Operadores Aritméticos</a:t>
            </a:r>
            <a:endParaRPr/>
          </a:p>
        </p:txBody>
      </p:sp>
      <p:grpSp>
        <p:nvGrpSpPr>
          <p:cNvPr id="1725" name="Google Shape;1725;g1f1e276aecf_0_3389"/>
          <p:cNvGrpSpPr/>
          <p:nvPr/>
        </p:nvGrpSpPr>
        <p:grpSpPr>
          <a:xfrm flipH="1" rot="10800000">
            <a:off x="7955537" y="-419513"/>
            <a:ext cx="859664" cy="2991249"/>
            <a:chOff x="3117443" y="2754472"/>
            <a:chExt cx="447369" cy="1556645"/>
          </a:xfrm>
        </p:grpSpPr>
        <p:sp>
          <p:nvSpPr>
            <p:cNvPr id="1726" name="Google Shape;1726;g1f1e276aecf_0_3389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rect b="b" l="l" r="r" t="t"/>
              <a:pathLst>
                <a:path extrusionOk="0" h="2854" w="30196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g1f1e276aecf_0_3389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rect b="b" l="l" r="r" t="t"/>
              <a:pathLst>
                <a:path extrusionOk="0" h="771" w="14806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g1f1e276aecf_0_3389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rect b="b" l="l" r="r" t="t"/>
              <a:pathLst>
                <a:path extrusionOk="0" h="3324" w="28356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g1f1e276aecf_0_3389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rect b="b" l="l" r="r" t="t"/>
              <a:pathLst>
                <a:path extrusionOk="0" h="2254" w="32635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g1f1e276aecf_0_3389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rect b="b" l="l" r="r" t="t"/>
              <a:pathLst>
                <a:path extrusionOk="0" h="2269" w="35787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g1f1e276aecf_0_3389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rect b="b" l="l" r="r" t="t"/>
              <a:pathLst>
                <a:path extrusionOk="0" h="2312" w="34475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g1f1e276aecf_0_3389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rect b="b" l="l" r="r" t="t"/>
              <a:pathLst>
                <a:path extrusionOk="0" h="2626" w="28769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3" name="Google Shape;1733;g1f1e276aecf_0_3389"/>
          <p:cNvGrpSpPr/>
          <p:nvPr/>
        </p:nvGrpSpPr>
        <p:grpSpPr>
          <a:xfrm rot="-5400000">
            <a:off x="569648" y="3183719"/>
            <a:ext cx="686195" cy="3134263"/>
            <a:chOff x="66225" y="-562500"/>
            <a:chExt cx="686195" cy="3134263"/>
          </a:xfrm>
        </p:grpSpPr>
        <p:grpSp>
          <p:nvGrpSpPr>
            <p:cNvPr id="1734" name="Google Shape;1734;g1f1e276aecf_0_3389"/>
            <p:cNvGrpSpPr/>
            <p:nvPr/>
          </p:nvGrpSpPr>
          <p:grpSpPr>
            <a:xfrm flipH="1" rot="10800000">
              <a:off x="66225" y="-562500"/>
              <a:ext cx="258777" cy="3134263"/>
              <a:chOff x="9" y="2835115"/>
              <a:chExt cx="134668" cy="1631070"/>
            </a:xfrm>
          </p:grpSpPr>
          <p:sp>
            <p:nvSpPr>
              <p:cNvPr id="1735" name="Google Shape;1735;g1f1e276aecf_0_3389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rect b="b" l="l" r="r" t="t"/>
                <a:pathLst>
                  <a:path extrusionOk="0" h="1898" w="34417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6" name="Google Shape;1736;g1f1e276aecf_0_3389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rect b="b" l="l" r="r" t="t"/>
                <a:pathLst>
                  <a:path extrusionOk="0" h="1669" w="20981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7" name="Google Shape;1737;g1f1e276aecf_0_3389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rect b="b" l="l" r="r" t="t"/>
                <a:pathLst>
                  <a:path extrusionOk="0" h="714" w="19384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g1f1e276aecf_0_3389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rect b="b" l="l" r="r" t="t"/>
                <a:pathLst>
                  <a:path extrusionOk="0" h="2140" w="37498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9" name="Google Shape;1739;g1f1e276aecf_0_3389"/>
            <p:cNvGrpSpPr/>
            <p:nvPr/>
          </p:nvGrpSpPr>
          <p:grpSpPr>
            <a:xfrm flipH="1" rot="10800000">
              <a:off x="360075" y="-443999"/>
              <a:ext cx="392345" cy="2299752"/>
              <a:chOff x="4792514" y="3108715"/>
              <a:chExt cx="204177" cy="1196790"/>
            </a:xfrm>
          </p:grpSpPr>
          <p:sp>
            <p:nvSpPr>
              <p:cNvPr id="1740" name="Google Shape;1740;g1f1e276aecf_0_3389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rect b="b" l="l" r="r" t="t"/>
                <a:pathLst>
                  <a:path extrusionOk="0" h="2312" w="27514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g1f1e276aecf_0_3389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rect b="b" l="l" r="r" t="t"/>
                <a:pathLst>
                  <a:path extrusionOk="0" h="2326" w="25731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g1f1e276aecf_0_3389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rect b="b" l="l" r="r" t="t"/>
                <a:pathLst>
                  <a:path extrusionOk="0" h="714" w="22037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43" name="Google Shape;1743;g1f1e276aecf_0_3389"/>
          <p:cNvGrpSpPr/>
          <p:nvPr/>
        </p:nvGrpSpPr>
        <p:grpSpPr>
          <a:xfrm rot="10800000">
            <a:off x="385326" y="-1"/>
            <a:ext cx="788990" cy="2549639"/>
            <a:chOff x="2474121" y="2891575"/>
            <a:chExt cx="439279" cy="1419541"/>
          </a:xfrm>
        </p:grpSpPr>
        <p:sp>
          <p:nvSpPr>
            <p:cNvPr id="1744" name="Google Shape;1744;g1f1e276aecf_0_3389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g1f1e276aecf_0_3389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g1f1e276aecf_0_3389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g1f1e276aecf_0_3389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rect b="b" l="l" r="r" t="t"/>
              <a:pathLst>
                <a:path extrusionOk="0" h="2968" w="26687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g1f1e276aecf_0_3389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rect b="b" l="l" r="r" t="t"/>
              <a:pathLst>
                <a:path extrusionOk="0" h="3096" w="2924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g1f1e276aecf_0_3389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g1f1e276aecf_0_3389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g1f1e276aecf_0_3389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2" name="Google Shape;1752;g1f1e276aecf_0_3389"/>
          <p:cNvSpPr txBox="1"/>
          <p:nvPr/>
        </p:nvSpPr>
        <p:spPr>
          <a:xfrm>
            <a:off x="1337425" y="1239025"/>
            <a:ext cx="6474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Operação 2+2*2+2-2/2*2+2​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 serial o Resultado?​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3" name="Google Shape;1753;g1f1e276aecf_0_3389"/>
          <p:cNvSpPr txBox="1"/>
          <p:nvPr/>
        </p:nvSpPr>
        <p:spPr>
          <a:xfrm>
            <a:off x="1337425" y="1855475"/>
            <a:ext cx="65724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10?​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serial 8?​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Outro valor?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g1f1e276aecf_0_3389"/>
          <p:cNvSpPr txBox="1"/>
          <p:nvPr/>
        </p:nvSpPr>
        <p:spPr>
          <a:xfrm>
            <a:off x="1337425" y="2780750"/>
            <a:ext cx="65724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resposta seria 8 pois as operações * e / são executadas pelo compilador primeiro, como se a expressão estivesse marcada da seguinte forma 2+(2*2)+2-((2/2)*2)+2​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Executando as operações 2*2 , 2/2 e 2*2 primeiro antes de executar 2+2 , 2+2 , 2-2 e 2+2​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3339f1fcd0f_0_1642"/>
          <p:cNvSpPr txBox="1"/>
          <p:nvPr>
            <p:ph type="title"/>
          </p:nvPr>
        </p:nvSpPr>
        <p:spPr>
          <a:xfrm>
            <a:off x="1831300" y="532700"/>
            <a:ext cx="53292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Exercicios</a:t>
            </a:r>
            <a:endParaRPr/>
          </a:p>
        </p:txBody>
      </p:sp>
      <p:sp>
        <p:nvSpPr>
          <p:cNvPr id="1760" name="Google Shape;1760;g3339f1fcd0f_0_1642"/>
          <p:cNvSpPr txBox="1"/>
          <p:nvPr/>
        </p:nvSpPr>
        <p:spPr>
          <a:xfrm>
            <a:off x="632875" y="1581050"/>
            <a:ext cx="8123100" cy="2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Leia um valor inteiro e apresente sua metade.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Leia um valor decimal e apresente a sua divisão por 5.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Leia um valor decimal (que será o valor) e outro número inteiro (que seja o divisor) e apresente a sua divisão do primeiro número pelo segundo.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Leia dois valores inteiros e apresente a soma e a diferença deles.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Leia um valor decimal e um valor inteiro, e apresente o produto dos dois valores.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Leia dois valores decimais e apresente a média deles.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1f1e276aecf_0_3427"/>
          <p:cNvSpPr txBox="1"/>
          <p:nvPr>
            <p:ph type="title"/>
          </p:nvPr>
        </p:nvSpPr>
        <p:spPr>
          <a:xfrm>
            <a:off x="385325" y="260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Exercicios Operadores</a:t>
            </a:r>
            <a:endParaRPr/>
          </a:p>
        </p:txBody>
      </p:sp>
      <p:grpSp>
        <p:nvGrpSpPr>
          <p:cNvPr id="1766" name="Google Shape;1766;g1f1e276aecf_0_3427"/>
          <p:cNvGrpSpPr/>
          <p:nvPr/>
        </p:nvGrpSpPr>
        <p:grpSpPr>
          <a:xfrm flipH="1" rot="10800000">
            <a:off x="7955537" y="-419513"/>
            <a:ext cx="859664" cy="2991249"/>
            <a:chOff x="3117443" y="2754472"/>
            <a:chExt cx="447369" cy="1556645"/>
          </a:xfrm>
        </p:grpSpPr>
        <p:sp>
          <p:nvSpPr>
            <p:cNvPr id="1767" name="Google Shape;1767;g1f1e276aecf_0_3427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rect b="b" l="l" r="r" t="t"/>
              <a:pathLst>
                <a:path extrusionOk="0" h="2854" w="30196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g1f1e276aecf_0_3427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rect b="b" l="l" r="r" t="t"/>
              <a:pathLst>
                <a:path extrusionOk="0" h="771" w="14806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g1f1e276aecf_0_3427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rect b="b" l="l" r="r" t="t"/>
              <a:pathLst>
                <a:path extrusionOk="0" h="3324" w="28356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g1f1e276aecf_0_3427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rect b="b" l="l" r="r" t="t"/>
              <a:pathLst>
                <a:path extrusionOk="0" h="2254" w="32635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g1f1e276aecf_0_3427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rect b="b" l="l" r="r" t="t"/>
              <a:pathLst>
                <a:path extrusionOk="0" h="2269" w="35787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g1f1e276aecf_0_3427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rect b="b" l="l" r="r" t="t"/>
              <a:pathLst>
                <a:path extrusionOk="0" h="2312" w="34475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g1f1e276aecf_0_3427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rect b="b" l="l" r="r" t="t"/>
              <a:pathLst>
                <a:path extrusionOk="0" h="2626" w="28769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4" name="Google Shape;1774;g1f1e276aecf_0_3427"/>
          <p:cNvGrpSpPr/>
          <p:nvPr/>
        </p:nvGrpSpPr>
        <p:grpSpPr>
          <a:xfrm rot="-5400000">
            <a:off x="569648" y="3183719"/>
            <a:ext cx="686195" cy="3134263"/>
            <a:chOff x="66225" y="-562500"/>
            <a:chExt cx="686195" cy="3134263"/>
          </a:xfrm>
        </p:grpSpPr>
        <p:grpSp>
          <p:nvGrpSpPr>
            <p:cNvPr id="1775" name="Google Shape;1775;g1f1e276aecf_0_3427"/>
            <p:cNvGrpSpPr/>
            <p:nvPr/>
          </p:nvGrpSpPr>
          <p:grpSpPr>
            <a:xfrm flipH="1" rot="10800000">
              <a:off x="66225" y="-562500"/>
              <a:ext cx="258777" cy="3134263"/>
              <a:chOff x="9" y="2835115"/>
              <a:chExt cx="134668" cy="1631070"/>
            </a:xfrm>
          </p:grpSpPr>
          <p:sp>
            <p:nvSpPr>
              <p:cNvPr id="1776" name="Google Shape;1776;g1f1e276aecf_0_3427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rect b="b" l="l" r="r" t="t"/>
                <a:pathLst>
                  <a:path extrusionOk="0" h="1898" w="34417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7" name="Google Shape;1777;g1f1e276aecf_0_3427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rect b="b" l="l" r="r" t="t"/>
                <a:pathLst>
                  <a:path extrusionOk="0" h="1669" w="20981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8" name="Google Shape;1778;g1f1e276aecf_0_3427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rect b="b" l="l" r="r" t="t"/>
                <a:pathLst>
                  <a:path extrusionOk="0" h="714" w="19384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9" name="Google Shape;1779;g1f1e276aecf_0_3427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rect b="b" l="l" r="r" t="t"/>
                <a:pathLst>
                  <a:path extrusionOk="0" h="2140" w="37498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0" name="Google Shape;1780;g1f1e276aecf_0_3427"/>
            <p:cNvGrpSpPr/>
            <p:nvPr/>
          </p:nvGrpSpPr>
          <p:grpSpPr>
            <a:xfrm flipH="1" rot="10800000">
              <a:off x="360075" y="-443999"/>
              <a:ext cx="392345" cy="2299752"/>
              <a:chOff x="4792514" y="3108715"/>
              <a:chExt cx="204177" cy="1196790"/>
            </a:xfrm>
          </p:grpSpPr>
          <p:sp>
            <p:nvSpPr>
              <p:cNvPr id="1781" name="Google Shape;1781;g1f1e276aecf_0_3427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rect b="b" l="l" r="r" t="t"/>
                <a:pathLst>
                  <a:path extrusionOk="0" h="2312" w="27514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1782;g1f1e276aecf_0_3427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rect b="b" l="l" r="r" t="t"/>
                <a:pathLst>
                  <a:path extrusionOk="0" h="2326" w="25731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3" name="Google Shape;1783;g1f1e276aecf_0_3427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rect b="b" l="l" r="r" t="t"/>
                <a:pathLst>
                  <a:path extrusionOk="0" h="714" w="22037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84" name="Google Shape;1784;g1f1e276aecf_0_3427"/>
          <p:cNvGrpSpPr/>
          <p:nvPr/>
        </p:nvGrpSpPr>
        <p:grpSpPr>
          <a:xfrm rot="10800000">
            <a:off x="385326" y="-1"/>
            <a:ext cx="788990" cy="2549639"/>
            <a:chOff x="2474121" y="2891575"/>
            <a:chExt cx="439279" cy="1419541"/>
          </a:xfrm>
        </p:grpSpPr>
        <p:sp>
          <p:nvSpPr>
            <p:cNvPr id="1785" name="Google Shape;1785;g1f1e276aecf_0_3427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g1f1e276aecf_0_3427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g1f1e276aecf_0_3427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g1f1e276aecf_0_3427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rect b="b" l="l" r="r" t="t"/>
              <a:pathLst>
                <a:path extrusionOk="0" h="2968" w="26687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g1f1e276aecf_0_3427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rect b="b" l="l" r="r" t="t"/>
              <a:pathLst>
                <a:path extrusionOk="0" h="3096" w="2924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g1f1e276aecf_0_3427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g1f1e276aecf_0_3427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g1f1e276aecf_0_3427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3" name="Google Shape;1793;g1f1e276aecf_0_3427"/>
          <p:cNvSpPr txBox="1"/>
          <p:nvPr/>
        </p:nvSpPr>
        <p:spPr>
          <a:xfrm>
            <a:off x="1453775" y="1120050"/>
            <a:ext cx="622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" lvl="0" marL="127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Represente e resolva as expressões no caderno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4" name="Google Shape;1794;g1f1e276aecf_0_34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150" y="1636125"/>
            <a:ext cx="6349400" cy="2839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1f1e276aecf_0_3499"/>
          <p:cNvSpPr txBox="1"/>
          <p:nvPr>
            <p:ph type="title"/>
          </p:nvPr>
        </p:nvSpPr>
        <p:spPr>
          <a:xfrm>
            <a:off x="385325" y="260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Exercicios Operadores</a:t>
            </a:r>
            <a:endParaRPr/>
          </a:p>
        </p:txBody>
      </p:sp>
      <p:grpSp>
        <p:nvGrpSpPr>
          <p:cNvPr id="1800" name="Google Shape;1800;g1f1e276aecf_0_3499"/>
          <p:cNvGrpSpPr/>
          <p:nvPr/>
        </p:nvGrpSpPr>
        <p:grpSpPr>
          <a:xfrm flipH="1" rot="10800000">
            <a:off x="7955537" y="-419513"/>
            <a:ext cx="859664" cy="2991249"/>
            <a:chOff x="3117443" y="2754472"/>
            <a:chExt cx="447369" cy="1556645"/>
          </a:xfrm>
        </p:grpSpPr>
        <p:sp>
          <p:nvSpPr>
            <p:cNvPr id="1801" name="Google Shape;1801;g1f1e276aecf_0_3499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rect b="b" l="l" r="r" t="t"/>
              <a:pathLst>
                <a:path extrusionOk="0" h="2854" w="30196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g1f1e276aecf_0_3499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rect b="b" l="l" r="r" t="t"/>
              <a:pathLst>
                <a:path extrusionOk="0" h="771" w="14806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g1f1e276aecf_0_3499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rect b="b" l="l" r="r" t="t"/>
              <a:pathLst>
                <a:path extrusionOk="0" h="3324" w="28356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g1f1e276aecf_0_3499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rect b="b" l="l" r="r" t="t"/>
              <a:pathLst>
                <a:path extrusionOk="0" h="2254" w="32635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g1f1e276aecf_0_3499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rect b="b" l="l" r="r" t="t"/>
              <a:pathLst>
                <a:path extrusionOk="0" h="2269" w="35787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g1f1e276aecf_0_3499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rect b="b" l="l" r="r" t="t"/>
              <a:pathLst>
                <a:path extrusionOk="0" h="2312" w="34475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g1f1e276aecf_0_3499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rect b="b" l="l" r="r" t="t"/>
              <a:pathLst>
                <a:path extrusionOk="0" h="2626" w="28769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8" name="Google Shape;1808;g1f1e276aecf_0_3499"/>
          <p:cNvGrpSpPr/>
          <p:nvPr/>
        </p:nvGrpSpPr>
        <p:grpSpPr>
          <a:xfrm rot="-5400000">
            <a:off x="569648" y="3183719"/>
            <a:ext cx="686195" cy="3134263"/>
            <a:chOff x="66225" y="-562500"/>
            <a:chExt cx="686195" cy="3134263"/>
          </a:xfrm>
        </p:grpSpPr>
        <p:grpSp>
          <p:nvGrpSpPr>
            <p:cNvPr id="1809" name="Google Shape;1809;g1f1e276aecf_0_3499"/>
            <p:cNvGrpSpPr/>
            <p:nvPr/>
          </p:nvGrpSpPr>
          <p:grpSpPr>
            <a:xfrm flipH="1" rot="10800000">
              <a:off x="66225" y="-562500"/>
              <a:ext cx="258777" cy="3134263"/>
              <a:chOff x="9" y="2835115"/>
              <a:chExt cx="134668" cy="1631070"/>
            </a:xfrm>
          </p:grpSpPr>
          <p:sp>
            <p:nvSpPr>
              <p:cNvPr id="1810" name="Google Shape;1810;g1f1e276aecf_0_3499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rect b="b" l="l" r="r" t="t"/>
                <a:pathLst>
                  <a:path extrusionOk="0" h="1898" w="34417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1" name="Google Shape;1811;g1f1e276aecf_0_3499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rect b="b" l="l" r="r" t="t"/>
                <a:pathLst>
                  <a:path extrusionOk="0" h="1669" w="20981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2" name="Google Shape;1812;g1f1e276aecf_0_3499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rect b="b" l="l" r="r" t="t"/>
                <a:pathLst>
                  <a:path extrusionOk="0" h="714" w="19384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3" name="Google Shape;1813;g1f1e276aecf_0_3499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rect b="b" l="l" r="r" t="t"/>
                <a:pathLst>
                  <a:path extrusionOk="0" h="2140" w="37498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14" name="Google Shape;1814;g1f1e276aecf_0_3499"/>
            <p:cNvGrpSpPr/>
            <p:nvPr/>
          </p:nvGrpSpPr>
          <p:grpSpPr>
            <a:xfrm flipH="1" rot="10800000">
              <a:off x="360075" y="-443999"/>
              <a:ext cx="392345" cy="2299752"/>
              <a:chOff x="4792514" y="3108715"/>
              <a:chExt cx="204177" cy="1196790"/>
            </a:xfrm>
          </p:grpSpPr>
          <p:sp>
            <p:nvSpPr>
              <p:cNvPr id="1815" name="Google Shape;1815;g1f1e276aecf_0_3499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rect b="b" l="l" r="r" t="t"/>
                <a:pathLst>
                  <a:path extrusionOk="0" h="2312" w="27514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6" name="Google Shape;1816;g1f1e276aecf_0_3499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rect b="b" l="l" r="r" t="t"/>
                <a:pathLst>
                  <a:path extrusionOk="0" h="2326" w="25731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7" name="Google Shape;1817;g1f1e276aecf_0_3499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rect b="b" l="l" r="r" t="t"/>
                <a:pathLst>
                  <a:path extrusionOk="0" h="714" w="22037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18" name="Google Shape;1818;g1f1e276aecf_0_3499"/>
          <p:cNvGrpSpPr/>
          <p:nvPr/>
        </p:nvGrpSpPr>
        <p:grpSpPr>
          <a:xfrm rot="10800000">
            <a:off x="385326" y="-1"/>
            <a:ext cx="788990" cy="2549639"/>
            <a:chOff x="2474121" y="2891575"/>
            <a:chExt cx="439279" cy="1419541"/>
          </a:xfrm>
        </p:grpSpPr>
        <p:sp>
          <p:nvSpPr>
            <p:cNvPr id="1819" name="Google Shape;1819;g1f1e276aecf_0_3499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g1f1e276aecf_0_3499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g1f1e276aecf_0_3499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g1f1e276aecf_0_3499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rect b="b" l="l" r="r" t="t"/>
              <a:pathLst>
                <a:path extrusionOk="0" h="2968" w="26687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g1f1e276aecf_0_3499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rect b="b" l="l" r="r" t="t"/>
              <a:pathLst>
                <a:path extrusionOk="0" h="3096" w="2924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g1f1e276aecf_0_3499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g1f1e276aecf_0_3499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g1f1e276aecf_0_3499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7" name="Google Shape;1827;g1f1e276aecf_0_3499"/>
          <p:cNvSpPr txBox="1"/>
          <p:nvPr/>
        </p:nvSpPr>
        <p:spPr>
          <a:xfrm>
            <a:off x="1453775" y="1120050"/>
            <a:ext cx="62223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Teste as expressões - Traduzir as expressões abaixo para JavaScript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" lvl="0" marL="127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8" name="Google Shape;1828;g1f1e276aecf_0_34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9950" y="1636125"/>
            <a:ext cx="6349400" cy="2839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1f2a6c7ce58_0_127"/>
          <p:cNvSpPr txBox="1"/>
          <p:nvPr>
            <p:ph type="title"/>
          </p:nvPr>
        </p:nvSpPr>
        <p:spPr>
          <a:xfrm>
            <a:off x="1523600" y="1750625"/>
            <a:ext cx="6096900" cy="12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Duvidas?</a:t>
            </a:r>
            <a:endParaRPr/>
          </a:p>
        </p:txBody>
      </p:sp>
      <p:grpSp>
        <p:nvGrpSpPr>
          <p:cNvPr id="1834" name="Google Shape;1834;g1f2a6c7ce58_0_127"/>
          <p:cNvGrpSpPr/>
          <p:nvPr/>
        </p:nvGrpSpPr>
        <p:grpSpPr>
          <a:xfrm>
            <a:off x="582708" y="6"/>
            <a:ext cx="643940" cy="2314064"/>
            <a:chOff x="582708" y="6"/>
            <a:chExt cx="643940" cy="2314064"/>
          </a:xfrm>
        </p:grpSpPr>
        <p:grpSp>
          <p:nvGrpSpPr>
            <p:cNvPr id="1835" name="Google Shape;1835;g1f2a6c7ce58_0_127"/>
            <p:cNvGrpSpPr/>
            <p:nvPr/>
          </p:nvGrpSpPr>
          <p:grpSpPr>
            <a:xfrm rot="10800000">
              <a:off x="1035919" y="3987"/>
              <a:ext cx="190729" cy="2310083"/>
              <a:chOff x="9" y="2835115"/>
              <a:chExt cx="134668" cy="1631070"/>
            </a:xfrm>
          </p:grpSpPr>
          <p:sp>
            <p:nvSpPr>
              <p:cNvPr id="1836" name="Google Shape;1836;g1f2a6c7ce58_0_127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rect b="b" l="l" r="r" t="t"/>
                <a:pathLst>
                  <a:path extrusionOk="0" h="1898" w="34417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7" name="Google Shape;1837;g1f2a6c7ce58_0_127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rect b="b" l="l" r="r" t="t"/>
                <a:pathLst>
                  <a:path extrusionOk="0" h="1669" w="20981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8" name="Google Shape;1838;g1f2a6c7ce58_0_127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rect b="b" l="l" r="r" t="t"/>
                <a:pathLst>
                  <a:path extrusionOk="0" h="714" w="19384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Google Shape;1839;g1f2a6c7ce58_0_127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rect b="b" l="l" r="r" t="t"/>
                <a:pathLst>
                  <a:path extrusionOk="0" h="2140" w="37498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0" name="Google Shape;1840;g1f2a6c7ce58_0_127"/>
            <p:cNvGrpSpPr/>
            <p:nvPr/>
          </p:nvGrpSpPr>
          <p:grpSpPr>
            <a:xfrm rot="10800000">
              <a:off x="582708" y="6"/>
              <a:ext cx="432406" cy="1877736"/>
              <a:chOff x="4792514" y="2979701"/>
              <a:chExt cx="305307" cy="1325804"/>
            </a:xfrm>
          </p:grpSpPr>
          <p:sp>
            <p:nvSpPr>
              <p:cNvPr id="1841" name="Google Shape;1841;g1f2a6c7ce58_0_127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rect b="b" l="l" r="r" t="t"/>
                <a:pathLst>
                  <a:path extrusionOk="0" h="2555" w="29111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2" name="Google Shape;1842;g1f2a6c7ce58_0_127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rect b="b" l="l" r="r" t="t"/>
                <a:pathLst>
                  <a:path extrusionOk="0" h="2440" w="3048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3" name="Google Shape;1843;g1f2a6c7ce58_0_127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rect b="b" l="l" r="r" t="t"/>
                <a:pathLst>
                  <a:path extrusionOk="0" h="2312" w="27514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4" name="Google Shape;1844;g1f2a6c7ce58_0_127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rect b="b" l="l" r="r" t="t"/>
                <a:pathLst>
                  <a:path extrusionOk="0" h="2326" w="25731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g1f2a6c7ce58_0_127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rect b="b" l="l" r="r" t="t"/>
                <a:pathLst>
                  <a:path extrusionOk="0" h="714" w="22037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46" name="Google Shape;1846;g1f2a6c7ce58_0_127"/>
          <p:cNvGrpSpPr/>
          <p:nvPr/>
        </p:nvGrpSpPr>
        <p:grpSpPr>
          <a:xfrm rot="-5400000">
            <a:off x="7591762" y="-353685"/>
            <a:ext cx="659055" cy="2445426"/>
            <a:chOff x="4128096" y="2589446"/>
            <a:chExt cx="465335" cy="1726630"/>
          </a:xfrm>
        </p:grpSpPr>
        <p:sp>
          <p:nvSpPr>
            <p:cNvPr id="1847" name="Google Shape;1847;g1f2a6c7ce58_0_127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g1f2a6c7ce58_0_127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g1f2a6c7ce58_0_127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g1f2a6c7ce58_0_127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g1f2a6c7ce58_0_127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g1f2a6c7ce58_0_127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g1f2a6c7ce58_0_127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g1f2a6c7ce58_0_127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g1f2a6c7ce58_0_127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g1f2a6c7ce58_0_127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g1f2a6c7ce58_0_127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8" name="Google Shape;1858;g1f2a6c7ce58_0_127"/>
          <p:cNvGrpSpPr/>
          <p:nvPr/>
        </p:nvGrpSpPr>
        <p:grpSpPr>
          <a:xfrm>
            <a:off x="-8" y="3333871"/>
            <a:ext cx="2174920" cy="1340870"/>
            <a:chOff x="-8" y="3333871"/>
            <a:chExt cx="2174920" cy="1340870"/>
          </a:xfrm>
        </p:grpSpPr>
        <p:grpSp>
          <p:nvGrpSpPr>
            <p:cNvPr id="1859" name="Google Shape;1859;g1f2a6c7ce58_0_127"/>
            <p:cNvGrpSpPr/>
            <p:nvPr/>
          </p:nvGrpSpPr>
          <p:grpSpPr>
            <a:xfrm rot="5400000">
              <a:off x="694172" y="3358416"/>
              <a:ext cx="622151" cy="2010498"/>
              <a:chOff x="2474121" y="2891575"/>
              <a:chExt cx="439279" cy="1419541"/>
            </a:xfrm>
          </p:grpSpPr>
          <p:sp>
            <p:nvSpPr>
              <p:cNvPr id="1860" name="Google Shape;1860;g1f2a6c7ce58_0_127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rect b="b" l="l" r="r" t="t"/>
                <a:pathLst>
                  <a:path extrusionOk="0" h="3039" w="32635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1" name="Google Shape;1861;g1f2a6c7ce58_0_127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rect b="b" l="l" r="r" t="t"/>
                <a:pathLst>
                  <a:path extrusionOk="0" h="4280" w="11597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2" name="Google Shape;1862;g1f2a6c7ce58_0_127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rect b="b" l="l" r="r" t="t"/>
                <a:pathLst>
                  <a:path extrusionOk="0" h="3453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3" name="Google Shape;1863;g1f2a6c7ce58_0_127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rect b="b" l="l" r="r" t="t"/>
                <a:pathLst>
                  <a:path extrusionOk="0" h="2968" w="26687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4" name="Google Shape;1864;g1f2a6c7ce58_0_127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rect b="b" l="l" r="r" t="t"/>
                <a:pathLst>
                  <a:path extrusionOk="0" h="3096" w="2924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5" name="Google Shape;1865;g1f2a6c7ce58_0_127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rect b="b" l="l" r="r" t="t"/>
                <a:pathLst>
                  <a:path extrusionOk="0" h="2925" w="27871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6" name="Google Shape;1866;g1f2a6c7ce58_0_127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rect b="b" l="l" r="r" t="t"/>
                <a:pathLst>
                  <a:path extrusionOk="0" h="771" w="25375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7" name="Google Shape;1867;g1f2a6c7ce58_0_127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rect b="b" l="l" r="r" t="t"/>
                <a:pathLst>
                  <a:path extrusionOk="0" h="771" w="21638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8" name="Google Shape;1868;g1f2a6c7ce58_0_127"/>
            <p:cNvGrpSpPr/>
            <p:nvPr/>
          </p:nvGrpSpPr>
          <p:grpSpPr>
            <a:xfrm rot="5400000">
              <a:off x="752586" y="2581277"/>
              <a:ext cx="669732" cy="2174920"/>
              <a:chOff x="6278982" y="2751992"/>
              <a:chExt cx="478381" cy="1553514"/>
            </a:xfrm>
          </p:grpSpPr>
          <p:sp>
            <p:nvSpPr>
              <p:cNvPr id="1869" name="Google Shape;1869;g1f2a6c7ce58_0_127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rect b="b" l="l" r="r" t="t"/>
                <a:pathLst>
                  <a:path extrusionOk="0" h="1613" w="24362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0" name="Google Shape;1870;g1f2a6c7ce58_0_127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rect b="b" l="l" r="r" t="t"/>
                <a:pathLst>
                  <a:path extrusionOk="0" h="1613" w="3048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1" name="Google Shape;1871;g1f2a6c7ce58_0_127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rect b="b" l="l" r="r" t="t"/>
                <a:pathLst>
                  <a:path extrusionOk="0" h="1484" w="27927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2" name="Google Shape;1872;g1f2a6c7ce58_0_127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rect b="b" l="l" r="r" t="t"/>
                <a:pathLst>
                  <a:path extrusionOk="0" h="2140" w="29411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3" name="Google Shape;1873;g1f2a6c7ce58_0_127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rect b="b" l="l" r="r" t="t"/>
                <a:pathLst>
                  <a:path extrusionOk="0" h="2440" w="31607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4" name="Google Shape;1874;g1f2a6c7ce58_0_127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rect b="b" l="l" r="r" t="t"/>
                <a:pathLst>
                  <a:path extrusionOk="0" h="2854" w="35715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5" name="Google Shape;1875;g1f2a6c7ce58_0_127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rect b="b" l="l" r="r" t="t"/>
                <a:pathLst>
                  <a:path extrusionOk="0" h="3267" w="25731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6" name="Google Shape;1876;g1f2a6c7ce58_0_127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rect b="b" l="l" r="r" t="t"/>
                <a:pathLst>
                  <a:path extrusionOk="0" h="772" w="14263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7" name="Google Shape;1877;g1f2a6c7ce58_0_127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rect b="b" l="l" r="r" t="t"/>
                <a:pathLst>
                  <a:path extrusionOk="0" h="1428" w="33575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78" name="Google Shape;1878;g1f2a6c7ce58_0_127"/>
          <p:cNvGrpSpPr/>
          <p:nvPr/>
        </p:nvGrpSpPr>
        <p:grpSpPr>
          <a:xfrm>
            <a:off x="7181706" y="2938820"/>
            <a:ext cx="1357880" cy="2848310"/>
            <a:chOff x="7181706" y="2938820"/>
            <a:chExt cx="1357880" cy="2848310"/>
          </a:xfrm>
        </p:grpSpPr>
        <p:grpSp>
          <p:nvGrpSpPr>
            <p:cNvPr id="1879" name="Google Shape;1879;g1f2a6c7ce58_0_127"/>
            <p:cNvGrpSpPr/>
            <p:nvPr/>
          </p:nvGrpSpPr>
          <p:grpSpPr>
            <a:xfrm>
              <a:off x="7620440" y="2938820"/>
              <a:ext cx="919146" cy="2204676"/>
              <a:chOff x="3117443" y="2754472"/>
              <a:chExt cx="648977" cy="1556645"/>
            </a:xfrm>
          </p:grpSpPr>
          <p:sp>
            <p:nvSpPr>
              <p:cNvPr id="1880" name="Google Shape;1880;g1f2a6c7ce58_0_127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rect b="b" l="l" r="r" t="t"/>
                <a:pathLst>
                  <a:path extrusionOk="0" h="2854" w="30196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1" name="Google Shape;1881;g1f2a6c7ce58_0_127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rect b="b" l="l" r="r" t="t"/>
                <a:pathLst>
                  <a:path extrusionOk="0" h="771" w="14806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g1f2a6c7ce58_0_127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rect b="b" l="l" r="r" t="t"/>
                <a:pathLst>
                  <a:path extrusionOk="0" h="3866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g1f2a6c7ce58_0_127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rect b="b" l="l" r="r" t="t"/>
                <a:pathLst>
                  <a:path extrusionOk="0" h="4508" w="26216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4" name="Google Shape;1884;g1f2a6c7ce58_0_127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rect b="b" l="l" r="r" t="t"/>
                <a:pathLst>
                  <a:path extrusionOk="0" h="4451" w="30723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5" name="Google Shape;1885;g1f2a6c7ce58_0_127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rect b="b" l="l" r="r" t="t"/>
                <a:pathLst>
                  <a:path extrusionOk="0" h="3324" w="28356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g1f2a6c7ce58_0_127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rect b="b" l="l" r="r" t="t"/>
                <a:pathLst>
                  <a:path extrusionOk="0" h="2254" w="32635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g1f2a6c7ce58_0_127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rect b="b" l="l" r="r" t="t"/>
                <a:pathLst>
                  <a:path extrusionOk="0" h="2269" w="35787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8" name="Google Shape;1888;g1f2a6c7ce58_0_127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rect b="b" l="l" r="r" t="t"/>
                <a:pathLst>
                  <a:path extrusionOk="0" h="2312" w="34475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g1f2a6c7ce58_0_127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rect b="b" l="l" r="r" t="t"/>
                <a:pathLst>
                  <a:path extrusionOk="0" h="2626" w="28769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0" name="Google Shape;1890;g1f2a6c7ce58_0_127"/>
            <p:cNvGrpSpPr/>
            <p:nvPr/>
          </p:nvGrpSpPr>
          <p:grpSpPr>
            <a:xfrm>
              <a:off x="7181706" y="3862373"/>
              <a:ext cx="549892" cy="1924757"/>
              <a:chOff x="7780935" y="2930680"/>
              <a:chExt cx="392780" cy="1374826"/>
            </a:xfrm>
          </p:grpSpPr>
          <p:sp>
            <p:nvSpPr>
              <p:cNvPr id="1891" name="Google Shape;1891;g1f2a6c7ce58_0_127"/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rect b="b" l="l" r="r" t="t"/>
                <a:pathLst>
                  <a:path extrusionOk="0" h="3795" w="10341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g1f2a6c7ce58_0_127"/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rect b="b" l="l" r="r" t="t"/>
                <a:pathLst>
                  <a:path extrusionOk="0" h="4694" w="11468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g1f2a6c7ce58_0_127"/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rect b="b" l="l" r="r" t="t"/>
                <a:pathLst>
                  <a:path extrusionOk="0" h="5179" w="29111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g1f2a6c7ce58_0_127"/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rect b="b" l="l" r="r" t="t"/>
                <a:pathLst>
                  <a:path extrusionOk="0" h="5179" w="31607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g1f2a6c7ce58_0_127"/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rect b="b" l="l" r="r" t="t"/>
                <a:pathLst>
                  <a:path extrusionOk="0" h="4993" w="26316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6" name="Google Shape;1896;g1f2a6c7ce58_0_127"/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rect b="b" l="l" r="r" t="t"/>
                <a:pathLst>
                  <a:path extrusionOk="0" h="4694" w="28812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