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nton"/>
      <p:regular r:id="rId24"/>
    </p:embeddedFont>
    <p:embeddedFont>
      <p:font typeface="Catamaran"/>
      <p:regular r:id="rId25"/>
      <p:bold r:id="rId26"/>
    </p:embeddedFont>
    <p:embeddedFont>
      <p:font typeface="Bebas Neue"/>
      <p:regular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h3HJsJ4dP4BX2lmy+QToXx6/ON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A0D4F4-9C4A-43EF-A55A-EC78E4CC15E5}">
  <a:tblStyle styleId="{0BA0D4F4-9C4A-43EF-A55A-EC78E4CC15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nton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tamaran-bold.fntdata"/><Relationship Id="rId25" Type="http://schemas.openxmlformats.org/officeDocument/2006/relationships/font" Target="fonts/Catamaran-regular.fntdata"/><Relationship Id="rId28" Type="http://schemas.openxmlformats.org/officeDocument/2006/relationships/font" Target="fonts/PTSans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6.xml"/><Relationship Id="rId33" Type="http://schemas.openxmlformats.org/officeDocument/2006/relationships/font" Target="fonts/DMSans-bold.fntdata"/><Relationship Id="rId10" Type="http://schemas.openxmlformats.org/officeDocument/2006/relationships/slide" Target="slides/slide5.xml"/><Relationship Id="rId32" Type="http://schemas.openxmlformats.org/officeDocument/2006/relationships/font" Target="fonts/DMSans-regular.fntdata"/><Relationship Id="rId13" Type="http://schemas.openxmlformats.org/officeDocument/2006/relationships/slide" Target="slides/slide8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7.xml"/><Relationship Id="rId34" Type="http://schemas.openxmlformats.org/officeDocument/2006/relationships/font" Target="fonts/DM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d8c595d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g2d8c595d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f2a6c7ce5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g1f2a6c7ce5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33ee2fffb7_1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33ee2fffb7_1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f1e276aecf_0_3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8" name="Google Shape;1048;g1f1e276aecf_0_3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f2a6c7ce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4" name="Google Shape;1074;g1f2a6c7ce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f2a6c7ce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g1f2a6c7ce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f2a6c7ce5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g1f2a6c7ce5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f2a6c7ce5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g1f2a6c7ce5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333ee2fffb7_1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333ee2fffb7_1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333ee2fffb7_1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333ee2fffb7_1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f2a6c7ce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g1f2a6c7ce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f1e276aecf_0_3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g1f1e276aecf_0_3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f1e276aecf_0_3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g1f1e276aecf_0_3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f1e276aecf_0_3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g1f1e276aecf_0_3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f1e276aecf_0_3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g1f1e276aecf_0_3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f2a6c7ce5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g1f2a6c7ce5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33ee2fffb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g333ee2fffb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333ee2fffb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333ee2fffb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54"/>
          <p:cNvGrpSpPr/>
          <p:nvPr/>
        </p:nvGrpSpPr>
        <p:grpSpPr>
          <a:xfrm flipH="1" rot="10800000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54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4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4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4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4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4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4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4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4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4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4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4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4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54"/>
          <p:cNvGrpSpPr/>
          <p:nvPr/>
        </p:nvGrpSpPr>
        <p:grpSpPr>
          <a:xfrm rot="10800000">
            <a:off x="6915345" y="-11"/>
            <a:ext cx="1548637" cy="3324214"/>
            <a:chOff x="5452016" y="2824589"/>
            <a:chExt cx="689908" cy="1480917"/>
          </a:xfrm>
        </p:grpSpPr>
        <p:sp>
          <p:nvSpPr>
            <p:cNvPr id="41" name="Google Shape;41;p54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54"/>
          <p:cNvGrpSpPr/>
          <p:nvPr/>
        </p:nvGrpSpPr>
        <p:grpSpPr>
          <a:xfrm rot="-5400000">
            <a:off x="7189311" y="2653818"/>
            <a:ext cx="298165" cy="3611349"/>
            <a:chOff x="9" y="2835115"/>
            <a:chExt cx="134668" cy="1631070"/>
          </a:xfrm>
        </p:grpSpPr>
        <p:sp>
          <p:nvSpPr>
            <p:cNvPr id="55" name="Google Shape;55;p5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4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54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61"/>
          <p:cNvGrpSpPr/>
          <p:nvPr/>
        </p:nvGrpSpPr>
        <p:grpSpPr>
          <a:xfrm rot="10800000">
            <a:off x="396301" y="-696823"/>
            <a:ext cx="1221552" cy="2622112"/>
            <a:chOff x="5452016" y="2824589"/>
            <a:chExt cx="689908" cy="1480917"/>
          </a:xfrm>
        </p:grpSpPr>
        <p:sp>
          <p:nvSpPr>
            <p:cNvPr id="329" name="Google Shape;329;p6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61"/>
          <p:cNvGrpSpPr/>
          <p:nvPr/>
        </p:nvGrpSpPr>
        <p:grpSpPr>
          <a:xfrm>
            <a:off x="6976252" y="3748207"/>
            <a:ext cx="1701241" cy="2750653"/>
            <a:chOff x="6976252" y="2907157"/>
            <a:chExt cx="1701241" cy="2750653"/>
          </a:xfrm>
        </p:grpSpPr>
        <p:grpSp>
          <p:nvGrpSpPr>
            <p:cNvPr id="343" name="Google Shape;343;p61"/>
            <p:cNvGrpSpPr/>
            <p:nvPr/>
          </p:nvGrpSpPr>
          <p:grpSpPr>
            <a:xfrm>
              <a:off x="6976252" y="2907157"/>
              <a:ext cx="847019" cy="2750652"/>
              <a:chOff x="6278982" y="2751992"/>
              <a:chExt cx="478381" cy="1553514"/>
            </a:xfrm>
          </p:grpSpPr>
          <p:sp>
            <p:nvSpPr>
              <p:cNvPr id="344" name="Google Shape;344;p6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6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6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6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6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6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61"/>
            <p:cNvGrpSpPr/>
            <p:nvPr/>
          </p:nvGrpSpPr>
          <p:grpSpPr>
            <a:xfrm>
              <a:off x="7899707" y="3118109"/>
              <a:ext cx="777786" cy="2539701"/>
              <a:chOff x="6961407" y="2871131"/>
              <a:chExt cx="439278" cy="1434375"/>
            </a:xfrm>
          </p:grpSpPr>
          <p:sp>
            <p:nvSpPr>
              <p:cNvPr id="354" name="Google Shape;354;p61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rect b="b" l="l" r="r" t="t"/>
                <a:pathLst>
                  <a:path extrusionOk="0" h="3024" w="31607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61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rect b="b" l="l" r="r" t="t"/>
                <a:pathLst>
                  <a:path extrusionOk="0" h="3324" w="28284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61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rect b="b" l="l" r="r" t="t"/>
                <a:pathLst>
                  <a:path extrusionOk="0" h="3495" w="32976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61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rect b="b" l="l" r="r" t="t"/>
                <a:pathLst>
                  <a:path extrusionOk="0" h="3923" w="25246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61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rect b="b" l="l" r="r" t="t"/>
                <a:pathLst>
                  <a:path extrusionOk="0" h="3738" w="29525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61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rect b="b" l="l" r="r" t="t"/>
                <a:pathLst>
                  <a:path extrusionOk="0" h="3980" w="21923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61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rect b="b" l="l" r="r" t="t"/>
                <a:pathLst>
                  <a:path extrusionOk="0" h="3923" w="24362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1" name="Google Shape;361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2" name="Google Shape;362;p61"/>
          <p:cNvSpPr txBox="1"/>
          <p:nvPr>
            <p:ph idx="1" type="subTitle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3" name="Google Shape;363;p61"/>
          <p:cNvSpPr txBox="1"/>
          <p:nvPr>
            <p:ph idx="2" type="subTitle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4" name="Google Shape;364;p61"/>
          <p:cNvSpPr txBox="1"/>
          <p:nvPr>
            <p:ph idx="3" type="subTitle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5" name="Google Shape;365;p61"/>
          <p:cNvSpPr txBox="1"/>
          <p:nvPr>
            <p:ph idx="4" type="subTitle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62"/>
          <p:cNvGrpSpPr/>
          <p:nvPr/>
        </p:nvGrpSpPr>
        <p:grpSpPr>
          <a:xfrm rot="-5400000">
            <a:off x="7189326" y="2859975"/>
            <a:ext cx="764290" cy="3145047"/>
            <a:chOff x="426802" y="2674436"/>
            <a:chExt cx="397738" cy="1636681"/>
          </a:xfrm>
        </p:grpSpPr>
        <p:sp>
          <p:nvSpPr>
            <p:cNvPr id="369" name="Google Shape;369;p62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2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2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2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2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2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2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62"/>
          <p:cNvGrpSpPr/>
          <p:nvPr/>
        </p:nvGrpSpPr>
        <p:grpSpPr>
          <a:xfrm rot="10800000">
            <a:off x="346036" y="-4"/>
            <a:ext cx="586681" cy="2547665"/>
            <a:chOff x="4792514" y="2979701"/>
            <a:chExt cx="305307" cy="1325804"/>
          </a:xfrm>
        </p:grpSpPr>
        <p:sp>
          <p:nvSpPr>
            <p:cNvPr id="377" name="Google Shape;377;p6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62"/>
          <p:cNvSpPr txBox="1"/>
          <p:nvPr>
            <p:ph idx="1" type="subTitle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62"/>
          <p:cNvSpPr txBox="1"/>
          <p:nvPr>
            <p:ph idx="2" type="subTitle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62"/>
          <p:cNvSpPr txBox="1"/>
          <p:nvPr>
            <p:ph idx="3" type="subTitle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6" name="Google Shape;386;p62"/>
          <p:cNvSpPr txBox="1"/>
          <p:nvPr>
            <p:ph idx="4" type="subTitle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7" name="Google Shape;387;p62"/>
          <p:cNvSpPr txBox="1"/>
          <p:nvPr>
            <p:ph idx="5" type="subTitle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8" name="Google Shape;388;p62"/>
          <p:cNvSpPr txBox="1"/>
          <p:nvPr>
            <p:ph idx="6" type="subTitle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2" name="Google Shape;392;p63"/>
          <p:cNvSpPr txBox="1"/>
          <p:nvPr>
            <p:ph idx="1" type="subTitle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63"/>
          <p:cNvSpPr txBox="1"/>
          <p:nvPr>
            <p:ph idx="2" type="subTitle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63"/>
          <p:cNvSpPr txBox="1"/>
          <p:nvPr>
            <p:ph idx="3" type="subTitle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63"/>
          <p:cNvSpPr txBox="1"/>
          <p:nvPr>
            <p:ph idx="4" type="subTitle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63"/>
          <p:cNvSpPr txBox="1"/>
          <p:nvPr>
            <p:ph idx="5" type="subTitle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7" name="Google Shape;397;p63"/>
          <p:cNvSpPr txBox="1"/>
          <p:nvPr>
            <p:ph idx="6" type="subTitle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" name="Google Shape;398;p63"/>
          <p:cNvSpPr txBox="1"/>
          <p:nvPr>
            <p:ph idx="7" type="subTitle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9" name="Google Shape;399;p63"/>
          <p:cNvSpPr txBox="1"/>
          <p:nvPr>
            <p:ph idx="8" type="subTitle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64"/>
          <p:cNvGrpSpPr/>
          <p:nvPr/>
        </p:nvGrpSpPr>
        <p:grpSpPr>
          <a:xfrm rot="10800000">
            <a:off x="8269376" y="-1033023"/>
            <a:ext cx="764290" cy="3145047"/>
            <a:chOff x="426802" y="2674436"/>
            <a:chExt cx="397738" cy="1636681"/>
          </a:xfrm>
        </p:grpSpPr>
        <p:sp>
          <p:nvSpPr>
            <p:cNvPr id="403" name="Google Shape;403;p6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64"/>
          <p:cNvGrpSpPr/>
          <p:nvPr/>
        </p:nvGrpSpPr>
        <p:grpSpPr>
          <a:xfrm rot="5400000">
            <a:off x="980486" y="3488146"/>
            <a:ext cx="586681" cy="2547665"/>
            <a:chOff x="4792514" y="2979701"/>
            <a:chExt cx="305307" cy="1325804"/>
          </a:xfrm>
        </p:grpSpPr>
        <p:sp>
          <p:nvSpPr>
            <p:cNvPr id="411" name="Google Shape;411;p6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64"/>
          <p:cNvSpPr txBox="1"/>
          <p:nvPr>
            <p:ph idx="1" type="subTitle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64"/>
          <p:cNvSpPr txBox="1"/>
          <p:nvPr>
            <p:ph idx="2" type="subTitle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64"/>
          <p:cNvSpPr txBox="1"/>
          <p:nvPr>
            <p:ph idx="3" type="subTitle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0" name="Google Shape;420;p64"/>
          <p:cNvSpPr txBox="1"/>
          <p:nvPr>
            <p:ph idx="4" type="subTitle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1" name="Google Shape;421;p64"/>
          <p:cNvSpPr txBox="1"/>
          <p:nvPr>
            <p:ph idx="5" type="subTitle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2" name="Google Shape;422;p64"/>
          <p:cNvSpPr txBox="1"/>
          <p:nvPr>
            <p:ph idx="6" type="subTitle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65"/>
          <p:cNvGrpSpPr/>
          <p:nvPr/>
        </p:nvGrpSpPr>
        <p:grpSpPr>
          <a:xfrm rot="10800000">
            <a:off x="50757" y="-1649514"/>
            <a:ext cx="740390" cy="2806451"/>
            <a:chOff x="8218831" y="2346909"/>
            <a:chExt cx="740390" cy="2806451"/>
          </a:xfrm>
        </p:grpSpPr>
        <p:sp>
          <p:nvSpPr>
            <p:cNvPr id="426" name="Google Shape;426;p65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rect b="b" l="l" r="r" t="t"/>
              <a:pathLst>
                <a:path extrusionOk="0" h="3510" w="33576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5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rect b="b" l="l" r="r" t="t"/>
              <a:pathLst>
                <a:path extrusionOk="0" h="3680" w="28826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5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rect b="b" l="l" r="r" t="t"/>
              <a:pathLst>
                <a:path extrusionOk="0" h="3738" w="31151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5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5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5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5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5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65"/>
          <p:cNvGrpSpPr/>
          <p:nvPr/>
        </p:nvGrpSpPr>
        <p:grpSpPr>
          <a:xfrm>
            <a:off x="8430766" y="2624659"/>
            <a:ext cx="536528" cy="2528698"/>
            <a:chOff x="8143116" y="2624662"/>
            <a:chExt cx="536528" cy="2528698"/>
          </a:xfrm>
        </p:grpSpPr>
        <p:sp>
          <p:nvSpPr>
            <p:cNvPr id="435" name="Google Shape;435;p65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5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5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5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65"/>
          <p:cNvSpPr txBox="1"/>
          <p:nvPr>
            <p:ph idx="1" type="subTitle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65"/>
          <p:cNvSpPr txBox="1"/>
          <p:nvPr>
            <p:ph idx="2" type="subTitle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5"/>
          <p:cNvSpPr txBox="1"/>
          <p:nvPr>
            <p:ph idx="3" type="subTitle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5"/>
          <p:cNvSpPr txBox="1"/>
          <p:nvPr>
            <p:ph idx="4" type="subTitle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5"/>
          <p:cNvSpPr txBox="1"/>
          <p:nvPr>
            <p:ph idx="5" type="subTitle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5"/>
          <p:cNvSpPr txBox="1"/>
          <p:nvPr>
            <p:ph idx="6" type="subTitle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65"/>
          <p:cNvSpPr txBox="1"/>
          <p:nvPr>
            <p:ph idx="7" type="subTitle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7" name="Google Shape;447;p65"/>
          <p:cNvSpPr txBox="1"/>
          <p:nvPr>
            <p:ph idx="8" type="subTitle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8" name="Google Shape;448;p65"/>
          <p:cNvSpPr txBox="1"/>
          <p:nvPr>
            <p:ph idx="9" type="subTitle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9" name="Google Shape;449;p65"/>
          <p:cNvSpPr txBox="1"/>
          <p:nvPr>
            <p:ph idx="13" type="subTitle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65"/>
          <p:cNvSpPr txBox="1"/>
          <p:nvPr>
            <p:ph idx="14" type="subTitle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1" name="Google Shape;451;p65"/>
          <p:cNvSpPr txBox="1"/>
          <p:nvPr>
            <p:ph idx="15" type="subTitle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66"/>
          <p:cNvGrpSpPr/>
          <p:nvPr/>
        </p:nvGrpSpPr>
        <p:grpSpPr>
          <a:xfrm>
            <a:off x="258081" y="2307258"/>
            <a:ext cx="599248" cy="2836251"/>
            <a:chOff x="6333571" y="2751992"/>
            <a:chExt cx="328229" cy="1553514"/>
          </a:xfrm>
        </p:grpSpPr>
        <p:sp>
          <p:nvSpPr>
            <p:cNvPr id="455" name="Google Shape;455;p66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6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6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6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6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66"/>
          <p:cNvGrpSpPr/>
          <p:nvPr/>
        </p:nvGrpSpPr>
        <p:grpSpPr>
          <a:xfrm rot="10800000">
            <a:off x="8303764" y="0"/>
            <a:ext cx="717102" cy="2510021"/>
            <a:chOff x="7780935" y="2930680"/>
            <a:chExt cx="392780" cy="1374826"/>
          </a:xfrm>
        </p:grpSpPr>
        <p:sp>
          <p:nvSpPr>
            <p:cNvPr id="461" name="Google Shape;461;p66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6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6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6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6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6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66"/>
          <p:cNvSpPr txBox="1"/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8" name="Google Shape;468;p66"/>
          <p:cNvSpPr txBox="1"/>
          <p:nvPr>
            <p:ph idx="1" type="subTitle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69" name="Google Shape;469;p66"/>
          <p:cNvSpPr/>
          <p:nvPr>
            <p:ph idx="2" type="pic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67"/>
          <p:cNvGrpSpPr/>
          <p:nvPr/>
        </p:nvGrpSpPr>
        <p:grpSpPr>
          <a:xfrm>
            <a:off x="6819196" y="4072480"/>
            <a:ext cx="506141" cy="2197918"/>
            <a:chOff x="4792514" y="2979701"/>
            <a:chExt cx="305307" cy="1325804"/>
          </a:xfrm>
        </p:grpSpPr>
        <p:sp>
          <p:nvSpPr>
            <p:cNvPr id="473" name="Google Shape;473;p6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67"/>
          <p:cNvGrpSpPr/>
          <p:nvPr/>
        </p:nvGrpSpPr>
        <p:grpSpPr>
          <a:xfrm>
            <a:off x="2805095" y="3403368"/>
            <a:ext cx="793057" cy="2575416"/>
            <a:chOff x="6278982" y="2751992"/>
            <a:chExt cx="478381" cy="1553514"/>
          </a:xfrm>
        </p:grpSpPr>
        <p:sp>
          <p:nvSpPr>
            <p:cNvPr id="479" name="Google Shape;479;p67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7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7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7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7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7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7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7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7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67"/>
          <p:cNvGrpSpPr/>
          <p:nvPr/>
        </p:nvGrpSpPr>
        <p:grpSpPr>
          <a:xfrm>
            <a:off x="1818651" y="3523719"/>
            <a:ext cx="1143730" cy="2455064"/>
            <a:chOff x="5452016" y="2824589"/>
            <a:chExt cx="689908" cy="1480917"/>
          </a:xfrm>
        </p:grpSpPr>
        <p:sp>
          <p:nvSpPr>
            <p:cNvPr id="489" name="Google Shape;489;p67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7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7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7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7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7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7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7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7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7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7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7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7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67"/>
          <p:cNvGrpSpPr/>
          <p:nvPr/>
        </p:nvGrpSpPr>
        <p:grpSpPr>
          <a:xfrm>
            <a:off x="3662198" y="3600880"/>
            <a:ext cx="728235" cy="2377903"/>
            <a:chOff x="6961407" y="2871131"/>
            <a:chExt cx="439278" cy="1434375"/>
          </a:xfrm>
        </p:grpSpPr>
        <p:sp>
          <p:nvSpPr>
            <p:cNvPr id="503" name="Google Shape;503;p67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7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7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7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7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7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7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67"/>
          <p:cNvGrpSpPr/>
          <p:nvPr/>
        </p:nvGrpSpPr>
        <p:grpSpPr>
          <a:xfrm>
            <a:off x="4454481" y="3699596"/>
            <a:ext cx="651154" cy="2279188"/>
            <a:chOff x="7780935" y="2930680"/>
            <a:chExt cx="392780" cy="1374826"/>
          </a:xfrm>
        </p:grpSpPr>
        <p:sp>
          <p:nvSpPr>
            <p:cNvPr id="511" name="Google Shape;511;p67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7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7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7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7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7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67"/>
          <p:cNvGrpSpPr/>
          <p:nvPr/>
        </p:nvGrpSpPr>
        <p:grpSpPr>
          <a:xfrm>
            <a:off x="5169697" y="3421397"/>
            <a:ext cx="793063" cy="2848999"/>
            <a:chOff x="8623428" y="2586962"/>
            <a:chExt cx="478382" cy="1718544"/>
          </a:xfrm>
        </p:grpSpPr>
        <p:sp>
          <p:nvSpPr>
            <p:cNvPr id="518" name="Google Shape;518;p67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7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7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7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7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7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7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7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7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7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7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67"/>
          <p:cNvGrpSpPr/>
          <p:nvPr/>
        </p:nvGrpSpPr>
        <p:grpSpPr>
          <a:xfrm>
            <a:off x="6005247" y="3407990"/>
            <a:ext cx="771433" cy="2862404"/>
            <a:chOff x="4128096" y="2589446"/>
            <a:chExt cx="465335" cy="1726630"/>
          </a:xfrm>
        </p:grpSpPr>
        <p:sp>
          <p:nvSpPr>
            <p:cNvPr id="530" name="Google Shape;530;p6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7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7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1" name="Google Shape;541;p67"/>
          <p:cNvSpPr txBox="1"/>
          <p:nvPr>
            <p:ph hasCustomPrompt="1" type="title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2" name="Google Shape;542;p67"/>
          <p:cNvSpPr txBox="1"/>
          <p:nvPr>
            <p:ph idx="1" type="subTitle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68"/>
          <p:cNvSpPr txBox="1"/>
          <p:nvPr>
            <p:ph type="title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68"/>
          <p:cNvSpPr txBox="1"/>
          <p:nvPr>
            <p:ph idx="1" type="subTitle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7" name="Google Shape;547;p68"/>
          <p:cNvSpPr txBox="1"/>
          <p:nvPr>
            <p:ph idx="2" type="title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8" name="Google Shape;548;p68"/>
          <p:cNvSpPr txBox="1"/>
          <p:nvPr>
            <p:ph idx="3" type="subTitle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9" name="Google Shape;549;p68"/>
          <p:cNvSpPr txBox="1"/>
          <p:nvPr>
            <p:ph idx="4" type="title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0" name="Google Shape;550;p68"/>
          <p:cNvSpPr txBox="1"/>
          <p:nvPr>
            <p:ph idx="5" type="subTitle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51" name="Google Shape;551;p68"/>
          <p:cNvGrpSpPr/>
          <p:nvPr/>
        </p:nvGrpSpPr>
        <p:grpSpPr>
          <a:xfrm>
            <a:off x="-3" y="91397"/>
            <a:ext cx="2581578" cy="4960722"/>
            <a:chOff x="-3" y="91397"/>
            <a:chExt cx="2581578" cy="4960722"/>
          </a:xfrm>
        </p:grpSpPr>
        <p:grpSp>
          <p:nvGrpSpPr>
            <p:cNvPr id="552" name="Google Shape;552;p68"/>
            <p:cNvGrpSpPr/>
            <p:nvPr/>
          </p:nvGrpSpPr>
          <p:grpSpPr>
            <a:xfrm rot="5400000">
              <a:off x="716106" y="1036885"/>
              <a:ext cx="1149364" cy="2581575"/>
              <a:chOff x="1390914" y="2488357"/>
              <a:chExt cx="811526" cy="1822760"/>
            </a:xfrm>
          </p:grpSpPr>
          <p:sp>
            <p:nvSpPr>
              <p:cNvPr id="553" name="Google Shape;553;p6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rect b="b" l="l" r="r" t="t"/>
                <a:pathLst>
                  <a:path extrusionOk="0" h="1299" w="19968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6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rect b="b" l="l" r="r" t="t"/>
                <a:pathLst>
                  <a:path extrusionOk="0" h="2198" w="17887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6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rect b="b" l="l" r="r" t="t"/>
                <a:pathLst>
                  <a:path extrusionOk="0" h="3025" w="17473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6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rect b="b" l="l" r="r" t="t"/>
                <a:pathLst>
                  <a:path extrusionOk="0" h="3510" w="33576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6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rect b="b" l="l" r="r" t="t"/>
                <a:pathLst>
                  <a:path extrusionOk="0" h="3680" w="28826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6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rect b="b" l="l" r="r" t="t"/>
                <a:pathLst>
                  <a:path extrusionOk="0" h="3738" w="31151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6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rect b="b" l="l" r="r" t="t"/>
                <a:pathLst>
                  <a:path extrusionOk="0" h="5178" w="29725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6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rect b="b" l="l" r="r" t="t"/>
                <a:pathLst>
                  <a:path extrusionOk="0" h="5107" w="27942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6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rect b="b" l="l" r="r" t="t"/>
                <a:pathLst>
                  <a:path extrusionOk="0" h="2782" w="26744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6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rect b="b" l="l" r="r" t="t"/>
                <a:pathLst>
                  <a:path extrusionOk="0" h="3268" w="23777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6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6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rect b="b" l="l" r="r" t="t"/>
                <a:pathLst>
                  <a:path extrusionOk="0" h="1542" w="11469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6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rect b="b" l="l" r="r" t="t"/>
                <a:pathLst>
                  <a:path extrusionOk="0" h="2383" w="12424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6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rect b="b" l="l" r="r" t="t"/>
                <a:pathLst>
                  <a:path extrusionOk="0" h="3211" w="13437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6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6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rect b="b" l="l" r="r" t="t"/>
                <a:pathLst>
                  <a:path extrusionOk="0" h="2968" w="30253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6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rect b="b" l="l" r="r" t="t"/>
                <a:pathLst>
                  <a:path extrusionOk="0" h="3752" w="28826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6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6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6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3" name="Google Shape;573;p68"/>
            <p:cNvGrpSpPr/>
            <p:nvPr/>
          </p:nvGrpSpPr>
          <p:grpSpPr>
            <a:xfrm rot="5400000">
              <a:off x="877359" y="-121214"/>
              <a:ext cx="563313" cy="2318031"/>
              <a:chOff x="426802" y="2674436"/>
              <a:chExt cx="397738" cy="1636681"/>
            </a:xfrm>
          </p:grpSpPr>
          <p:sp>
            <p:nvSpPr>
              <p:cNvPr id="574" name="Google Shape;574;p6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rect b="b" l="l" r="r" t="t"/>
                <a:pathLst>
                  <a:path extrusionOk="0" h="2312" w="35787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6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rect b="b" l="l" r="r" t="t"/>
                <a:pathLst>
                  <a:path extrusionOk="0" h="4865" w="37627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6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rect b="b" l="l" r="r" t="t"/>
                <a:pathLst>
                  <a:path extrusionOk="0" h="3381" w="10285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6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rect b="b" l="l" r="r" t="t"/>
                <a:pathLst>
                  <a:path extrusionOk="0" h="2012" w="34417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6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rect b="b" l="l" r="r" t="t"/>
                <a:pathLst>
                  <a:path extrusionOk="0" h="2255" w="31679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6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rect b="b" l="l" r="r" t="t"/>
                <a:pathLst>
                  <a:path extrusionOk="0" h="4879" w="31151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6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rect b="b" l="l" r="r" t="t"/>
                <a:pathLst>
                  <a:path extrusionOk="0" h="4807" w="32863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1" name="Google Shape;581;p68"/>
            <p:cNvGrpSpPr/>
            <p:nvPr/>
          </p:nvGrpSpPr>
          <p:grpSpPr>
            <a:xfrm rot="5400000">
              <a:off x="1063658" y="-968281"/>
              <a:ext cx="190727" cy="2310082"/>
              <a:chOff x="9" y="2835115"/>
              <a:chExt cx="134668" cy="1631070"/>
            </a:xfrm>
          </p:grpSpPr>
          <p:sp>
            <p:nvSpPr>
              <p:cNvPr id="582" name="Google Shape;582;p6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6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6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6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6" name="Google Shape;586;p68"/>
            <p:cNvGrpSpPr/>
            <p:nvPr/>
          </p:nvGrpSpPr>
          <p:grpSpPr>
            <a:xfrm rot="5400000">
              <a:off x="642764" y="3490207"/>
              <a:ext cx="919148" cy="2204676"/>
              <a:chOff x="3117443" y="2754472"/>
              <a:chExt cx="648977" cy="1556645"/>
            </a:xfrm>
          </p:grpSpPr>
          <p:sp>
            <p:nvSpPr>
              <p:cNvPr id="587" name="Google Shape;587;p6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6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6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6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6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6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6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6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6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6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7" name="Google Shape;597;p68"/>
            <p:cNvGrpSpPr/>
            <p:nvPr/>
          </p:nvGrpSpPr>
          <p:grpSpPr>
            <a:xfrm rot="5400000">
              <a:off x="694172" y="2228984"/>
              <a:ext cx="622150" cy="2010499"/>
              <a:chOff x="2474121" y="2891575"/>
              <a:chExt cx="439279" cy="1419541"/>
            </a:xfrm>
          </p:grpSpPr>
          <p:sp>
            <p:nvSpPr>
              <p:cNvPr id="598" name="Google Shape;598;p6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6" name="Google Shape;606;p68"/>
            <p:cNvGrpSpPr/>
            <p:nvPr/>
          </p:nvGrpSpPr>
          <p:grpSpPr>
            <a:xfrm flipH="1" rot="5400000">
              <a:off x="794345" y="545916"/>
              <a:ext cx="391932" cy="1980616"/>
              <a:chOff x="1015564" y="2912671"/>
              <a:chExt cx="276731" cy="1398446"/>
            </a:xfrm>
          </p:grpSpPr>
          <p:sp>
            <p:nvSpPr>
              <p:cNvPr id="607" name="Google Shape;607;p6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6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6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6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6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2" name="Google Shape;612;p68"/>
            <p:cNvGrpSpPr/>
            <p:nvPr/>
          </p:nvGrpSpPr>
          <p:grpSpPr>
            <a:xfrm rot="5400000">
              <a:off x="722663" y="-419739"/>
              <a:ext cx="432409" cy="1877736"/>
              <a:chOff x="4792514" y="2979701"/>
              <a:chExt cx="305307" cy="1325804"/>
            </a:xfrm>
          </p:grpSpPr>
          <p:sp>
            <p:nvSpPr>
              <p:cNvPr id="613" name="Google Shape;613;p6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6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6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6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6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8" name="Google Shape;618;p68"/>
            <p:cNvGrpSpPr/>
            <p:nvPr/>
          </p:nvGrpSpPr>
          <p:grpSpPr>
            <a:xfrm rot="5400000">
              <a:off x="893186" y="2543561"/>
              <a:ext cx="659053" cy="2445423"/>
              <a:chOff x="4128096" y="2589446"/>
              <a:chExt cx="465335" cy="1726630"/>
            </a:xfrm>
          </p:grpSpPr>
          <p:sp>
            <p:nvSpPr>
              <p:cNvPr id="619" name="Google Shape;619;p6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6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6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6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6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6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6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6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6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6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Google Shape;632;p7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6" name="Google Shape;636;p72"/>
          <p:cNvGrpSpPr/>
          <p:nvPr/>
        </p:nvGrpSpPr>
        <p:grpSpPr>
          <a:xfrm>
            <a:off x="116937" y="3148605"/>
            <a:ext cx="548365" cy="2381276"/>
            <a:chOff x="4792514" y="2979701"/>
            <a:chExt cx="305307" cy="1325804"/>
          </a:xfrm>
        </p:grpSpPr>
        <p:sp>
          <p:nvSpPr>
            <p:cNvPr id="637" name="Google Shape;637;p7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72"/>
          <p:cNvGrpSpPr/>
          <p:nvPr/>
        </p:nvGrpSpPr>
        <p:grpSpPr>
          <a:xfrm rot="10800000">
            <a:off x="8330294" y="-1456518"/>
            <a:ext cx="770086" cy="2897298"/>
            <a:chOff x="4164677" y="2702970"/>
            <a:chExt cx="428753" cy="1613105"/>
          </a:xfrm>
        </p:grpSpPr>
        <p:sp>
          <p:nvSpPr>
            <p:cNvPr id="643" name="Google Shape;643;p72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2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2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2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2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56"/>
          <p:cNvGrpSpPr/>
          <p:nvPr/>
        </p:nvGrpSpPr>
        <p:grpSpPr>
          <a:xfrm>
            <a:off x="405347" y="2571756"/>
            <a:ext cx="994044" cy="3212282"/>
            <a:chOff x="2474121" y="2891575"/>
            <a:chExt cx="439279" cy="1419541"/>
          </a:xfrm>
        </p:grpSpPr>
        <p:sp>
          <p:nvSpPr>
            <p:cNvPr id="64" name="Google Shape;64;p56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6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6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6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6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6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6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6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56"/>
          <p:cNvGrpSpPr/>
          <p:nvPr/>
        </p:nvGrpSpPr>
        <p:grpSpPr>
          <a:xfrm rot="-5400000">
            <a:off x="8584961" y="164005"/>
            <a:ext cx="1220923" cy="2928361"/>
            <a:chOff x="3117443" y="2754472"/>
            <a:chExt cx="648977" cy="1556645"/>
          </a:xfrm>
        </p:grpSpPr>
        <p:sp>
          <p:nvSpPr>
            <p:cNvPr id="73" name="Google Shape;73;p56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6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6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6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6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6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6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6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6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6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56"/>
          <p:cNvSpPr txBox="1"/>
          <p:nvPr>
            <p:ph idx="1" type="subTitle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6"/>
          <p:cNvSpPr txBox="1"/>
          <p:nvPr>
            <p:ph idx="2" type="subTitle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3" type="subTitle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6"/>
          <p:cNvSpPr txBox="1"/>
          <p:nvPr>
            <p:ph idx="4" type="subTitle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 txBox="1"/>
          <p:nvPr>
            <p:ph idx="5" type="title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56"/>
          <p:cNvSpPr txBox="1"/>
          <p:nvPr>
            <p:ph idx="6" type="title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56"/>
          <p:cNvSpPr txBox="1"/>
          <p:nvPr>
            <p:ph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56"/>
          <p:cNvSpPr txBox="1"/>
          <p:nvPr>
            <p:ph idx="8" type="title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56"/>
          <p:cNvSpPr txBox="1"/>
          <p:nvPr>
            <p:ph idx="9" type="subTitle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56"/>
          <p:cNvSpPr txBox="1"/>
          <p:nvPr>
            <p:ph idx="13" type="subTitle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56"/>
          <p:cNvSpPr txBox="1"/>
          <p:nvPr>
            <p:ph idx="14" type="subTitle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56"/>
          <p:cNvSpPr txBox="1"/>
          <p:nvPr>
            <p:ph idx="15" type="subTitle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5" name="Google Shape;655;p73"/>
          <p:cNvGrpSpPr/>
          <p:nvPr/>
        </p:nvGrpSpPr>
        <p:grpSpPr>
          <a:xfrm rot="10800000">
            <a:off x="317953" y="-527016"/>
            <a:ext cx="241874" cy="2929562"/>
            <a:chOff x="9" y="2835115"/>
            <a:chExt cx="134668" cy="1631070"/>
          </a:xfrm>
        </p:grpSpPr>
        <p:sp>
          <p:nvSpPr>
            <p:cNvPr id="656" name="Google Shape;656;p73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73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73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73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0" name="Google Shape;660;p73"/>
          <p:cNvGrpSpPr/>
          <p:nvPr/>
        </p:nvGrpSpPr>
        <p:grpSpPr>
          <a:xfrm>
            <a:off x="8527699" y="3005818"/>
            <a:ext cx="488204" cy="2381276"/>
            <a:chOff x="4826006" y="2979701"/>
            <a:chExt cx="271815" cy="1325804"/>
          </a:xfrm>
        </p:grpSpPr>
        <p:sp>
          <p:nvSpPr>
            <p:cNvPr id="661" name="Google Shape;661;p73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3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3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3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68" name="Google Shape;668;p74"/>
          <p:cNvGrpSpPr/>
          <p:nvPr/>
        </p:nvGrpSpPr>
        <p:grpSpPr>
          <a:xfrm rot="-5400000">
            <a:off x="8098820" y="3462516"/>
            <a:ext cx="663913" cy="2549640"/>
            <a:chOff x="2474121" y="2891575"/>
            <a:chExt cx="369642" cy="1419541"/>
          </a:xfrm>
        </p:grpSpPr>
        <p:sp>
          <p:nvSpPr>
            <p:cNvPr id="669" name="Google Shape;669;p7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4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4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7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7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74"/>
          <p:cNvGrpSpPr/>
          <p:nvPr/>
        </p:nvGrpSpPr>
        <p:grpSpPr>
          <a:xfrm rot="5400000">
            <a:off x="376416" y="-826268"/>
            <a:ext cx="497034" cy="2511745"/>
            <a:chOff x="1015564" y="2912671"/>
            <a:chExt cx="276731" cy="1398446"/>
          </a:xfrm>
        </p:grpSpPr>
        <p:sp>
          <p:nvSpPr>
            <p:cNvPr id="676" name="Google Shape;676;p74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4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4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4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4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2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4" name="Google Shape;684;p75"/>
          <p:cNvGrpSpPr/>
          <p:nvPr/>
        </p:nvGrpSpPr>
        <p:grpSpPr>
          <a:xfrm rot="5400000">
            <a:off x="55223" y="3793056"/>
            <a:ext cx="621802" cy="1950712"/>
            <a:chOff x="5492947" y="3186271"/>
            <a:chExt cx="356763" cy="1119235"/>
          </a:xfrm>
        </p:grpSpPr>
        <p:sp>
          <p:nvSpPr>
            <p:cNvPr id="685" name="Google Shape;685;p7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75"/>
          <p:cNvGrpSpPr/>
          <p:nvPr/>
        </p:nvGrpSpPr>
        <p:grpSpPr>
          <a:xfrm rot="-5400000">
            <a:off x="8288048" y="-1349048"/>
            <a:ext cx="647799" cy="2864390"/>
            <a:chOff x="4128096" y="2702970"/>
            <a:chExt cx="364812" cy="1613105"/>
          </a:xfrm>
        </p:grpSpPr>
        <p:sp>
          <p:nvSpPr>
            <p:cNvPr id="692" name="Google Shape;692;p7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0" name="Google Shape;700;p76"/>
          <p:cNvSpPr txBox="1"/>
          <p:nvPr>
            <p:ph idx="1" type="subTitle"/>
          </p:nvPr>
        </p:nvSpPr>
        <p:spPr>
          <a:xfrm>
            <a:off x="2307563" y="1943207"/>
            <a:ext cx="4767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1" name="Google Shape;701;p76"/>
          <p:cNvSpPr txBox="1"/>
          <p:nvPr>
            <p:ph idx="2" type="subTitle"/>
          </p:nvPr>
        </p:nvSpPr>
        <p:spPr>
          <a:xfrm>
            <a:off x="2307563" y="3454382"/>
            <a:ext cx="476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2" name="Google Shape;702;p76"/>
          <p:cNvSpPr txBox="1"/>
          <p:nvPr>
            <p:ph idx="3" type="subTitle"/>
          </p:nvPr>
        </p:nvSpPr>
        <p:spPr>
          <a:xfrm>
            <a:off x="2307563" y="155695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3" name="Google Shape;703;p76"/>
          <p:cNvSpPr txBox="1"/>
          <p:nvPr>
            <p:ph idx="4" type="subTitle"/>
          </p:nvPr>
        </p:nvSpPr>
        <p:spPr>
          <a:xfrm>
            <a:off x="2307563" y="307120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77"/>
          <p:cNvGrpSpPr/>
          <p:nvPr/>
        </p:nvGrpSpPr>
        <p:grpSpPr>
          <a:xfrm rot="10800000">
            <a:off x="431569" y="5"/>
            <a:ext cx="563313" cy="2318031"/>
            <a:chOff x="426802" y="2674436"/>
            <a:chExt cx="397738" cy="1636681"/>
          </a:xfrm>
        </p:grpSpPr>
        <p:sp>
          <p:nvSpPr>
            <p:cNvPr id="707" name="Google Shape;707;p77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7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7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7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7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7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7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77"/>
          <p:cNvGrpSpPr/>
          <p:nvPr/>
        </p:nvGrpSpPr>
        <p:grpSpPr>
          <a:xfrm>
            <a:off x="8324491" y="2624659"/>
            <a:ext cx="536528" cy="2528698"/>
            <a:chOff x="8143116" y="2624662"/>
            <a:chExt cx="536528" cy="2528698"/>
          </a:xfrm>
        </p:grpSpPr>
        <p:sp>
          <p:nvSpPr>
            <p:cNvPr id="715" name="Google Shape;715;p7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77"/>
          <p:cNvSpPr txBox="1"/>
          <p:nvPr>
            <p:ph type="title"/>
          </p:nvPr>
        </p:nvSpPr>
        <p:spPr>
          <a:xfrm>
            <a:off x="1325650" y="2571750"/>
            <a:ext cx="1398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0" name="Google Shape;720;p77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1" name="Google Shape;721;p77"/>
          <p:cNvSpPr txBox="1"/>
          <p:nvPr>
            <p:ph idx="2" type="subTitle"/>
          </p:nvPr>
        </p:nvSpPr>
        <p:spPr>
          <a:xfrm>
            <a:off x="9385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2" name="Google Shape;722;p77"/>
          <p:cNvSpPr txBox="1"/>
          <p:nvPr>
            <p:ph idx="3" type="title"/>
          </p:nvPr>
        </p:nvSpPr>
        <p:spPr>
          <a:xfrm>
            <a:off x="3873100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3" name="Google Shape;723;p77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4" name="Google Shape;724;p77"/>
          <p:cNvSpPr txBox="1"/>
          <p:nvPr>
            <p:ph idx="5" type="subTitle"/>
          </p:nvPr>
        </p:nvSpPr>
        <p:spPr>
          <a:xfrm>
            <a:off x="34854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5" name="Google Shape;725;p77"/>
          <p:cNvSpPr txBox="1"/>
          <p:nvPr>
            <p:ph idx="6" type="title"/>
          </p:nvPr>
        </p:nvSpPr>
        <p:spPr>
          <a:xfrm>
            <a:off x="6417675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6" name="Google Shape;726;p77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7" name="Google Shape;727;p77"/>
          <p:cNvSpPr txBox="1"/>
          <p:nvPr>
            <p:ph idx="8" type="subTitle"/>
          </p:nvPr>
        </p:nvSpPr>
        <p:spPr>
          <a:xfrm>
            <a:off x="60323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8" name="Google Shape;728;p77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8"/>
          <p:cNvSpPr txBox="1"/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2" name="Google Shape;732;p78"/>
          <p:cNvSpPr txBox="1"/>
          <p:nvPr>
            <p:ph idx="1" type="subTitle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79"/>
          <p:cNvSpPr txBox="1"/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6" name="Google Shape;736;p79"/>
          <p:cNvSpPr txBox="1"/>
          <p:nvPr>
            <p:ph idx="1" type="subTitle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7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8" name="Google Shape;738;p79"/>
          <p:cNvPicPr preferRelativeResize="0"/>
          <p:nvPr/>
        </p:nvPicPr>
        <p:blipFill rotWithShape="1">
          <a:blip r:embed="rId5">
            <a:alphaModFix/>
          </a:blip>
          <a:srcRect b="3660" l="2950" r="0" t="0"/>
          <a:stretch/>
        </p:blipFill>
        <p:spPr>
          <a:xfrm flipH="1" rot="-5400000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79"/>
          <p:cNvPicPr preferRelativeResize="0"/>
          <p:nvPr/>
        </p:nvPicPr>
        <p:blipFill rotWithShape="1">
          <a:blip r:embed="rId6">
            <a:alphaModFix/>
          </a:blip>
          <a:srcRect b="5731" l="2922" r="0" t="0"/>
          <a:stretch/>
        </p:blipFill>
        <p:spPr>
          <a:xfrm flipH="1" rot="5400000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3" name="Google Shape;743;p80"/>
          <p:cNvSpPr txBox="1"/>
          <p:nvPr>
            <p:ph idx="1" type="body"/>
          </p:nvPr>
        </p:nvSpPr>
        <p:spPr>
          <a:xfrm>
            <a:off x="720000" y="1215751"/>
            <a:ext cx="770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7" name="Google Shape;747;p8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48" name="Google Shape;748;p81"/>
          <p:cNvGrpSpPr/>
          <p:nvPr/>
        </p:nvGrpSpPr>
        <p:grpSpPr>
          <a:xfrm>
            <a:off x="7721817" y="2810680"/>
            <a:ext cx="752265" cy="2430967"/>
            <a:chOff x="2474121" y="2891575"/>
            <a:chExt cx="439279" cy="1419541"/>
          </a:xfrm>
        </p:grpSpPr>
        <p:sp>
          <p:nvSpPr>
            <p:cNvPr id="749" name="Google Shape;749;p81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1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1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1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1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1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1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1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81"/>
          <p:cNvGrpSpPr/>
          <p:nvPr/>
        </p:nvGrpSpPr>
        <p:grpSpPr>
          <a:xfrm>
            <a:off x="8342849" y="2483466"/>
            <a:ext cx="796886" cy="2956850"/>
            <a:chOff x="4128096" y="2589446"/>
            <a:chExt cx="465335" cy="1726630"/>
          </a:xfrm>
        </p:grpSpPr>
        <p:sp>
          <p:nvSpPr>
            <p:cNvPr id="758" name="Google Shape;758;p8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81"/>
          <p:cNvGrpSpPr/>
          <p:nvPr/>
        </p:nvGrpSpPr>
        <p:grpSpPr>
          <a:xfrm rot="10800000">
            <a:off x="8077615" y="-1139777"/>
            <a:ext cx="1062118" cy="2547605"/>
            <a:chOff x="3117443" y="2754472"/>
            <a:chExt cx="648977" cy="1556645"/>
          </a:xfrm>
        </p:grpSpPr>
        <p:sp>
          <p:nvSpPr>
            <p:cNvPr id="770" name="Google Shape;770;p81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1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1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1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1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1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1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1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1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1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1"/>
          <p:cNvSpPr txBox="1"/>
          <p:nvPr>
            <p:ph idx="1" type="subTitle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9" name="Google Shape;99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86"/>
          <p:cNvGrpSpPr/>
          <p:nvPr/>
        </p:nvGrpSpPr>
        <p:grpSpPr>
          <a:xfrm rot="5400000">
            <a:off x="1013604" y="2942920"/>
            <a:ext cx="894897" cy="2922105"/>
            <a:chOff x="6961407" y="2871131"/>
            <a:chExt cx="439278" cy="1434375"/>
          </a:xfrm>
        </p:grpSpPr>
        <p:sp>
          <p:nvSpPr>
            <p:cNvPr id="784" name="Google Shape;784;p86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6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6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6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6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6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6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86"/>
          <p:cNvGrpSpPr/>
          <p:nvPr/>
        </p:nvGrpSpPr>
        <p:grpSpPr>
          <a:xfrm rot="-5400000">
            <a:off x="7956780" y="-950080"/>
            <a:ext cx="947980" cy="3517487"/>
            <a:chOff x="4128096" y="2589446"/>
            <a:chExt cx="465335" cy="1726630"/>
          </a:xfrm>
        </p:grpSpPr>
        <p:sp>
          <p:nvSpPr>
            <p:cNvPr id="792" name="Google Shape;792;p86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6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6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6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6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6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6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6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6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6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6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87"/>
          <p:cNvGrpSpPr/>
          <p:nvPr/>
        </p:nvGrpSpPr>
        <p:grpSpPr>
          <a:xfrm rot="10800000">
            <a:off x="402247" y="-1174644"/>
            <a:ext cx="621974" cy="2700928"/>
            <a:chOff x="4792514" y="2979701"/>
            <a:chExt cx="305307" cy="1325804"/>
          </a:xfrm>
        </p:grpSpPr>
        <p:sp>
          <p:nvSpPr>
            <p:cNvPr id="806" name="Google Shape;806;p8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87"/>
          <p:cNvGrpSpPr/>
          <p:nvPr/>
        </p:nvGrpSpPr>
        <p:grpSpPr>
          <a:xfrm>
            <a:off x="7456205" y="3275254"/>
            <a:ext cx="974555" cy="3164819"/>
            <a:chOff x="6278982" y="2751992"/>
            <a:chExt cx="478381" cy="1553514"/>
          </a:xfrm>
        </p:grpSpPr>
        <p:sp>
          <p:nvSpPr>
            <p:cNvPr id="812" name="Google Shape;812;p87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7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7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7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7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7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7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7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7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9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6" name="Google Shape;106;p55"/>
          <p:cNvGrpSpPr/>
          <p:nvPr/>
        </p:nvGrpSpPr>
        <p:grpSpPr>
          <a:xfrm rot="5400000">
            <a:off x="1164818" y="3526193"/>
            <a:ext cx="209621" cy="2539085"/>
            <a:chOff x="9" y="2835115"/>
            <a:chExt cx="134668" cy="1631070"/>
          </a:xfrm>
        </p:grpSpPr>
        <p:sp>
          <p:nvSpPr>
            <p:cNvPr id="107" name="Google Shape;107;p55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5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5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5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55"/>
          <p:cNvGrpSpPr/>
          <p:nvPr/>
        </p:nvGrpSpPr>
        <p:grpSpPr>
          <a:xfrm flipH="1" rot="-5400000">
            <a:off x="8202185" y="-679108"/>
            <a:ext cx="457157" cy="2310230"/>
            <a:chOff x="1015564" y="2912671"/>
            <a:chExt cx="276731" cy="1398446"/>
          </a:xfrm>
        </p:grpSpPr>
        <p:sp>
          <p:nvSpPr>
            <p:cNvPr id="112" name="Google Shape;112;p5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7"/>
          <p:cNvGrpSpPr/>
          <p:nvPr/>
        </p:nvGrpSpPr>
        <p:grpSpPr>
          <a:xfrm rot="10800000">
            <a:off x="6929878" y="-10"/>
            <a:ext cx="1346494" cy="2890306"/>
            <a:chOff x="5452016" y="2824589"/>
            <a:chExt cx="689908" cy="1480917"/>
          </a:xfrm>
        </p:grpSpPr>
        <p:sp>
          <p:nvSpPr>
            <p:cNvPr id="120" name="Google Shape;120;p57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7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7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7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7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7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7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7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7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7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7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7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7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57"/>
          <p:cNvGrpSpPr/>
          <p:nvPr/>
        </p:nvGrpSpPr>
        <p:grpSpPr>
          <a:xfrm>
            <a:off x="7730593" y="1737649"/>
            <a:ext cx="948058" cy="3405807"/>
            <a:chOff x="8623428" y="2586962"/>
            <a:chExt cx="478382" cy="1718544"/>
          </a:xfrm>
        </p:grpSpPr>
        <p:sp>
          <p:nvSpPr>
            <p:cNvPr id="134" name="Google Shape;134;p57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7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7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7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7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7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7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7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7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7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7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57"/>
          <p:cNvGrpSpPr/>
          <p:nvPr/>
        </p:nvGrpSpPr>
        <p:grpSpPr>
          <a:xfrm flipH="1" rot="10800000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146" name="Google Shape;146;p57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7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7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7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7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7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7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7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7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7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7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7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7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7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7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7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7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7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7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7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7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7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7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7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7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7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7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7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7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57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6" name="Google Shape;176;p57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7" name="Google Shape;177;p57"/>
          <p:cNvSpPr txBox="1"/>
          <p:nvPr>
            <p:ph idx="1" type="subTitle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1" name="Google Shape;181;p58"/>
          <p:cNvSpPr txBox="1"/>
          <p:nvPr>
            <p:ph idx="1" type="subTitle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8"/>
          <p:cNvSpPr txBox="1"/>
          <p:nvPr>
            <p:ph idx="2" type="subTitle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" name="Google Shape;183;p58"/>
          <p:cNvGrpSpPr/>
          <p:nvPr/>
        </p:nvGrpSpPr>
        <p:grpSpPr>
          <a:xfrm>
            <a:off x="720015" y="4025446"/>
            <a:ext cx="1206868" cy="2539994"/>
            <a:chOff x="1390914" y="2912671"/>
            <a:chExt cx="664463" cy="1398446"/>
          </a:xfrm>
        </p:grpSpPr>
        <p:sp>
          <p:nvSpPr>
            <p:cNvPr id="184" name="Google Shape;184;p58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8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8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8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8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8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8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8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8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8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8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8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8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8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58"/>
          <p:cNvGrpSpPr/>
          <p:nvPr/>
        </p:nvGrpSpPr>
        <p:grpSpPr>
          <a:xfrm>
            <a:off x="7548077" y="3920250"/>
            <a:ext cx="882711" cy="3171054"/>
            <a:chOff x="8623428" y="2586962"/>
            <a:chExt cx="478382" cy="1718544"/>
          </a:xfrm>
        </p:grpSpPr>
        <p:sp>
          <p:nvSpPr>
            <p:cNvPr id="199" name="Google Shape;199;p58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8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8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8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8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8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8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8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8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8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8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58"/>
          <p:cNvGrpSpPr/>
          <p:nvPr/>
        </p:nvGrpSpPr>
        <p:grpSpPr>
          <a:xfrm>
            <a:off x="1885691" y="4025464"/>
            <a:ext cx="771578" cy="2505663"/>
            <a:chOff x="6278982" y="2751992"/>
            <a:chExt cx="478381" cy="1553514"/>
          </a:xfrm>
        </p:grpSpPr>
        <p:sp>
          <p:nvSpPr>
            <p:cNvPr id="211" name="Google Shape;211;p58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8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8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8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8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8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8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8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8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58"/>
          <p:cNvGrpSpPr/>
          <p:nvPr/>
        </p:nvGrpSpPr>
        <p:grpSpPr>
          <a:xfrm>
            <a:off x="2771209" y="4251934"/>
            <a:ext cx="708512" cy="2313500"/>
            <a:chOff x="6961407" y="2871131"/>
            <a:chExt cx="439278" cy="1434375"/>
          </a:xfrm>
        </p:grpSpPr>
        <p:sp>
          <p:nvSpPr>
            <p:cNvPr id="221" name="Google Shape;221;p58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8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8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8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8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8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8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58"/>
          <p:cNvGrpSpPr/>
          <p:nvPr/>
        </p:nvGrpSpPr>
        <p:grpSpPr>
          <a:xfrm>
            <a:off x="6864698" y="3920251"/>
            <a:ext cx="633519" cy="2217458"/>
            <a:chOff x="7780935" y="2930680"/>
            <a:chExt cx="392780" cy="1374826"/>
          </a:xfrm>
        </p:grpSpPr>
        <p:sp>
          <p:nvSpPr>
            <p:cNvPr id="229" name="Google Shape;229;p58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8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8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8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8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8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58"/>
          <p:cNvGrpSpPr/>
          <p:nvPr/>
        </p:nvGrpSpPr>
        <p:grpSpPr>
          <a:xfrm>
            <a:off x="6328335" y="3920217"/>
            <a:ext cx="438810" cy="2217513"/>
            <a:chOff x="1015564" y="2912671"/>
            <a:chExt cx="276731" cy="1398446"/>
          </a:xfrm>
        </p:grpSpPr>
        <p:sp>
          <p:nvSpPr>
            <p:cNvPr id="236" name="Google Shape;236;p58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8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8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8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8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59"/>
          <p:cNvGrpSpPr/>
          <p:nvPr/>
        </p:nvGrpSpPr>
        <p:grpSpPr>
          <a:xfrm>
            <a:off x="6288929" y="3163783"/>
            <a:ext cx="1202441" cy="2581090"/>
            <a:chOff x="5452016" y="2824589"/>
            <a:chExt cx="689908" cy="1480917"/>
          </a:xfrm>
        </p:grpSpPr>
        <p:sp>
          <p:nvSpPr>
            <p:cNvPr id="244" name="Google Shape;244;p59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9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9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9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9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9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9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9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9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9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9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9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9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59"/>
          <p:cNvGrpSpPr/>
          <p:nvPr/>
        </p:nvGrpSpPr>
        <p:grpSpPr>
          <a:xfrm>
            <a:off x="7058926" y="1134426"/>
            <a:ext cx="3167537" cy="1717087"/>
            <a:chOff x="6561539" y="1197526"/>
            <a:chExt cx="3167537" cy="1717087"/>
          </a:xfrm>
        </p:grpSpPr>
        <p:grpSp>
          <p:nvGrpSpPr>
            <p:cNvPr id="258" name="Google Shape;258;p59"/>
            <p:cNvGrpSpPr/>
            <p:nvPr/>
          </p:nvGrpSpPr>
          <p:grpSpPr>
            <a:xfrm rot="-5400000">
              <a:off x="7662615" y="964074"/>
              <a:ext cx="849464" cy="3051615"/>
              <a:chOff x="8623428" y="2586962"/>
              <a:chExt cx="478382" cy="1718544"/>
            </a:xfrm>
          </p:grpSpPr>
          <p:sp>
            <p:nvSpPr>
              <p:cNvPr id="259" name="Google Shape;259;p59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rect b="b" l="l" r="r" t="t"/>
                <a:pathLst>
                  <a:path extrusionOk="0" h="2783" w="35116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9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rect b="b" l="l" r="r" t="t"/>
                <a:pathLst>
                  <a:path extrusionOk="0" h="3752" w="34645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9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rect b="b" l="l" r="r" t="t"/>
                <a:pathLst>
                  <a:path extrusionOk="0" h="4094" w="3630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9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rect b="b" l="l" r="r" t="t"/>
                <a:pathLst>
                  <a:path extrusionOk="0" h="4465" w="32506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9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rect b="b" l="l" r="r" t="t"/>
                <a:pathLst>
                  <a:path extrusionOk="0" h="3153" w="10099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9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rect b="b" l="l" r="r" t="t"/>
                <a:pathLst>
                  <a:path extrusionOk="0" h="4052" w="10983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9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rect b="b" l="l" r="r" t="t"/>
                <a:pathLst>
                  <a:path extrusionOk="0" h="2967" w="37255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9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rect b="b" l="l" r="r" t="t"/>
                <a:pathLst>
                  <a:path extrusionOk="0" h="3452" w="39509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9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rect b="b" l="l" r="r" t="t"/>
                <a:pathLst>
                  <a:path extrusionOk="0" h="4636" w="30594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9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rect b="b" l="l" r="r" t="t"/>
                <a:pathLst>
                  <a:path extrusionOk="0" h="2140" w="5293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9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rect b="b" l="l" r="r" t="t"/>
                <a:pathLst>
                  <a:path extrusionOk="0" h="1242" w="4522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59"/>
            <p:cNvGrpSpPr/>
            <p:nvPr/>
          </p:nvGrpSpPr>
          <p:grpSpPr>
            <a:xfrm rot="-5400000">
              <a:off x="7782942" y="77687"/>
              <a:ext cx="826295" cy="3065973"/>
              <a:chOff x="4128096" y="2589446"/>
              <a:chExt cx="465335" cy="1726630"/>
            </a:xfrm>
          </p:grpSpPr>
          <p:sp>
            <p:nvSpPr>
              <p:cNvPr id="271" name="Google Shape;271;p59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9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9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9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9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9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9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9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9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9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9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2" name="Google Shape;282;p59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3" name="Google Shape;283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60"/>
          <p:cNvGrpSpPr/>
          <p:nvPr/>
        </p:nvGrpSpPr>
        <p:grpSpPr>
          <a:xfrm>
            <a:off x="6244512" y="3338568"/>
            <a:ext cx="1206868" cy="2539994"/>
            <a:chOff x="1390914" y="2912671"/>
            <a:chExt cx="664463" cy="1398446"/>
          </a:xfrm>
        </p:grpSpPr>
        <p:sp>
          <p:nvSpPr>
            <p:cNvPr id="287" name="Google Shape;287;p60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0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0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0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0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0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0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0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0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0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0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0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0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0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60"/>
          <p:cNvGrpSpPr/>
          <p:nvPr/>
        </p:nvGrpSpPr>
        <p:grpSpPr>
          <a:xfrm rot="-5400000">
            <a:off x="8258356" y="631052"/>
            <a:ext cx="771578" cy="2505663"/>
            <a:chOff x="6278982" y="2751992"/>
            <a:chExt cx="478381" cy="1553514"/>
          </a:xfrm>
        </p:grpSpPr>
        <p:sp>
          <p:nvSpPr>
            <p:cNvPr id="302" name="Google Shape;302;p60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0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0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0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0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0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0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0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0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60"/>
          <p:cNvGrpSpPr/>
          <p:nvPr/>
        </p:nvGrpSpPr>
        <p:grpSpPr>
          <a:xfrm rot="-5400000">
            <a:off x="8420278" y="-126852"/>
            <a:ext cx="708512" cy="2313500"/>
            <a:chOff x="6961407" y="2871131"/>
            <a:chExt cx="439278" cy="1434375"/>
          </a:xfrm>
        </p:grpSpPr>
        <p:sp>
          <p:nvSpPr>
            <p:cNvPr id="312" name="Google Shape;312;p60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0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0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0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0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0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0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60"/>
          <p:cNvGrpSpPr/>
          <p:nvPr/>
        </p:nvGrpSpPr>
        <p:grpSpPr>
          <a:xfrm rot="10800000">
            <a:off x="438853" y="-2"/>
            <a:ext cx="274369" cy="3323140"/>
            <a:chOff x="9" y="2835115"/>
            <a:chExt cx="134668" cy="1631070"/>
          </a:xfrm>
        </p:grpSpPr>
        <p:sp>
          <p:nvSpPr>
            <p:cNvPr id="320" name="Google Shape;320;p60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0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0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0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60"/>
          <p:cNvSpPr txBox="1"/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5" name="Google Shape;325;p60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b="0" i="0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0E0E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d8c595d5df_0_0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Tech Forge I</a:t>
            </a:r>
            <a:endParaRPr/>
          </a:p>
        </p:txBody>
      </p:sp>
      <p:sp>
        <p:nvSpPr>
          <p:cNvPr id="826" name="Google Shape;826;g2d8c595d5df_0_0"/>
          <p:cNvSpPr txBox="1"/>
          <p:nvPr>
            <p:ph idx="1" type="subTitle"/>
          </p:nvPr>
        </p:nvSpPr>
        <p:spPr>
          <a:xfrm>
            <a:off x="713225" y="2554100"/>
            <a:ext cx="5243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Prof. Esp. Douglas Américo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f2a6c7ce58_0_75"/>
          <p:cNvSpPr txBox="1"/>
          <p:nvPr>
            <p:ph idx="1" type="subTitle"/>
          </p:nvPr>
        </p:nvSpPr>
        <p:spPr>
          <a:xfrm>
            <a:off x="2209650" y="1265750"/>
            <a:ext cx="61776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if(</a:t>
            </a:r>
            <a:r>
              <a:rPr lang="en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AÇÃO A SER REALIZADA, CASO A CONDIÇÃO</a:t>
            </a:r>
            <a:endParaRPr sz="2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FOR SATISFEITA</a:t>
            </a:r>
            <a:endParaRPr sz="2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 {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AÇÃO A SER REALIZADA, CASO A CONDIÇÃO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NÃO FOR SATISFEITA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1020" name="Google Shape;1020;g1f2a6c7ce58_0_75"/>
          <p:cNvSpPr txBox="1"/>
          <p:nvPr>
            <p:ph type="title"/>
          </p:nvPr>
        </p:nvSpPr>
        <p:spPr>
          <a:xfrm>
            <a:off x="1317975" y="423275"/>
            <a:ext cx="389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“IF” na Prática</a:t>
            </a:r>
            <a:endParaRPr/>
          </a:p>
        </p:txBody>
      </p:sp>
      <p:grpSp>
        <p:nvGrpSpPr>
          <p:cNvPr id="1021" name="Google Shape;1021;g1f2a6c7ce58_0_75"/>
          <p:cNvGrpSpPr/>
          <p:nvPr/>
        </p:nvGrpSpPr>
        <p:grpSpPr>
          <a:xfrm rot="10800000">
            <a:off x="385326" y="-2"/>
            <a:ext cx="788990" cy="2549640"/>
            <a:chOff x="2474121" y="2891575"/>
            <a:chExt cx="439279" cy="1419541"/>
          </a:xfrm>
        </p:grpSpPr>
        <p:sp>
          <p:nvSpPr>
            <p:cNvPr id="1022" name="Google Shape;1022;g1f2a6c7ce58_0_75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1f2a6c7ce58_0_75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1f2a6c7ce58_0_75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1f2a6c7ce58_0_75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1f2a6c7ce58_0_75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1f2a6c7ce58_0_75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1f2a6c7ce58_0_75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1f2a6c7ce58_0_75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g1f2a6c7ce58_0_75"/>
          <p:cNvGrpSpPr/>
          <p:nvPr/>
        </p:nvGrpSpPr>
        <p:grpSpPr>
          <a:xfrm rot="-5400000">
            <a:off x="1113374" y="2911270"/>
            <a:ext cx="686193" cy="3134262"/>
            <a:chOff x="66225" y="-562499"/>
            <a:chExt cx="686193" cy="3134262"/>
          </a:xfrm>
        </p:grpSpPr>
        <p:grpSp>
          <p:nvGrpSpPr>
            <p:cNvPr id="1031" name="Google Shape;1031;g1f2a6c7ce58_0_75"/>
            <p:cNvGrpSpPr/>
            <p:nvPr/>
          </p:nvGrpSpPr>
          <p:grpSpPr>
            <a:xfrm flipH="1" rot="10800000">
              <a:off x="66225" y="-562499"/>
              <a:ext cx="258776" cy="3134262"/>
              <a:chOff x="9" y="2835115"/>
              <a:chExt cx="134668" cy="1631070"/>
            </a:xfrm>
          </p:grpSpPr>
          <p:sp>
            <p:nvSpPr>
              <p:cNvPr id="1032" name="Google Shape;1032;g1f2a6c7ce58_0_75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g1f2a6c7ce58_0_75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g1f2a6c7ce58_0_75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g1f2a6c7ce58_0_75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6" name="Google Shape;1036;g1f2a6c7ce58_0_75"/>
            <p:cNvGrpSpPr/>
            <p:nvPr/>
          </p:nvGrpSpPr>
          <p:grpSpPr>
            <a:xfrm flipH="1" rot="10800000">
              <a:off x="360074" y="-443999"/>
              <a:ext cx="392344" cy="2299752"/>
              <a:chOff x="4792514" y="3108715"/>
              <a:chExt cx="204177" cy="1196790"/>
            </a:xfrm>
          </p:grpSpPr>
          <p:sp>
            <p:nvSpPr>
              <p:cNvPr id="1037" name="Google Shape;1037;g1f2a6c7ce58_0_75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g1f2a6c7ce58_0_75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g1f2a6c7ce58_0_75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333ee2fffb7_1_851"/>
          <p:cNvSpPr txBox="1"/>
          <p:nvPr>
            <p:ph type="title"/>
          </p:nvPr>
        </p:nvSpPr>
        <p:spPr>
          <a:xfrm>
            <a:off x="1831300" y="532700"/>
            <a:ext cx="53292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Exercicios</a:t>
            </a:r>
            <a:endParaRPr/>
          </a:p>
        </p:txBody>
      </p:sp>
      <p:sp>
        <p:nvSpPr>
          <p:cNvPr id="1045" name="Google Shape;1045;g333ee2fffb7_1_851"/>
          <p:cNvSpPr txBox="1"/>
          <p:nvPr/>
        </p:nvSpPr>
        <p:spPr>
          <a:xfrm>
            <a:off x="760650" y="1806000"/>
            <a:ext cx="76227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Escreva um programa para ler 5 valores (considere que não serão informados valores iguais) e escrever o maior deles.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Escreva um programa para ler 5 valores (considere que não serão informados valores iguais) e escrever o menor deles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f1e276aecf_0_3644"/>
          <p:cNvSpPr txBox="1"/>
          <p:nvPr>
            <p:ph type="title"/>
          </p:nvPr>
        </p:nvSpPr>
        <p:spPr>
          <a:xfrm>
            <a:off x="385325" y="26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Desvio Condicional</a:t>
            </a:r>
            <a:endParaRPr/>
          </a:p>
        </p:txBody>
      </p:sp>
      <p:grpSp>
        <p:nvGrpSpPr>
          <p:cNvPr id="1051" name="Google Shape;1051;g1f1e276aecf_0_3644"/>
          <p:cNvGrpSpPr/>
          <p:nvPr/>
        </p:nvGrpSpPr>
        <p:grpSpPr>
          <a:xfrm rot="-5400000">
            <a:off x="569649" y="3183720"/>
            <a:ext cx="686193" cy="3134262"/>
            <a:chOff x="66225" y="-562499"/>
            <a:chExt cx="686193" cy="3134262"/>
          </a:xfrm>
        </p:grpSpPr>
        <p:grpSp>
          <p:nvGrpSpPr>
            <p:cNvPr id="1052" name="Google Shape;1052;g1f1e276aecf_0_3644"/>
            <p:cNvGrpSpPr/>
            <p:nvPr/>
          </p:nvGrpSpPr>
          <p:grpSpPr>
            <a:xfrm flipH="1" rot="10800000">
              <a:off x="66225" y="-562499"/>
              <a:ext cx="258776" cy="3134262"/>
              <a:chOff x="9" y="2835115"/>
              <a:chExt cx="134668" cy="1631070"/>
            </a:xfrm>
          </p:grpSpPr>
          <p:sp>
            <p:nvSpPr>
              <p:cNvPr id="1053" name="Google Shape;1053;g1f1e276aecf_0_3644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g1f1e276aecf_0_3644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g1f1e276aecf_0_3644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g1f1e276aecf_0_3644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7" name="Google Shape;1057;g1f1e276aecf_0_3644"/>
            <p:cNvGrpSpPr/>
            <p:nvPr/>
          </p:nvGrpSpPr>
          <p:grpSpPr>
            <a:xfrm flipH="1" rot="10800000">
              <a:off x="360074" y="-443999"/>
              <a:ext cx="392344" cy="2299752"/>
              <a:chOff x="4792514" y="3108715"/>
              <a:chExt cx="204177" cy="1196790"/>
            </a:xfrm>
          </p:grpSpPr>
          <p:sp>
            <p:nvSpPr>
              <p:cNvPr id="1058" name="Google Shape;1058;g1f1e276aecf_0_3644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g1f1e276aecf_0_3644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g1f1e276aecf_0_3644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61" name="Google Shape;1061;g1f1e276aecf_0_3644"/>
          <p:cNvGrpSpPr/>
          <p:nvPr/>
        </p:nvGrpSpPr>
        <p:grpSpPr>
          <a:xfrm rot="10800000">
            <a:off x="385326" y="-2"/>
            <a:ext cx="788990" cy="2549640"/>
            <a:chOff x="2474121" y="2891575"/>
            <a:chExt cx="439279" cy="1419541"/>
          </a:xfrm>
        </p:grpSpPr>
        <p:sp>
          <p:nvSpPr>
            <p:cNvPr id="1062" name="Google Shape;1062;g1f1e276aecf_0_364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1f1e276aecf_0_3644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1f1e276aecf_0_3644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1f1e276aecf_0_3644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1f1e276aecf_0_3644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1f1e276aecf_0_364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1f1e276aecf_0_364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1f1e276aecf_0_364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0" name="Google Shape;1070;g1f1e276aecf_0_3644"/>
          <p:cNvSpPr txBox="1"/>
          <p:nvPr/>
        </p:nvSpPr>
        <p:spPr>
          <a:xfrm>
            <a:off x="4697925" y="1136000"/>
            <a:ext cx="38295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!Não 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!(10&lt;20) = </a:t>
            </a:r>
            <a:r>
              <a:rPr b="0" i="0" lang="en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 0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!(10!=10) = </a:t>
            </a:r>
            <a:r>
              <a:rPr b="0" i="0" lang="en" sz="20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Verdadeiro 1</a:t>
            </a:r>
            <a:endParaRPr b="0" i="0" sz="2000" u="none" cap="none" strike="noStrik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!(20*2&lt;40) = </a:t>
            </a:r>
            <a:r>
              <a:rPr b="0" i="0" lang="en" sz="20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Verdadeiro 1</a:t>
            </a:r>
            <a:endParaRPr b="0" i="0" sz="2000" u="none" cap="none" strike="noStrik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!(sqrt(9) != pow(3,2)) = </a:t>
            </a:r>
            <a:r>
              <a:rPr b="0" i="0" lang="en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 0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1" name="Google Shape;1071;g1f1e276aecf_0_3644"/>
          <p:cNvGraphicFramePr/>
          <p:nvPr/>
        </p:nvGraphicFramePr>
        <p:xfrm>
          <a:off x="1430525" y="16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{0BA0D4F4-9C4A-43EF-A55A-EC78E4CC15E5}</a:tableStyleId>
              </a:tblPr>
              <a:tblGrid>
                <a:gridCol w="1728525"/>
                <a:gridCol w="1728525"/>
              </a:tblGrid>
              <a:tr h="8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!A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f2a6c7ce58_0_0"/>
          <p:cNvSpPr txBox="1"/>
          <p:nvPr>
            <p:ph idx="1" type="subTitle"/>
          </p:nvPr>
        </p:nvSpPr>
        <p:spPr>
          <a:xfrm>
            <a:off x="110925" y="1263375"/>
            <a:ext cx="83199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e, &amp;&amp;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10&lt;20 &amp;&amp; 10&lt;11 = </a:t>
            </a:r>
            <a:r>
              <a:rPr lang="en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 1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3*20 &gt; 50 &amp;&amp; 30==31 =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 0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3*20 &gt; 50 &amp;&amp; !(30==31) =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 1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!(Math.sqrt(9) != Math.pow(3,2)) &amp;&amp; 3==3 =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 0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1077" name="Google Shape;1077;g1f2a6c7ce58_0_0"/>
          <p:cNvSpPr txBox="1"/>
          <p:nvPr>
            <p:ph type="title"/>
          </p:nvPr>
        </p:nvSpPr>
        <p:spPr>
          <a:xfrm>
            <a:off x="720000" y="156600"/>
            <a:ext cx="7704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/>
          </a:p>
        </p:txBody>
      </p:sp>
      <p:graphicFrame>
        <p:nvGraphicFramePr>
          <p:cNvPr id="1078" name="Google Shape;1078;g1f2a6c7ce58_0_0"/>
          <p:cNvGraphicFramePr/>
          <p:nvPr/>
        </p:nvGraphicFramePr>
        <p:xfrm>
          <a:off x="4573200" y="10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{0BA0D4F4-9C4A-43EF-A55A-EC78E4CC15E5}</a:tableStyleId>
              </a:tblPr>
              <a:tblGrid>
                <a:gridCol w="1416375"/>
                <a:gridCol w="1416375"/>
                <a:gridCol w="1416375"/>
              </a:tblGrid>
              <a:tr h="55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A&amp;&amp;B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f2a6c7ce58_0_10"/>
          <p:cNvSpPr txBox="1"/>
          <p:nvPr>
            <p:ph idx="1" type="subTitle"/>
          </p:nvPr>
        </p:nvSpPr>
        <p:spPr>
          <a:xfrm>
            <a:off x="154400" y="1328625"/>
            <a:ext cx="82113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ou, ||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10&gt;20 || 10&lt;11 = </a:t>
            </a:r>
            <a:r>
              <a:rPr lang="en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 1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!(3*20 &gt; 50) || 30==31 =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 0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3*20 &gt; 100 || 30==31 =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 0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sqrt(9) == pow(3,2) || 3==3 = </a:t>
            </a:r>
            <a:r>
              <a:rPr lang="en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Verdadeiro 1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1084" name="Google Shape;1084;g1f2a6c7ce58_0_10"/>
          <p:cNvSpPr txBox="1"/>
          <p:nvPr>
            <p:ph type="title"/>
          </p:nvPr>
        </p:nvSpPr>
        <p:spPr>
          <a:xfrm>
            <a:off x="720000" y="91350"/>
            <a:ext cx="7704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/>
          </a:p>
        </p:txBody>
      </p:sp>
      <p:graphicFrame>
        <p:nvGraphicFramePr>
          <p:cNvPr id="1085" name="Google Shape;1085;g1f2a6c7ce58_0_10"/>
          <p:cNvGraphicFramePr/>
          <p:nvPr/>
        </p:nvGraphicFramePr>
        <p:xfrm>
          <a:off x="4205225" y="8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{0BA0D4F4-9C4A-43EF-A55A-EC78E4CC15E5}</a:tableStyleId>
              </a:tblPr>
              <a:tblGrid>
                <a:gridCol w="1581550"/>
                <a:gridCol w="1581550"/>
                <a:gridCol w="1581550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A||B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Verdadeiro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f2a6c7ce58_0_101"/>
          <p:cNvSpPr txBox="1"/>
          <p:nvPr>
            <p:ph idx="1" type="subTitle"/>
          </p:nvPr>
        </p:nvSpPr>
        <p:spPr>
          <a:xfrm>
            <a:off x="1907250" y="1103675"/>
            <a:ext cx="53295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Considere A=0, B=1, C=1, D=0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Calcule manualmente o resultado das expressões lógicas abaixo: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libri"/>
              <a:buAutoNum type="alphaU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!B||!C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U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B||C||(A&amp;&amp;D)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U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 &amp;&amp; B || 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U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!(4&lt;2*3)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U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 || (B||D)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U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!(B&amp;&amp;C)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1091" name="Google Shape;1091;g1f2a6c7ce58_0_101"/>
          <p:cNvSpPr txBox="1"/>
          <p:nvPr>
            <p:ph type="title"/>
          </p:nvPr>
        </p:nvSpPr>
        <p:spPr>
          <a:xfrm>
            <a:off x="2622900" y="167475"/>
            <a:ext cx="38982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/>
          </a:p>
        </p:txBody>
      </p:sp>
      <p:grpSp>
        <p:nvGrpSpPr>
          <p:cNvPr id="1092" name="Google Shape;1092;g1f2a6c7ce58_0_101"/>
          <p:cNvGrpSpPr/>
          <p:nvPr/>
        </p:nvGrpSpPr>
        <p:grpSpPr>
          <a:xfrm rot="10800000">
            <a:off x="385326" y="-2"/>
            <a:ext cx="788990" cy="2549640"/>
            <a:chOff x="2474121" y="2891575"/>
            <a:chExt cx="439279" cy="1419541"/>
          </a:xfrm>
        </p:grpSpPr>
        <p:sp>
          <p:nvSpPr>
            <p:cNvPr id="1093" name="Google Shape;1093;g1f2a6c7ce58_0_101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1f2a6c7ce58_0_101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1f2a6c7ce58_0_101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1f2a6c7ce58_0_101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1f2a6c7ce58_0_101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1f2a6c7ce58_0_101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1f2a6c7ce58_0_101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1f2a6c7ce58_0_101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g1f2a6c7ce58_0_101"/>
          <p:cNvGrpSpPr/>
          <p:nvPr/>
        </p:nvGrpSpPr>
        <p:grpSpPr>
          <a:xfrm rot="5400000">
            <a:off x="7233772" y="3161368"/>
            <a:ext cx="686193" cy="3134262"/>
            <a:chOff x="66225" y="-562499"/>
            <a:chExt cx="686193" cy="3134262"/>
          </a:xfrm>
        </p:grpSpPr>
        <p:grpSp>
          <p:nvGrpSpPr>
            <p:cNvPr id="1102" name="Google Shape;1102;g1f2a6c7ce58_0_101"/>
            <p:cNvGrpSpPr/>
            <p:nvPr/>
          </p:nvGrpSpPr>
          <p:grpSpPr>
            <a:xfrm flipH="1" rot="10800000">
              <a:off x="66225" y="-562499"/>
              <a:ext cx="258776" cy="3134262"/>
              <a:chOff x="9" y="2835115"/>
              <a:chExt cx="134668" cy="1631070"/>
            </a:xfrm>
          </p:grpSpPr>
          <p:sp>
            <p:nvSpPr>
              <p:cNvPr id="1103" name="Google Shape;1103;g1f2a6c7ce58_0_10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g1f2a6c7ce58_0_10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g1f2a6c7ce58_0_10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g1f2a6c7ce58_0_10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7" name="Google Shape;1107;g1f2a6c7ce58_0_101"/>
            <p:cNvGrpSpPr/>
            <p:nvPr/>
          </p:nvGrpSpPr>
          <p:grpSpPr>
            <a:xfrm flipH="1" rot="10800000">
              <a:off x="360074" y="-443999"/>
              <a:ext cx="392344" cy="2299752"/>
              <a:chOff x="4792514" y="3108715"/>
              <a:chExt cx="204177" cy="1196790"/>
            </a:xfrm>
          </p:grpSpPr>
          <p:sp>
            <p:nvSpPr>
              <p:cNvPr id="1108" name="Google Shape;1108;g1f2a6c7ce58_0_10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g1f2a6c7ce58_0_10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g1f2a6c7ce58_0_10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f2a6c7ce58_0_127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Duvidas?</a:t>
            </a:r>
            <a:endParaRPr/>
          </a:p>
        </p:txBody>
      </p:sp>
      <p:grpSp>
        <p:nvGrpSpPr>
          <p:cNvPr id="1116" name="Google Shape;1116;g1f2a6c7ce58_0_127"/>
          <p:cNvGrpSpPr/>
          <p:nvPr/>
        </p:nvGrpSpPr>
        <p:grpSpPr>
          <a:xfrm>
            <a:off x="582708" y="6"/>
            <a:ext cx="643940" cy="2314064"/>
            <a:chOff x="582708" y="6"/>
            <a:chExt cx="643940" cy="2314064"/>
          </a:xfrm>
        </p:grpSpPr>
        <p:grpSp>
          <p:nvGrpSpPr>
            <p:cNvPr id="1117" name="Google Shape;1117;g1f2a6c7ce58_0_127"/>
            <p:cNvGrpSpPr/>
            <p:nvPr/>
          </p:nvGrpSpPr>
          <p:grpSpPr>
            <a:xfrm rot="10800000">
              <a:off x="1035920" y="3988"/>
              <a:ext cx="190728" cy="2310082"/>
              <a:chOff x="9" y="2835115"/>
              <a:chExt cx="134668" cy="1631070"/>
            </a:xfrm>
          </p:grpSpPr>
          <p:sp>
            <p:nvSpPr>
              <p:cNvPr id="1118" name="Google Shape;1118;g1f2a6c7ce58_0_127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g1f2a6c7ce58_0_127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g1f2a6c7ce58_0_127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g1f2a6c7ce58_0_127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2" name="Google Shape;1122;g1f2a6c7ce58_0_127"/>
            <p:cNvGrpSpPr/>
            <p:nvPr/>
          </p:nvGrpSpPr>
          <p:grpSpPr>
            <a:xfrm rot="10800000">
              <a:off x="582708" y="6"/>
              <a:ext cx="432407" cy="1877736"/>
              <a:chOff x="4792514" y="2979701"/>
              <a:chExt cx="305307" cy="1325804"/>
            </a:xfrm>
          </p:grpSpPr>
          <p:sp>
            <p:nvSpPr>
              <p:cNvPr id="1123" name="Google Shape;1123;g1f2a6c7ce58_0_127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g1f2a6c7ce58_0_127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g1f2a6c7ce58_0_127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g1f2a6c7ce58_0_127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g1f2a6c7ce58_0_127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28" name="Google Shape;1128;g1f2a6c7ce58_0_127"/>
          <p:cNvGrpSpPr/>
          <p:nvPr/>
        </p:nvGrpSpPr>
        <p:grpSpPr>
          <a:xfrm rot="-5400000">
            <a:off x="7591761" y="-353684"/>
            <a:ext cx="659055" cy="2445425"/>
            <a:chOff x="4128096" y="2589446"/>
            <a:chExt cx="465335" cy="1726630"/>
          </a:xfrm>
        </p:grpSpPr>
        <p:sp>
          <p:nvSpPr>
            <p:cNvPr id="1129" name="Google Shape;1129;g1f2a6c7ce58_0_12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1f2a6c7ce58_0_127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g1f2a6c7ce58_0_12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1f2a6c7ce58_0_12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1f2a6c7ce58_0_12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1f2a6c7ce58_0_12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1f2a6c7ce58_0_12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1f2a6c7ce58_0_12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1f2a6c7ce58_0_12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1f2a6c7ce58_0_12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1f2a6c7ce58_0_127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Google Shape;1140;g1f2a6c7ce58_0_127"/>
          <p:cNvGrpSpPr/>
          <p:nvPr/>
        </p:nvGrpSpPr>
        <p:grpSpPr>
          <a:xfrm>
            <a:off x="-7" y="3333871"/>
            <a:ext cx="2174920" cy="1340870"/>
            <a:chOff x="-7" y="3333871"/>
            <a:chExt cx="2174920" cy="1340870"/>
          </a:xfrm>
        </p:grpSpPr>
        <p:grpSp>
          <p:nvGrpSpPr>
            <p:cNvPr id="1141" name="Google Shape;1141;g1f2a6c7ce58_0_127"/>
            <p:cNvGrpSpPr/>
            <p:nvPr/>
          </p:nvGrpSpPr>
          <p:grpSpPr>
            <a:xfrm rot="5400000">
              <a:off x="694172" y="3358416"/>
              <a:ext cx="622151" cy="2010499"/>
              <a:chOff x="2474121" y="2891575"/>
              <a:chExt cx="439279" cy="1419541"/>
            </a:xfrm>
          </p:grpSpPr>
          <p:sp>
            <p:nvSpPr>
              <p:cNvPr id="1142" name="Google Shape;1142;g1f2a6c7ce58_0_127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g1f2a6c7ce58_0_127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g1f2a6c7ce58_0_127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g1f2a6c7ce58_0_127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g1f2a6c7ce58_0_127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g1f2a6c7ce58_0_127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g1f2a6c7ce58_0_127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g1f2a6c7ce58_0_127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0" name="Google Shape;1150;g1f2a6c7ce58_0_127"/>
            <p:cNvGrpSpPr/>
            <p:nvPr/>
          </p:nvGrpSpPr>
          <p:grpSpPr>
            <a:xfrm rot="5400000">
              <a:off x="752587" y="2581277"/>
              <a:ext cx="669731" cy="2174920"/>
              <a:chOff x="6278982" y="2751992"/>
              <a:chExt cx="478381" cy="1553514"/>
            </a:xfrm>
          </p:grpSpPr>
          <p:sp>
            <p:nvSpPr>
              <p:cNvPr id="1151" name="Google Shape;1151;g1f2a6c7ce58_0_127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g1f2a6c7ce58_0_127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g1f2a6c7ce58_0_127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g1f2a6c7ce58_0_127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g1f2a6c7ce58_0_127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g1f2a6c7ce58_0_127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g1f2a6c7ce58_0_127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g1f2a6c7ce58_0_127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g1f2a6c7ce58_0_127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0" name="Google Shape;1160;g1f2a6c7ce58_0_127"/>
          <p:cNvGrpSpPr/>
          <p:nvPr/>
        </p:nvGrpSpPr>
        <p:grpSpPr>
          <a:xfrm>
            <a:off x="7181705" y="2938819"/>
            <a:ext cx="1357881" cy="2848310"/>
            <a:chOff x="7181705" y="2938819"/>
            <a:chExt cx="1357881" cy="2848310"/>
          </a:xfrm>
        </p:grpSpPr>
        <p:grpSp>
          <p:nvGrpSpPr>
            <p:cNvPr id="1161" name="Google Shape;1161;g1f2a6c7ce58_0_127"/>
            <p:cNvGrpSpPr/>
            <p:nvPr/>
          </p:nvGrpSpPr>
          <p:grpSpPr>
            <a:xfrm>
              <a:off x="7620439" y="2938819"/>
              <a:ext cx="919147" cy="2204676"/>
              <a:chOff x="3117443" y="2754472"/>
              <a:chExt cx="648977" cy="1556645"/>
            </a:xfrm>
          </p:grpSpPr>
          <p:sp>
            <p:nvSpPr>
              <p:cNvPr id="1162" name="Google Shape;1162;g1f2a6c7ce58_0_127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g1f2a6c7ce58_0_127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g1f2a6c7ce58_0_127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g1f2a6c7ce58_0_127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g1f2a6c7ce58_0_127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g1f2a6c7ce58_0_127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g1f2a6c7ce58_0_127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g1f2a6c7ce58_0_127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g1f2a6c7ce58_0_127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g1f2a6c7ce58_0_127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g1f2a6c7ce58_0_127"/>
            <p:cNvGrpSpPr/>
            <p:nvPr/>
          </p:nvGrpSpPr>
          <p:grpSpPr>
            <a:xfrm>
              <a:off x="7181705" y="3862372"/>
              <a:ext cx="549893" cy="1924757"/>
              <a:chOff x="7780935" y="2930680"/>
              <a:chExt cx="392780" cy="1374826"/>
            </a:xfrm>
          </p:grpSpPr>
          <p:sp>
            <p:nvSpPr>
              <p:cNvPr id="1173" name="Google Shape;1173;g1f2a6c7ce58_0_127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rect b="b" l="l" r="r" t="t"/>
                <a:pathLst>
                  <a:path extrusionOk="0" h="3795" w="10341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g1f2a6c7ce58_0_127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rect b="b" l="l" r="r" t="t"/>
                <a:pathLst>
                  <a:path extrusionOk="0" h="4694" w="11468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g1f2a6c7ce58_0_127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rect b="b" l="l" r="r" t="t"/>
                <a:pathLst>
                  <a:path extrusionOk="0" h="5179" w="29111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g1f2a6c7ce58_0_127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rect b="b" l="l" r="r" t="t"/>
                <a:pathLst>
                  <a:path extrusionOk="0" h="5179" w="31607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g1f2a6c7ce58_0_127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rect b="b" l="l" r="r" t="t"/>
                <a:pathLst>
                  <a:path extrusionOk="0" h="4993" w="26316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g1f2a6c7ce58_0_127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rect b="b" l="l" r="r" t="t"/>
                <a:pathLst>
                  <a:path extrusionOk="0" h="4694" w="28812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333ee2fffb7_1_856"/>
          <p:cNvSpPr txBox="1"/>
          <p:nvPr>
            <p:ph type="title"/>
          </p:nvPr>
        </p:nvSpPr>
        <p:spPr>
          <a:xfrm>
            <a:off x="1831300" y="532700"/>
            <a:ext cx="53292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Exercicios</a:t>
            </a:r>
            <a:endParaRPr/>
          </a:p>
        </p:txBody>
      </p:sp>
      <p:sp>
        <p:nvSpPr>
          <p:cNvPr id="1184" name="Google Shape;1184;g333ee2fffb7_1_856"/>
          <p:cNvSpPr txBox="1"/>
          <p:nvPr/>
        </p:nvSpPr>
        <p:spPr>
          <a:xfrm>
            <a:off x="662800" y="1440450"/>
            <a:ext cx="7666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Faça um algoritmo para verificar se um número é par ou ímpar (Uso do Operador % para coletar o Resto)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Faça um algoritmo para verificar se um número é par e divisível por 10.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Faça um algoritmo para verificar se um número é divisível por 7 ou por 23.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333ee2fffb7_1_861"/>
          <p:cNvSpPr txBox="1"/>
          <p:nvPr>
            <p:ph type="title"/>
          </p:nvPr>
        </p:nvSpPr>
        <p:spPr>
          <a:xfrm>
            <a:off x="1831300" y="532700"/>
            <a:ext cx="53292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Exercicios</a:t>
            </a:r>
            <a:endParaRPr/>
          </a:p>
        </p:txBody>
      </p:sp>
      <p:sp>
        <p:nvSpPr>
          <p:cNvPr id="1190" name="Google Shape;1190;g333ee2fffb7_1_861"/>
          <p:cNvSpPr txBox="1"/>
          <p:nvPr/>
        </p:nvSpPr>
        <p:spPr>
          <a:xfrm>
            <a:off x="662800" y="2017650"/>
            <a:ext cx="766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4. </a:t>
            </a:r>
            <a:r>
              <a:rPr lang="en" sz="2000">
                <a:solidFill>
                  <a:schemeClr val="dk1"/>
                </a:solidFill>
              </a:rPr>
              <a:t>Escreva um programa para ler 5 valores inteiros, escrever o maior deles e apresentar a posição de ordem em qual ele foi digitado (se ele foi digitado por primeiro ou por segundo ou...)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f2a6c7ce58_1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832" name="Google Shape;832;g1f2a6c7ce58_1_0"/>
          <p:cNvSpPr txBox="1"/>
          <p:nvPr>
            <p:ph idx="3" type="subTitle"/>
          </p:nvPr>
        </p:nvSpPr>
        <p:spPr>
          <a:xfrm>
            <a:off x="1760963" y="422743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Uso dos conceitos em cálculos de programação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833" name="Google Shape;833;g1f2a6c7ce58_1_0"/>
          <p:cNvSpPr txBox="1"/>
          <p:nvPr>
            <p:ph idx="2" type="subTitle"/>
          </p:nvPr>
        </p:nvSpPr>
        <p:spPr>
          <a:xfrm>
            <a:off x="1760963" y="237535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Estruturas de condição aplicadas em programação</a:t>
            </a:r>
            <a:endParaRPr/>
          </a:p>
        </p:txBody>
      </p:sp>
      <p:sp>
        <p:nvSpPr>
          <p:cNvPr id="834" name="Google Shape;834;g1f2a6c7ce58_1_0"/>
          <p:cNvSpPr txBox="1"/>
          <p:nvPr>
            <p:ph idx="5" type="title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5" name="Google Shape;835;g1f2a6c7ce58_1_0"/>
          <p:cNvSpPr txBox="1"/>
          <p:nvPr>
            <p:ph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6" name="Google Shape;836;g1f2a6c7ce58_1_0"/>
          <p:cNvSpPr txBox="1"/>
          <p:nvPr>
            <p:ph idx="6" type="title"/>
          </p:nvPr>
        </p:nvSpPr>
        <p:spPr>
          <a:xfrm>
            <a:off x="2639386" y="32454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7" name="Google Shape;837;g1f2a6c7ce58_1_0"/>
          <p:cNvSpPr txBox="1"/>
          <p:nvPr>
            <p:ph idx="13" type="subTitle"/>
          </p:nvPr>
        </p:nvSpPr>
        <p:spPr>
          <a:xfrm>
            <a:off x="1760975" y="194895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Condicionais</a:t>
            </a:r>
            <a:endParaRPr/>
          </a:p>
        </p:txBody>
      </p:sp>
      <p:sp>
        <p:nvSpPr>
          <p:cNvPr id="838" name="Google Shape;838;g1f2a6c7ce58_1_0"/>
          <p:cNvSpPr txBox="1"/>
          <p:nvPr>
            <p:ph idx="14" type="subTitle"/>
          </p:nvPr>
        </p:nvSpPr>
        <p:spPr>
          <a:xfrm>
            <a:off x="1760975" y="380102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Calculos</a:t>
            </a:r>
            <a:endParaRPr/>
          </a:p>
        </p:txBody>
      </p:sp>
      <p:sp>
        <p:nvSpPr>
          <p:cNvPr id="839" name="Google Shape;839;g1f2a6c7ce58_1_0"/>
          <p:cNvSpPr txBox="1"/>
          <p:nvPr>
            <p:ph idx="3" type="subTitle"/>
          </p:nvPr>
        </p:nvSpPr>
        <p:spPr>
          <a:xfrm>
            <a:off x="4858488" y="248285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Uso de expressões em condicionais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840" name="Google Shape;840;g1f2a6c7ce58_1_0"/>
          <p:cNvSpPr txBox="1"/>
          <p:nvPr>
            <p:ph idx="14" type="subTitle"/>
          </p:nvPr>
        </p:nvSpPr>
        <p:spPr>
          <a:xfrm>
            <a:off x="4858500" y="205645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Expressões Logicas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f1e276aecf_0_3460"/>
          <p:cNvSpPr txBox="1"/>
          <p:nvPr>
            <p:ph type="title"/>
          </p:nvPr>
        </p:nvSpPr>
        <p:spPr>
          <a:xfrm>
            <a:off x="385325" y="26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Desvio Condicional</a:t>
            </a:r>
            <a:endParaRPr/>
          </a:p>
        </p:txBody>
      </p:sp>
      <p:grpSp>
        <p:nvGrpSpPr>
          <p:cNvPr id="846" name="Google Shape;846;g1f1e276aecf_0_3460"/>
          <p:cNvGrpSpPr/>
          <p:nvPr/>
        </p:nvGrpSpPr>
        <p:grpSpPr>
          <a:xfrm flipH="1" rot="10800000">
            <a:off x="7955536" y="-419512"/>
            <a:ext cx="859664" cy="2991249"/>
            <a:chOff x="3117443" y="2754472"/>
            <a:chExt cx="447369" cy="1556645"/>
          </a:xfrm>
        </p:grpSpPr>
        <p:sp>
          <p:nvSpPr>
            <p:cNvPr id="847" name="Google Shape;847;g1f1e276aecf_0_3460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1f1e276aecf_0_3460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1f1e276aecf_0_3460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1f1e276aecf_0_3460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1f1e276aecf_0_3460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1f1e276aecf_0_3460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1f1e276aecf_0_3460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4" name="Google Shape;854;g1f1e276aecf_0_3460"/>
          <p:cNvGrpSpPr/>
          <p:nvPr/>
        </p:nvGrpSpPr>
        <p:grpSpPr>
          <a:xfrm rot="-5400000">
            <a:off x="569649" y="3183720"/>
            <a:ext cx="686193" cy="3134262"/>
            <a:chOff x="66225" y="-562499"/>
            <a:chExt cx="686193" cy="3134262"/>
          </a:xfrm>
        </p:grpSpPr>
        <p:grpSp>
          <p:nvGrpSpPr>
            <p:cNvPr id="855" name="Google Shape;855;g1f1e276aecf_0_3460"/>
            <p:cNvGrpSpPr/>
            <p:nvPr/>
          </p:nvGrpSpPr>
          <p:grpSpPr>
            <a:xfrm flipH="1" rot="10800000">
              <a:off x="66225" y="-562499"/>
              <a:ext cx="258776" cy="3134262"/>
              <a:chOff x="9" y="2835115"/>
              <a:chExt cx="134668" cy="1631070"/>
            </a:xfrm>
          </p:grpSpPr>
          <p:sp>
            <p:nvSpPr>
              <p:cNvPr id="856" name="Google Shape;856;g1f1e276aecf_0_3460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g1f1e276aecf_0_3460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g1f1e276aecf_0_3460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g1f1e276aecf_0_3460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0" name="Google Shape;860;g1f1e276aecf_0_3460"/>
            <p:cNvGrpSpPr/>
            <p:nvPr/>
          </p:nvGrpSpPr>
          <p:grpSpPr>
            <a:xfrm flipH="1" rot="10800000">
              <a:off x="360074" y="-443999"/>
              <a:ext cx="392344" cy="2299752"/>
              <a:chOff x="4792514" y="3108715"/>
              <a:chExt cx="204177" cy="1196790"/>
            </a:xfrm>
          </p:grpSpPr>
          <p:sp>
            <p:nvSpPr>
              <p:cNvPr id="861" name="Google Shape;861;g1f1e276aecf_0_3460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g1f1e276aecf_0_3460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g1f1e276aecf_0_3460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4" name="Google Shape;864;g1f1e276aecf_0_3460"/>
          <p:cNvGrpSpPr/>
          <p:nvPr/>
        </p:nvGrpSpPr>
        <p:grpSpPr>
          <a:xfrm rot="10800000">
            <a:off x="385326" y="-2"/>
            <a:ext cx="788990" cy="2549640"/>
            <a:chOff x="2474121" y="2891575"/>
            <a:chExt cx="439279" cy="1419541"/>
          </a:xfrm>
        </p:grpSpPr>
        <p:sp>
          <p:nvSpPr>
            <p:cNvPr id="865" name="Google Shape;865;g1f1e276aecf_0_3460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1f1e276aecf_0_3460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1f1e276aecf_0_3460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1f1e276aecf_0_3460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1f1e276aecf_0_3460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1f1e276aecf_0_3460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1f1e276aecf_0_3460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g1f1e276aecf_0_3460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3" name="Google Shape;873;g1f1e276aecf_0_3460"/>
          <p:cNvSpPr txBox="1"/>
          <p:nvPr/>
        </p:nvSpPr>
        <p:spPr>
          <a:xfrm>
            <a:off x="1359175" y="2043725"/>
            <a:ext cx="6321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desvio condicional em lógica tem por finalidade tomar uma decisão de acordo com o resultado de uma condição (teste lógico), e então executar um bloco de códigos que irá depender do resultado dessa condição.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f1e276aecf_0_3533"/>
          <p:cNvSpPr txBox="1"/>
          <p:nvPr>
            <p:ph type="title"/>
          </p:nvPr>
        </p:nvSpPr>
        <p:spPr>
          <a:xfrm>
            <a:off x="3456200" y="201150"/>
            <a:ext cx="2037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Exemplo…</a:t>
            </a:r>
            <a:endParaRPr/>
          </a:p>
        </p:txBody>
      </p:sp>
      <p:grpSp>
        <p:nvGrpSpPr>
          <p:cNvPr id="879" name="Google Shape;879;g1f1e276aecf_0_3533"/>
          <p:cNvGrpSpPr/>
          <p:nvPr/>
        </p:nvGrpSpPr>
        <p:grpSpPr>
          <a:xfrm flipH="1" rot="10800000">
            <a:off x="7955536" y="-419512"/>
            <a:ext cx="859664" cy="2991249"/>
            <a:chOff x="3117443" y="2754472"/>
            <a:chExt cx="447369" cy="1556645"/>
          </a:xfrm>
        </p:grpSpPr>
        <p:sp>
          <p:nvSpPr>
            <p:cNvPr id="880" name="Google Shape;880;g1f1e276aecf_0_353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1f1e276aecf_0_353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1f1e276aecf_0_353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1f1e276aecf_0_353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1f1e276aecf_0_353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1f1e276aecf_0_353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1f1e276aecf_0_353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Google Shape;887;g1f1e276aecf_0_3533"/>
          <p:cNvGrpSpPr/>
          <p:nvPr/>
        </p:nvGrpSpPr>
        <p:grpSpPr>
          <a:xfrm rot="-5400000">
            <a:off x="569649" y="3183720"/>
            <a:ext cx="686193" cy="3134262"/>
            <a:chOff x="66225" y="-562499"/>
            <a:chExt cx="686193" cy="3134262"/>
          </a:xfrm>
        </p:grpSpPr>
        <p:grpSp>
          <p:nvGrpSpPr>
            <p:cNvPr id="888" name="Google Shape;888;g1f1e276aecf_0_3533"/>
            <p:cNvGrpSpPr/>
            <p:nvPr/>
          </p:nvGrpSpPr>
          <p:grpSpPr>
            <a:xfrm flipH="1" rot="10800000">
              <a:off x="66225" y="-562499"/>
              <a:ext cx="258776" cy="3134262"/>
              <a:chOff x="9" y="2835115"/>
              <a:chExt cx="134668" cy="1631070"/>
            </a:xfrm>
          </p:grpSpPr>
          <p:sp>
            <p:nvSpPr>
              <p:cNvPr id="889" name="Google Shape;889;g1f1e276aecf_0_3533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g1f1e276aecf_0_3533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g1f1e276aecf_0_3533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g1f1e276aecf_0_3533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3" name="Google Shape;893;g1f1e276aecf_0_3533"/>
            <p:cNvGrpSpPr/>
            <p:nvPr/>
          </p:nvGrpSpPr>
          <p:grpSpPr>
            <a:xfrm flipH="1" rot="10800000">
              <a:off x="360074" y="-443999"/>
              <a:ext cx="392344" cy="2299752"/>
              <a:chOff x="4792514" y="3108715"/>
              <a:chExt cx="204177" cy="1196790"/>
            </a:xfrm>
          </p:grpSpPr>
          <p:sp>
            <p:nvSpPr>
              <p:cNvPr id="894" name="Google Shape;894;g1f1e276aecf_0_3533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g1f1e276aecf_0_3533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g1f1e276aecf_0_3533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7" name="Google Shape;897;g1f1e276aecf_0_3533"/>
          <p:cNvGrpSpPr/>
          <p:nvPr/>
        </p:nvGrpSpPr>
        <p:grpSpPr>
          <a:xfrm rot="10800000">
            <a:off x="385326" y="-2"/>
            <a:ext cx="788990" cy="2549640"/>
            <a:chOff x="2474121" y="2891575"/>
            <a:chExt cx="439279" cy="1419541"/>
          </a:xfrm>
        </p:grpSpPr>
        <p:sp>
          <p:nvSpPr>
            <p:cNvPr id="898" name="Google Shape;898;g1f1e276aecf_0_353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1f1e276aecf_0_353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1f1e276aecf_0_353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1f1e276aecf_0_353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1f1e276aecf_0_353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1f1e276aecf_0_353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1f1e276aecf_0_353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1f1e276aecf_0_353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6" name="Google Shape;906;g1f1e276aecf_0_3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481" y="971425"/>
            <a:ext cx="5799327" cy="39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f1e276aecf_0_3572"/>
          <p:cNvSpPr txBox="1"/>
          <p:nvPr>
            <p:ph type="title"/>
          </p:nvPr>
        </p:nvSpPr>
        <p:spPr>
          <a:xfrm>
            <a:off x="385325" y="26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Desvio Condicional</a:t>
            </a:r>
            <a:endParaRPr/>
          </a:p>
        </p:txBody>
      </p:sp>
      <p:grpSp>
        <p:nvGrpSpPr>
          <p:cNvPr id="912" name="Google Shape;912;g1f1e276aecf_0_3572"/>
          <p:cNvGrpSpPr/>
          <p:nvPr/>
        </p:nvGrpSpPr>
        <p:grpSpPr>
          <a:xfrm rot="-5400000">
            <a:off x="569649" y="3183720"/>
            <a:ext cx="686193" cy="3134262"/>
            <a:chOff x="66225" y="-562499"/>
            <a:chExt cx="686193" cy="3134262"/>
          </a:xfrm>
        </p:grpSpPr>
        <p:grpSp>
          <p:nvGrpSpPr>
            <p:cNvPr id="913" name="Google Shape;913;g1f1e276aecf_0_3572"/>
            <p:cNvGrpSpPr/>
            <p:nvPr/>
          </p:nvGrpSpPr>
          <p:grpSpPr>
            <a:xfrm flipH="1" rot="10800000">
              <a:off x="66225" y="-562499"/>
              <a:ext cx="258776" cy="3134262"/>
              <a:chOff x="9" y="2835115"/>
              <a:chExt cx="134668" cy="1631070"/>
            </a:xfrm>
          </p:grpSpPr>
          <p:sp>
            <p:nvSpPr>
              <p:cNvPr id="914" name="Google Shape;914;g1f1e276aecf_0_3572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g1f1e276aecf_0_3572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g1f1e276aecf_0_3572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g1f1e276aecf_0_3572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8" name="Google Shape;918;g1f1e276aecf_0_3572"/>
            <p:cNvGrpSpPr/>
            <p:nvPr/>
          </p:nvGrpSpPr>
          <p:grpSpPr>
            <a:xfrm flipH="1" rot="10800000">
              <a:off x="360074" y="-443999"/>
              <a:ext cx="392344" cy="2299752"/>
              <a:chOff x="4792514" y="3108715"/>
              <a:chExt cx="204177" cy="1196790"/>
            </a:xfrm>
          </p:grpSpPr>
          <p:sp>
            <p:nvSpPr>
              <p:cNvPr id="919" name="Google Shape;919;g1f1e276aecf_0_3572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g1f1e276aecf_0_3572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g1f1e276aecf_0_3572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22" name="Google Shape;922;g1f1e276aecf_0_3572"/>
          <p:cNvGrpSpPr/>
          <p:nvPr/>
        </p:nvGrpSpPr>
        <p:grpSpPr>
          <a:xfrm rot="10800000">
            <a:off x="385326" y="-2"/>
            <a:ext cx="788990" cy="2549640"/>
            <a:chOff x="2474121" y="2891575"/>
            <a:chExt cx="439279" cy="1419541"/>
          </a:xfrm>
        </p:grpSpPr>
        <p:sp>
          <p:nvSpPr>
            <p:cNvPr id="923" name="Google Shape;923;g1f1e276aecf_0_3572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1f1e276aecf_0_3572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1f1e276aecf_0_3572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g1f1e276aecf_0_3572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g1f1e276aecf_0_3572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g1f1e276aecf_0_3572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g1f1e276aecf_0_3572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g1f1e276aecf_0_3572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31" name="Google Shape;931;g1f1e276aecf_0_3572"/>
          <p:cNvGraphicFramePr/>
          <p:nvPr/>
        </p:nvGraphicFramePr>
        <p:xfrm>
          <a:off x="4203500" y="173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{0BA0D4F4-9C4A-43EF-A55A-EC78E4CC15E5}</a:tableStyleId>
              </a:tblPr>
              <a:tblGrid>
                <a:gridCol w="1378575"/>
                <a:gridCol w="2725100"/>
              </a:tblGrid>
              <a:tr h="4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Menor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Maior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Menor ou igual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Maior ou igual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==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Igual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!=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diferente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2" name="Google Shape;932;g1f1e276aecf_0_3572"/>
          <p:cNvSpPr txBox="1"/>
          <p:nvPr>
            <p:ph idx="1" type="subTitle"/>
          </p:nvPr>
        </p:nvSpPr>
        <p:spPr>
          <a:xfrm>
            <a:off x="1261325" y="892075"/>
            <a:ext cx="83319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Apresentam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um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resultado booleano (verdadeiro ou falso) como resposta.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Utilizam operadores lógicos e relacionais para manipular os valores.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Operadores relacionais.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f1e276aecf_0_3614"/>
          <p:cNvSpPr txBox="1"/>
          <p:nvPr>
            <p:ph type="title"/>
          </p:nvPr>
        </p:nvSpPr>
        <p:spPr>
          <a:xfrm>
            <a:off x="385325" y="26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Desvio Condicional</a:t>
            </a:r>
            <a:endParaRPr/>
          </a:p>
        </p:txBody>
      </p:sp>
      <p:grpSp>
        <p:nvGrpSpPr>
          <p:cNvPr id="938" name="Google Shape;938;g1f1e276aecf_0_3614"/>
          <p:cNvGrpSpPr/>
          <p:nvPr/>
        </p:nvGrpSpPr>
        <p:grpSpPr>
          <a:xfrm rot="-5400000">
            <a:off x="569649" y="3183720"/>
            <a:ext cx="686193" cy="3134262"/>
            <a:chOff x="66225" y="-562499"/>
            <a:chExt cx="686193" cy="3134262"/>
          </a:xfrm>
        </p:grpSpPr>
        <p:grpSp>
          <p:nvGrpSpPr>
            <p:cNvPr id="939" name="Google Shape;939;g1f1e276aecf_0_3614"/>
            <p:cNvGrpSpPr/>
            <p:nvPr/>
          </p:nvGrpSpPr>
          <p:grpSpPr>
            <a:xfrm flipH="1" rot="10800000">
              <a:off x="66225" y="-562499"/>
              <a:ext cx="258776" cy="3134262"/>
              <a:chOff x="9" y="2835115"/>
              <a:chExt cx="134668" cy="1631070"/>
            </a:xfrm>
          </p:grpSpPr>
          <p:sp>
            <p:nvSpPr>
              <p:cNvPr id="940" name="Google Shape;940;g1f1e276aecf_0_3614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g1f1e276aecf_0_3614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g1f1e276aecf_0_3614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1f1e276aecf_0_3614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4" name="Google Shape;944;g1f1e276aecf_0_3614"/>
            <p:cNvGrpSpPr/>
            <p:nvPr/>
          </p:nvGrpSpPr>
          <p:grpSpPr>
            <a:xfrm flipH="1" rot="10800000">
              <a:off x="360074" y="-443999"/>
              <a:ext cx="392344" cy="2299752"/>
              <a:chOff x="4792514" y="3108715"/>
              <a:chExt cx="204177" cy="1196790"/>
            </a:xfrm>
          </p:grpSpPr>
          <p:sp>
            <p:nvSpPr>
              <p:cNvPr id="945" name="Google Shape;945;g1f1e276aecf_0_3614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g1f1e276aecf_0_3614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g1f1e276aecf_0_3614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8" name="Google Shape;948;g1f1e276aecf_0_3614"/>
          <p:cNvGrpSpPr/>
          <p:nvPr/>
        </p:nvGrpSpPr>
        <p:grpSpPr>
          <a:xfrm rot="10800000">
            <a:off x="385326" y="-2"/>
            <a:ext cx="788990" cy="2549640"/>
            <a:chOff x="2474121" y="2891575"/>
            <a:chExt cx="439279" cy="1419541"/>
          </a:xfrm>
        </p:grpSpPr>
        <p:sp>
          <p:nvSpPr>
            <p:cNvPr id="949" name="Google Shape;949;g1f1e276aecf_0_361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g1f1e276aecf_0_3614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g1f1e276aecf_0_3614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1f1e276aecf_0_3614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1f1e276aecf_0_3614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1f1e276aecf_0_361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1f1e276aecf_0_361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1f1e276aecf_0_361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57" name="Google Shape;957;g1f1e276aecf_0_3614"/>
          <p:cNvGraphicFramePr/>
          <p:nvPr/>
        </p:nvGraphicFramePr>
        <p:xfrm>
          <a:off x="1228925" y="95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{0BA0D4F4-9C4A-43EF-A55A-EC78E4CC15E5}</a:tableStyleId>
              </a:tblPr>
              <a:tblGrid>
                <a:gridCol w="1371150"/>
                <a:gridCol w="2698100"/>
              </a:tblGrid>
              <a:tr h="53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Menor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Maior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Menor ou igual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Maior ou igual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==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Igual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!=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diferente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8" name="Google Shape;958;g1f1e276aecf_0_3614"/>
          <p:cNvSpPr txBox="1"/>
          <p:nvPr/>
        </p:nvSpPr>
        <p:spPr>
          <a:xfrm>
            <a:off x="5111125" y="1845250"/>
            <a:ext cx="38841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&lt; 20 = </a:t>
            </a:r>
            <a:r>
              <a:rPr b="0" i="0" lang="en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Verdadeiro 1</a:t>
            </a:r>
            <a:endParaRPr b="0" i="0" sz="1800" u="none" cap="none" strike="noStrik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!= 10 = </a:t>
            </a:r>
            <a:r>
              <a:rPr b="0" i="0" lang="e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 0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* 2 &lt; 40 = </a:t>
            </a:r>
            <a:r>
              <a:rPr b="0" i="0" lang="e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Falso 0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Sqrt(9) != pow(3,2) = </a:t>
            </a:r>
            <a:r>
              <a:rPr b="0" i="0" lang="en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Verdadeiro 1</a:t>
            </a:r>
            <a:endParaRPr b="0" i="0" sz="1800" u="none" cap="none" strike="noStrike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f2a6c7ce58_0_23"/>
          <p:cNvSpPr txBox="1"/>
          <p:nvPr>
            <p:ph idx="1" type="subTitle"/>
          </p:nvPr>
        </p:nvSpPr>
        <p:spPr>
          <a:xfrm>
            <a:off x="1876500" y="1783500"/>
            <a:ext cx="6183600" cy="23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 a “condição” for Verdadeira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AÇÃO 1 Será Realizada	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 a “condição” for Falsa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AÇÃO 2 Será Realizada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964" name="Google Shape;964;g1f2a6c7ce58_0_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Desvio Condicional na Prática</a:t>
            </a:r>
            <a:endParaRPr/>
          </a:p>
        </p:txBody>
      </p:sp>
      <p:grpSp>
        <p:nvGrpSpPr>
          <p:cNvPr id="965" name="Google Shape;965;g1f2a6c7ce58_0_23"/>
          <p:cNvGrpSpPr/>
          <p:nvPr/>
        </p:nvGrpSpPr>
        <p:grpSpPr>
          <a:xfrm rot="10800000">
            <a:off x="385326" y="-2"/>
            <a:ext cx="788990" cy="2549640"/>
            <a:chOff x="2474121" y="2891575"/>
            <a:chExt cx="439279" cy="1419541"/>
          </a:xfrm>
        </p:grpSpPr>
        <p:sp>
          <p:nvSpPr>
            <p:cNvPr id="966" name="Google Shape;966;g1f2a6c7ce58_0_2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1f2a6c7ce58_0_2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1f2a6c7ce58_0_2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1f2a6c7ce58_0_2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1f2a6c7ce58_0_2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1f2a6c7ce58_0_2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1f2a6c7ce58_0_2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1f2a6c7ce58_0_2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g1f2a6c7ce58_0_23"/>
          <p:cNvGrpSpPr/>
          <p:nvPr/>
        </p:nvGrpSpPr>
        <p:grpSpPr>
          <a:xfrm rot="-5400000">
            <a:off x="1113374" y="2911270"/>
            <a:ext cx="686193" cy="3134262"/>
            <a:chOff x="66225" y="-562499"/>
            <a:chExt cx="686193" cy="3134262"/>
          </a:xfrm>
        </p:grpSpPr>
        <p:grpSp>
          <p:nvGrpSpPr>
            <p:cNvPr id="975" name="Google Shape;975;g1f2a6c7ce58_0_23"/>
            <p:cNvGrpSpPr/>
            <p:nvPr/>
          </p:nvGrpSpPr>
          <p:grpSpPr>
            <a:xfrm flipH="1" rot="10800000">
              <a:off x="66225" y="-562499"/>
              <a:ext cx="258776" cy="3134262"/>
              <a:chOff x="9" y="2835115"/>
              <a:chExt cx="134668" cy="1631070"/>
            </a:xfrm>
          </p:grpSpPr>
          <p:sp>
            <p:nvSpPr>
              <p:cNvPr id="976" name="Google Shape;976;g1f2a6c7ce58_0_23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g1f2a6c7ce58_0_23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g1f2a6c7ce58_0_23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g1f2a6c7ce58_0_23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0" name="Google Shape;980;g1f2a6c7ce58_0_23"/>
            <p:cNvGrpSpPr/>
            <p:nvPr/>
          </p:nvGrpSpPr>
          <p:grpSpPr>
            <a:xfrm flipH="1" rot="10800000">
              <a:off x="360074" y="-443999"/>
              <a:ext cx="392344" cy="2299752"/>
              <a:chOff x="4792514" y="3108715"/>
              <a:chExt cx="204177" cy="1196790"/>
            </a:xfrm>
          </p:grpSpPr>
          <p:sp>
            <p:nvSpPr>
              <p:cNvPr id="981" name="Google Shape;981;g1f2a6c7ce58_0_23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g1f2a6c7ce58_0_23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g1f2a6c7ce58_0_23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33ee2fffb7_1_6"/>
          <p:cNvSpPr txBox="1"/>
          <p:nvPr>
            <p:ph idx="1" type="subTitle"/>
          </p:nvPr>
        </p:nvSpPr>
        <p:spPr>
          <a:xfrm>
            <a:off x="1665925" y="1722475"/>
            <a:ext cx="67866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if(</a:t>
            </a:r>
            <a:r>
              <a:rPr lang="en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AÇÃO A SER REALIZADA, CASO A CONDIÇÃO</a:t>
            </a:r>
            <a:endParaRPr sz="2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FOR SATISFEITA</a:t>
            </a:r>
            <a:endParaRPr sz="2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989" name="Google Shape;989;g333ee2fffb7_1_6"/>
          <p:cNvSpPr txBox="1"/>
          <p:nvPr>
            <p:ph type="title"/>
          </p:nvPr>
        </p:nvSpPr>
        <p:spPr>
          <a:xfrm>
            <a:off x="1317975" y="423275"/>
            <a:ext cx="389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“IF” na Prática</a:t>
            </a:r>
            <a:endParaRPr/>
          </a:p>
        </p:txBody>
      </p:sp>
      <p:grpSp>
        <p:nvGrpSpPr>
          <p:cNvPr id="990" name="Google Shape;990;g333ee2fffb7_1_6"/>
          <p:cNvGrpSpPr/>
          <p:nvPr/>
        </p:nvGrpSpPr>
        <p:grpSpPr>
          <a:xfrm rot="10800000">
            <a:off x="385332" y="2"/>
            <a:ext cx="788990" cy="2549638"/>
            <a:chOff x="2474121" y="2891575"/>
            <a:chExt cx="439279" cy="1419541"/>
          </a:xfrm>
        </p:grpSpPr>
        <p:sp>
          <p:nvSpPr>
            <p:cNvPr id="991" name="Google Shape;991;g333ee2fffb7_1_6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333ee2fffb7_1_6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333ee2fffb7_1_6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g333ee2fffb7_1_6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333ee2fffb7_1_6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333ee2fffb7_1_6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333ee2fffb7_1_6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333ee2fffb7_1_6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g333ee2fffb7_1_6"/>
          <p:cNvGrpSpPr/>
          <p:nvPr/>
        </p:nvGrpSpPr>
        <p:grpSpPr>
          <a:xfrm rot="-5400000">
            <a:off x="1113353" y="2911251"/>
            <a:ext cx="686231" cy="3134264"/>
            <a:chOff x="66225" y="-562502"/>
            <a:chExt cx="686231" cy="3134264"/>
          </a:xfrm>
        </p:grpSpPr>
        <p:grpSp>
          <p:nvGrpSpPr>
            <p:cNvPr id="1000" name="Google Shape;1000;g333ee2fffb7_1_6"/>
            <p:cNvGrpSpPr/>
            <p:nvPr/>
          </p:nvGrpSpPr>
          <p:grpSpPr>
            <a:xfrm flipH="1" rot="10800000">
              <a:off x="66225" y="-562502"/>
              <a:ext cx="258778" cy="3134264"/>
              <a:chOff x="9" y="2835115"/>
              <a:chExt cx="134668" cy="1631070"/>
            </a:xfrm>
          </p:grpSpPr>
          <p:sp>
            <p:nvSpPr>
              <p:cNvPr id="1001" name="Google Shape;1001;g333ee2fffb7_1_6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g333ee2fffb7_1_6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g333ee2fffb7_1_6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g333ee2fffb7_1_6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5" name="Google Shape;1005;g333ee2fffb7_1_6"/>
            <p:cNvGrpSpPr/>
            <p:nvPr/>
          </p:nvGrpSpPr>
          <p:grpSpPr>
            <a:xfrm flipH="1" rot="10800000">
              <a:off x="360110" y="-443998"/>
              <a:ext cx="392346" cy="2299752"/>
              <a:chOff x="4792514" y="3108715"/>
              <a:chExt cx="204177" cy="1196790"/>
            </a:xfrm>
          </p:grpSpPr>
          <p:sp>
            <p:nvSpPr>
              <p:cNvPr id="1006" name="Google Shape;1006;g333ee2fffb7_1_6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g333ee2fffb7_1_6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g333ee2fffb7_1_6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33ee2fffb7_1_30"/>
          <p:cNvSpPr txBox="1"/>
          <p:nvPr>
            <p:ph type="title"/>
          </p:nvPr>
        </p:nvSpPr>
        <p:spPr>
          <a:xfrm>
            <a:off x="1831300" y="532700"/>
            <a:ext cx="53292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Exercicios</a:t>
            </a:r>
            <a:endParaRPr/>
          </a:p>
        </p:txBody>
      </p:sp>
      <p:sp>
        <p:nvSpPr>
          <p:cNvPr id="1014" name="Google Shape;1014;g333ee2fffb7_1_30"/>
          <p:cNvSpPr txBox="1"/>
          <p:nvPr/>
        </p:nvSpPr>
        <p:spPr>
          <a:xfrm>
            <a:off x="662800" y="2171550"/>
            <a:ext cx="766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Escreva um programa para ler 2 valores (considere que não serão informados valores iguais) e escrever o maior deles.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