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Anton"/>
      <p:regular r:id="rId19"/>
    </p:embeddedFont>
    <p:embeddedFont>
      <p:font typeface="Catamaran"/>
      <p:regular r:id="rId20"/>
      <p:bold r:id="rId21"/>
    </p:embeddedFont>
    <p:embeddedFont>
      <p:font typeface="Roboto"/>
      <p:regular r:id="rId22"/>
      <p:bold r:id="rId23"/>
      <p:italic r:id="rId24"/>
      <p:boldItalic r:id="rId25"/>
    </p:embeddedFont>
    <p:embeddedFont>
      <p:font typeface="Bebas Neue"/>
      <p:regular r:id="rId26"/>
    </p:embeddedFont>
    <p:embeddedFont>
      <p:font typeface="PT Sans"/>
      <p:regular r:id="rId27"/>
      <p:bold r:id="rId28"/>
      <p:italic r:id="rId29"/>
      <p:boldItalic r:id="rId30"/>
    </p:embeddedFont>
    <p:embeddedFont>
      <p:font typeface="DM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5" roundtripDataSignature="AMtx7mholIKu3Wo69gYKEXuVXFGHi+wu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atamaran-regular.fntdata"/><Relationship Id="rId22" Type="http://schemas.openxmlformats.org/officeDocument/2006/relationships/font" Target="fonts/Roboto-regular.fntdata"/><Relationship Id="rId21" Type="http://schemas.openxmlformats.org/officeDocument/2006/relationships/font" Target="fonts/Catamaran-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ebasNeue-regular.fntdata"/><Relationship Id="rId25" Type="http://schemas.openxmlformats.org/officeDocument/2006/relationships/font" Target="fonts/Roboto-boldItalic.fntdata"/><Relationship Id="rId28" Type="http://schemas.openxmlformats.org/officeDocument/2006/relationships/font" Target="fonts/PTSans-bold.fntdata"/><Relationship Id="rId27" Type="http://schemas.openxmlformats.org/officeDocument/2006/relationships/font" Target="fonts/PTSans-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TSans-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DMSans-regular.fntdata"/><Relationship Id="rId30" Type="http://schemas.openxmlformats.org/officeDocument/2006/relationships/font" Target="fonts/PTSans-boldItalic.fntdata"/><Relationship Id="rId11" Type="http://schemas.openxmlformats.org/officeDocument/2006/relationships/slide" Target="slides/slide7.xml"/><Relationship Id="rId33" Type="http://schemas.openxmlformats.org/officeDocument/2006/relationships/font" Target="fonts/DMSans-italic.fntdata"/><Relationship Id="rId10" Type="http://schemas.openxmlformats.org/officeDocument/2006/relationships/slide" Target="slides/slide6.xml"/><Relationship Id="rId32" Type="http://schemas.openxmlformats.org/officeDocument/2006/relationships/font" Target="fonts/DMSans-bold.fntdata"/><Relationship Id="rId13" Type="http://schemas.openxmlformats.org/officeDocument/2006/relationships/slide" Target="slides/slide9.xml"/><Relationship Id="rId35" Type="http://customschemas.google.com/relationships/presentationmetadata" Target="metadata"/><Relationship Id="rId12" Type="http://schemas.openxmlformats.org/officeDocument/2006/relationships/slide" Target="slides/slide8.xml"/><Relationship Id="rId34" Type="http://schemas.openxmlformats.org/officeDocument/2006/relationships/font" Target="fonts/DMSans-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Anton-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2d8c5a0f0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3" name="Google Shape;823;g2d8c5a0f0f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1f2d586cab6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5" name="Google Shape;895;g1f2d586cab6_0_8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2d9095bd0f1_0_8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2" name="Google Shape;902;g2d9095bd0f1_0_8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1f2d586cab6_0_8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9" name="Google Shape;909;g1f2d586cab6_0_8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2d9095bd0f1_0_8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2d9095bd0f1_0_8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g2d9095bd0f1_0_8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3" name="Google Shape;983;g2d9095bd0f1_0_8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9" name="Google Shape;82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6" name="Google Shape;84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2d9095bd0f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2" name="Google Shape;852;g2d9095bd0f1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1f2d586cab6_0_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0" name="Google Shape;860;g1f2d586cab6_0_8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1f53373c38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6" name="Google Shape;866;g1f53373c383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2d9095bd0f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3" name="Google Shape;873;g2d9095bd0f1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g1f2d586cab6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0" name="Google Shape;880;g1f2d586cab6_0_8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g2d9095bd0f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8" name="Google Shape;888;g2d9095bd0f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image" Target="../media/image2.png"/><Relationship Id="rId6"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54"/>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 name="Google Shape;10;p54"/>
          <p:cNvGrpSpPr/>
          <p:nvPr/>
        </p:nvGrpSpPr>
        <p:grpSpPr>
          <a:xfrm flipH="1" rot="10800000">
            <a:off x="945475" y="3635250"/>
            <a:ext cx="2699775" cy="2633450"/>
            <a:chOff x="661125" y="2751225"/>
            <a:chExt cx="2699775" cy="2633450"/>
          </a:xfrm>
        </p:grpSpPr>
        <p:sp>
          <p:nvSpPr>
            <p:cNvPr id="11" name="Google Shape;11;p54"/>
            <p:cNvSpPr/>
            <p:nvPr/>
          </p:nvSpPr>
          <p:spPr>
            <a:xfrm>
              <a:off x="661125" y="2918175"/>
              <a:ext cx="78450" cy="888175"/>
            </a:xfrm>
            <a:custGeom>
              <a:rect b="b" l="l" r="r" t="t"/>
              <a:pathLst>
                <a:path extrusionOk="0" h="35527" w="3138">
                  <a:moveTo>
                    <a:pt x="1429" y="32996"/>
                  </a:moveTo>
                  <a:cubicBezTo>
                    <a:pt x="912" y="33169"/>
                    <a:pt x="534" y="33653"/>
                    <a:pt x="534" y="34228"/>
                  </a:cubicBezTo>
                  <a:cubicBezTo>
                    <a:pt x="534" y="34943"/>
                    <a:pt x="1117" y="35526"/>
                    <a:pt x="1840" y="35526"/>
                  </a:cubicBezTo>
                  <a:cubicBezTo>
                    <a:pt x="2555" y="35526"/>
                    <a:pt x="3138" y="34943"/>
                    <a:pt x="3138" y="34228"/>
                  </a:cubicBezTo>
                  <a:cubicBezTo>
                    <a:pt x="3138" y="33653"/>
                    <a:pt x="2768" y="33169"/>
                    <a:pt x="2243" y="32996"/>
                  </a:cubicBezTo>
                  <a:lnTo>
                    <a:pt x="2243" y="0"/>
                  </a:lnTo>
                  <a:lnTo>
                    <a:pt x="0" y="0"/>
                  </a:lnTo>
                  <a:lnTo>
                    <a:pt x="0" y="822"/>
                  </a:lnTo>
                  <a:lnTo>
                    <a:pt x="1429" y="822"/>
                  </a:ln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54"/>
            <p:cNvSpPr/>
            <p:nvPr/>
          </p:nvSpPr>
          <p:spPr>
            <a:xfrm>
              <a:off x="2366975" y="2751225"/>
              <a:ext cx="245625" cy="1823950"/>
            </a:xfrm>
            <a:custGeom>
              <a:rect b="b" l="l" r="r" t="t"/>
              <a:pathLst>
                <a:path extrusionOk="0" h="72958" w="9825">
                  <a:moveTo>
                    <a:pt x="822" y="0"/>
                  </a:moveTo>
                  <a:lnTo>
                    <a:pt x="1" y="0"/>
                  </a:lnTo>
                  <a:lnTo>
                    <a:pt x="1" y="13118"/>
                  </a:lnTo>
                  <a:lnTo>
                    <a:pt x="9003" y="22121"/>
                  </a:lnTo>
                  <a:lnTo>
                    <a:pt x="9003" y="49055"/>
                  </a:lnTo>
                  <a:lnTo>
                    <a:pt x="1627" y="56431"/>
                  </a:lnTo>
                  <a:lnTo>
                    <a:pt x="1627" y="70403"/>
                  </a:lnTo>
                  <a:cubicBezTo>
                    <a:pt x="1085" y="70559"/>
                    <a:pt x="682" y="71052"/>
                    <a:pt x="682" y="71652"/>
                  </a:cubicBezTo>
                  <a:cubicBezTo>
                    <a:pt x="682" y="72366"/>
                    <a:pt x="1266" y="72958"/>
                    <a:pt x="1988" y="72958"/>
                  </a:cubicBezTo>
                  <a:cubicBezTo>
                    <a:pt x="2711" y="72958"/>
                    <a:pt x="3294" y="72366"/>
                    <a:pt x="3294" y="71652"/>
                  </a:cubicBezTo>
                  <a:cubicBezTo>
                    <a:pt x="3294" y="71093"/>
                    <a:pt x="2941" y="70617"/>
                    <a:pt x="2440" y="70436"/>
                  </a:cubicBezTo>
                  <a:lnTo>
                    <a:pt x="2440" y="56768"/>
                  </a:lnTo>
                  <a:lnTo>
                    <a:pt x="9825" y="49392"/>
                  </a:lnTo>
                  <a:lnTo>
                    <a:pt x="9825" y="21784"/>
                  </a:lnTo>
                  <a:lnTo>
                    <a:pt x="822" y="12781"/>
                  </a:lnTo>
                  <a:lnTo>
                    <a:pt x="822" y="0"/>
                  </a:ln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54"/>
            <p:cNvSpPr/>
            <p:nvPr/>
          </p:nvSpPr>
          <p:spPr>
            <a:xfrm>
              <a:off x="2924300" y="2751225"/>
              <a:ext cx="264325" cy="2033625"/>
            </a:xfrm>
            <a:custGeom>
              <a:rect b="b" l="l" r="r" t="t"/>
              <a:pathLst>
                <a:path extrusionOk="0" h="81345" w="10573">
                  <a:moveTo>
                    <a:pt x="9751" y="23591"/>
                  </a:moveTo>
                  <a:lnTo>
                    <a:pt x="896" y="23591"/>
                  </a:lnTo>
                  <a:lnTo>
                    <a:pt x="896" y="78806"/>
                  </a:lnTo>
                  <a:cubicBezTo>
                    <a:pt x="370" y="78979"/>
                    <a:pt x="1" y="79463"/>
                    <a:pt x="1" y="80038"/>
                  </a:cubicBezTo>
                  <a:cubicBezTo>
                    <a:pt x="1" y="80753"/>
                    <a:pt x="584" y="81344"/>
                    <a:pt x="1298" y="81344"/>
                  </a:cubicBezTo>
                  <a:cubicBezTo>
                    <a:pt x="2021" y="81344"/>
                    <a:pt x="2605" y="80753"/>
                    <a:pt x="2605" y="80038"/>
                  </a:cubicBezTo>
                  <a:cubicBezTo>
                    <a:pt x="2605" y="79463"/>
                    <a:pt x="2227" y="78979"/>
                    <a:pt x="1709" y="78806"/>
                  </a:cubicBezTo>
                  <a:lnTo>
                    <a:pt x="1709" y="24404"/>
                  </a:lnTo>
                  <a:lnTo>
                    <a:pt x="10572" y="24404"/>
                  </a:lnTo>
                  <a:lnTo>
                    <a:pt x="10572" y="0"/>
                  </a:lnTo>
                  <a:lnTo>
                    <a:pt x="9751" y="0"/>
                  </a:ln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54"/>
            <p:cNvSpPr/>
            <p:nvPr/>
          </p:nvSpPr>
          <p:spPr>
            <a:xfrm>
              <a:off x="661125" y="4193000"/>
              <a:ext cx="136575" cy="1191675"/>
            </a:xfrm>
            <a:custGeom>
              <a:rect b="b" l="l" r="r" t="t"/>
              <a:pathLst>
                <a:path extrusionOk="0" h="47667" w="5463">
                  <a:moveTo>
                    <a:pt x="4567" y="45129"/>
                  </a:moveTo>
                  <a:lnTo>
                    <a:pt x="4567" y="0"/>
                  </a:lnTo>
                  <a:lnTo>
                    <a:pt x="0" y="0"/>
                  </a:lnTo>
                  <a:lnTo>
                    <a:pt x="0" y="822"/>
                  </a:lnTo>
                  <a:lnTo>
                    <a:pt x="3746" y="822"/>
                  </a:lnTo>
                  <a:lnTo>
                    <a:pt x="3746" y="45129"/>
                  </a:lnTo>
                  <a:cubicBezTo>
                    <a:pt x="3228" y="45301"/>
                    <a:pt x="2850" y="45786"/>
                    <a:pt x="2850" y="46361"/>
                  </a:cubicBezTo>
                  <a:cubicBezTo>
                    <a:pt x="2850" y="47084"/>
                    <a:pt x="3434" y="47667"/>
                    <a:pt x="4157" y="47667"/>
                  </a:cubicBezTo>
                  <a:cubicBezTo>
                    <a:pt x="4879" y="47667"/>
                    <a:pt x="5463" y="47084"/>
                    <a:pt x="5463" y="46361"/>
                  </a:cubicBezTo>
                  <a:cubicBezTo>
                    <a:pt x="5463" y="45786"/>
                    <a:pt x="5085" y="45301"/>
                    <a:pt x="4567" y="45129"/>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54"/>
            <p:cNvSpPr/>
            <p:nvPr/>
          </p:nvSpPr>
          <p:spPr>
            <a:xfrm>
              <a:off x="661125" y="4097725"/>
              <a:ext cx="210700" cy="779125"/>
            </a:xfrm>
            <a:custGeom>
              <a:rect b="b" l="l" r="r" t="t"/>
              <a:pathLst>
                <a:path extrusionOk="0" h="31165" w="8428">
                  <a:moveTo>
                    <a:pt x="7532" y="28626"/>
                  </a:moveTo>
                  <a:lnTo>
                    <a:pt x="7532" y="0"/>
                  </a:lnTo>
                  <a:lnTo>
                    <a:pt x="0" y="0"/>
                  </a:lnTo>
                  <a:lnTo>
                    <a:pt x="0" y="813"/>
                  </a:lnTo>
                  <a:lnTo>
                    <a:pt x="6711" y="813"/>
                  </a:lnTo>
                  <a:lnTo>
                    <a:pt x="6711" y="28626"/>
                  </a:lnTo>
                  <a:cubicBezTo>
                    <a:pt x="6194" y="28799"/>
                    <a:pt x="5816" y="29283"/>
                    <a:pt x="5816" y="29858"/>
                  </a:cubicBezTo>
                  <a:cubicBezTo>
                    <a:pt x="5816" y="30581"/>
                    <a:pt x="6399" y="31164"/>
                    <a:pt x="7122" y="31164"/>
                  </a:cubicBezTo>
                  <a:cubicBezTo>
                    <a:pt x="7845" y="31164"/>
                    <a:pt x="8428" y="30581"/>
                    <a:pt x="8428" y="29858"/>
                  </a:cubicBezTo>
                  <a:cubicBezTo>
                    <a:pt x="8428" y="29283"/>
                    <a:pt x="8050" y="28799"/>
                    <a:pt x="7532" y="28626"/>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54"/>
            <p:cNvSpPr/>
            <p:nvPr/>
          </p:nvSpPr>
          <p:spPr>
            <a:xfrm>
              <a:off x="661125" y="3995450"/>
              <a:ext cx="293250" cy="1116525"/>
            </a:xfrm>
            <a:custGeom>
              <a:rect b="b" l="l" r="r" t="t"/>
              <a:pathLst>
                <a:path extrusionOk="0" h="44661" w="11730">
                  <a:moveTo>
                    <a:pt x="10835" y="42122"/>
                  </a:moveTo>
                  <a:lnTo>
                    <a:pt x="10835" y="0"/>
                  </a:lnTo>
                  <a:lnTo>
                    <a:pt x="0" y="0"/>
                  </a:lnTo>
                  <a:lnTo>
                    <a:pt x="0" y="814"/>
                  </a:lnTo>
                  <a:lnTo>
                    <a:pt x="10021" y="814"/>
                  </a:lnTo>
                  <a:lnTo>
                    <a:pt x="10021" y="42122"/>
                  </a:lnTo>
                  <a:cubicBezTo>
                    <a:pt x="9496" y="42295"/>
                    <a:pt x="9126" y="42780"/>
                    <a:pt x="9126" y="43355"/>
                  </a:cubicBezTo>
                  <a:cubicBezTo>
                    <a:pt x="9126" y="44077"/>
                    <a:pt x="9709" y="44661"/>
                    <a:pt x="10424" y="44661"/>
                  </a:cubicBezTo>
                  <a:cubicBezTo>
                    <a:pt x="11147" y="44661"/>
                    <a:pt x="11730" y="44077"/>
                    <a:pt x="11730" y="43355"/>
                  </a:cubicBezTo>
                  <a:cubicBezTo>
                    <a:pt x="11730" y="42780"/>
                    <a:pt x="11352" y="42295"/>
                    <a:pt x="10835" y="42122"/>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54"/>
            <p:cNvSpPr/>
            <p:nvPr/>
          </p:nvSpPr>
          <p:spPr>
            <a:xfrm>
              <a:off x="661125" y="3906725"/>
              <a:ext cx="388750" cy="833775"/>
            </a:xfrm>
            <a:custGeom>
              <a:rect b="b" l="l" r="r" t="t"/>
              <a:pathLst>
                <a:path extrusionOk="0" h="33351" w="15550">
                  <a:moveTo>
                    <a:pt x="14654" y="30812"/>
                  </a:moveTo>
                  <a:lnTo>
                    <a:pt x="14654" y="1"/>
                  </a:lnTo>
                  <a:lnTo>
                    <a:pt x="0" y="1"/>
                  </a:lnTo>
                  <a:lnTo>
                    <a:pt x="0" y="822"/>
                  </a:lnTo>
                  <a:lnTo>
                    <a:pt x="13833" y="822"/>
                  </a:lnTo>
                  <a:lnTo>
                    <a:pt x="13833" y="30812"/>
                  </a:lnTo>
                  <a:cubicBezTo>
                    <a:pt x="13315" y="30985"/>
                    <a:pt x="12946" y="31469"/>
                    <a:pt x="12946" y="32044"/>
                  </a:cubicBezTo>
                  <a:cubicBezTo>
                    <a:pt x="12946" y="32767"/>
                    <a:pt x="13529" y="33350"/>
                    <a:pt x="14243" y="33350"/>
                  </a:cubicBezTo>
                  <a:cubicBezTo>
                    <a:pt x="14966" y="33350"/>
                    <a:pt x="15549" y="32767"/>
                    <a:pt x="15549" y="32044"/>
                  </a:cubicBezTo>
                  <a:cubicBezTo>
                    <a:pt x="15549" y="31469"/>
                    <a:pt x="15172" y="30985"/>
                    <a:pt x="14654" y="30812"/>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54"/>
            <p:cNvSpPr/>
            <p:nvPr/>
          </p:nvSpPr>
          <p:spPr>
            <a:xfrm>
              <a:off x="661125" y="2832325"/>
              <a:ext cx="487100" cy="2112700"/>
            </a:xfrm>
            <a:custGeom>
              <a:rect b="b" l="l" r="r" t="t"/>
              <a:pathLst>
                <a:path extrusionOk="0" h="84508" w="19484">
                  <a:moveTo>
                    <a:pt x="18589" y="81969"/>
                  </a:moveTo>
                  <a:lnTo>
                    <a:pt x="18589" y="39724"/>
                  </a:lnTo>
                  <a:lnTo>
                    <a:pt x="5191" y="39724"/>
                  </a:lnTo>
                  <a:lnTo>
                    <a:pt x="5191" y="1"/>
                  </a:lnTo>
                  <a:lnTo>
                    <a:pt x="0" y="1"/>
                  </a:lnTo>
                  <a:lnTo>
                    <a:pt x="0" y="814"/>
                  </a:lnTo>
                  <a:lnTo>
                    <a:pt x="4370" y="814"/>
                  </a:lnTo>
                  <a:lnTo>
                    <a:pt x="4370" y="40546"/>
                  </a:lnTo>
                  <a:lnTo>
                    <a:pt x="17767" y="40546"/>
                  </a:lnTo>
                  <a:lnTo>
                    <a:pt x="17767" y="81969"/>
                  </a:lnTo>
                  <a:cubicBezTo>
                    <a:pt x="17250" y="82142"/>
                    <a:pt x="16872" y="82626"/>
                    <a:pt x="16872" y="83201"/>
                  </a:cubicBezTo>
                  <a:cubicBezTo>
                    <a:pt x="16872" y="83924"/>
                    <a:pt x="17463" y="84507"/>
                    <a:pt x="18178" y="84507"/>
                  </a:cubicBezTo>
                  <a:cubicBezTo>
                    <a:pt x="18901" y="84507"/>
                    <a:pt x="19484" y="83924"/>
                    <a:pt x="19484" y="83201"/>
                  </a:cubicBezTo>
                  <a:cubicBezTo>
                    <a:pt x="19484" y="82626"/>
                    <a:pt x="19106" y="82142"/>
                    <a:pt x="18589" y="81969"/>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54"/>
            <p:cNvSpPr/>
            <p:nvPr/>
          </p:nvSpPr>
          <p:spPr>
            <a:xfrm>
              <a:off x="861750" y="2751225"/>
              <a:ext cx="410725" cy="2406750"/>
            </a:xfrm>
            <a:custGeom>
              <a:rect b="b" l="l" r="r" t="t"/>
              <a:pathLst>
                <a:path extrusionOk="0" h="96270" w="16429">
                  <a:moveTo>
                    <a:pt x="15533" y="93731"/>
                  </a:moveTo>
                  <a:lnTo>
                    <a:pt x="15533" y="38730"/>
                  </a:lnTo>
                  <a:lnTo>
                    <a:pt x="822" y="38730"/>
                  </a:lnTo>
                  <a:lnTo>
                    <a:pt x="822" y="0"/>
                  </a:lnTo>
                  <a:lnTo>
                    <a:pt x="0" y="0"/>
                  </a:lnTo>
                  <a:lnTo>
                    <a:pt x="0" y="39543"/>
                  </a:lnTo>
                  <a:lnTo>
                    <a:pt x="14720" y="39543"/>
                  </a:lnTo>
                  <a:lnTo>
                    <a:pt x="14720" y="93731"/>
                  </a:lnTo>
                  <a:cubicBezTo>
                    <a:pt x="14202" y="93904"/>
                    <a:pt x="13825" y="94388"/>
                    <a:pt x="13825" y="94963"/>
                  </a:cubicBezTo>
                  <a:cubicBezTo>
                    <a:pt x="13825" y="95686"/>
                    <a:pt x="14408" y="96270"/>
                    <a:pt x="15131" y="96270"/>
                  </a:cubicBezTo>
                  <a:cubicBezTo>
                    <a:pt x="15845" y="96270"/>
                    <a:pt x="16429" y="95686"/>
                    <a:pt x="16429" y="94963"/>
                  </a:cubicBezTo>
                  <a:cubicBezTo>
                    <a:pt x="16429" y="94388"/>
                    <a:pt x="16051" y="93904"/>
                    <a:pt x="15533" y="93731"/>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54"/>
            <p:cNvSpPr/>
            <p:nvPr/>
          </p:nvSpPr>
          <p:spPr>
            <a:xfrm>
              <a:off x="949025" y="2751225"/>
              <a:ext cx="421200" cy="1823950"/>
            </a:xfrm>
            <a:custGeom>
              <a:rect b="b" l="l" r="r" t="t"/>
              <a:pathLst>
                <a:path extrusionOk="0" h="72958" w="16848">
                  <a:moveTo>
                    <a:pt x="15952" y="70420"/>
                  </a:moveTo>
                  <a:lnTo>
                    <a:pt x="15952" y="33924"/>
                  </a:lnTo>
                  <a:lnTo>
                    <a:pt x="822" y="33924"/>
                  </a:lnTo>
                  <a:lnTo>
                    <a:pt x="822" y="0"/>
                  </a:lnTo>
                  <a:lnTo>
                    <a:pt x="0" y="0"/>
                  </a:lnTo>
                  <a:lnTo>
                    <a:pt x="0" y="34738"/>
                  </a:lnTo>
                  <a:lnTo>
                    <a:pt x="15139" y="34738"/>
                  </a:lnTo>
                  <a:lnTo>
                    <a:pt x="15139" y="70420"/>
                  </a:lnTo>
                  <a:cubicBezTo>
                    <a:pt x="14621" y="70592"/>
                    <a:pt x="14244" y="71077"/>
                    <a:pt x="14244" y="71652"/>
                  </a:cubicBezTo>
                  <a:cubicBezTo>
                    <a:pt x="14244" y="72375"/>
                    <a:pt x="14827" y="72958"/>
                    <a:pt x="15550" y="72958"/>
                  </a:cubicBezTo>
                  <a:cubicBezTo>
                    <a:pt x="16264" y="72958"/>
                    <a:pt x="16847" y="72375"/>
                    <a:pt x="16847" y="71652"/>
                  </a:cubicBezTo>
                  <a:cubicBezTo>
                    <a:pt x="16847" y="71077"/>
                    <a:pt x="16470" y="70592"/>
                    <a:pt x="15952" y="70420"/>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54"/>
            <p:cNvSpPr/>
            <p:nvPr/>
          </p:nvSpPr>
          <p:spPr>
            <a:xfrm>
              <a:off x="1249050" y="2751225"/>
              <a:ext cx="264500" cy="561050"/>
            </a:xfrm>
            <a:custGeom>
              <a:rect b="b" l="l" r="r" t="t"/>
              <a:pathLst>
                <a:path extrusionOk="0" h="22442" w="10580">
                  <a:moveTo>
                    <a:pt x="9274" y="22441"/>
                  </a:moveTo>
                  <a:cubicBezTo>
                    <a:pt x="9997" y="22441"/>
                    <a:pt x="10580" y="21850"/>
                    <a:pt x="10580" y="21135"/>
                  </a:cubicBezTo>
                  <a:cubicBezTo>
                    <a:pt x="10580" y="20412"/>
                    <a:pt x="9997" y="19829"/>
                    <a:pt x="9274" y="19829"/>
                  </a:cubicBezTo>
                  <a:cubicBezTo>
                    <a:pt x="8600" y="19829"/>
                    <a:pt x="8050" y="20338"/>
                    <a:pt x="7984" y="20995"/>
                  </a:cubicBezTo>
                  <a:lnTo>
                    <a:pt x="822" y="20995"/>
                  </a:lnTo>
                  <a:lnTo>
                    <a:pt x="822" y="0"/>
                  </a:lnTo>
                  <a:lnTo>
                    <a:pt x="0" y="0"/>
                  </a:lnTo>
                  <a:lnTo>
                    <a:pt x="0" y="21817"/>
                  </a:lnTo>
                  <a:lnTo>
                    <a:pt x="8165" y="21817"/>
                  </a:lnTo>
                  <a:cubicBezTo>
                    <a:pt x="8395" y="22187"/>
                    <a:pt x="8806" y="22433"/>
                    <a:pt x="9274" y="22441"/>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54"/>
            <p:cNvSpPr/>
            <p:nvPr/>
          </p:nvSpPr>
          <p:spPr>
            <a:xfrm>
              <a:off x="1966325" y="2751225"/>
              <a:ext cx="65325" cy="499650"/>
            </a:xfrm>
            <a:custGeom>
              <a:rect b="b" l="l" r="r" t="t"/>
              <a:pathLst>
                <a:path extrusionOk="0" h="19986" w="2613">
                  <a:moveTo>
                    <a:pt x="1718" y="17447"/>
                  </a:moveTo>
                  <a:lnTo>
                    <a:pt x="1718" y="0"/>
                  </a:lnTo>
                  <a:lnTo>
                    <a:pt x="896" y="0"/>
                  </a:lnTo>
                  <a:lnTo>
                    <a:pt x="896" y="17447"/>
                  </a:lnTo>
                  <a:cubicBezTo>
                    <a:pt x="379" y="17619"/>
                    <a:pt x="1" y="18104"/>
                    <a:pt x="1" y="18679"/>
                  </a:cubicBezTo>
                  <a:cubicBezTo>
                    <a:pt x="1" y="19402"/>
                    <a:pt x="584" y="19985"/>
                    <a:pt x="1307" y="19985"/>
                  </a:cubicBezTo>
                  <a:cubicBezTo>
                    <a:pt x="2030" y="19985"/>
                    <a:pt x="2613" y="19402"/>
                    <a:pt x="2613" y="18679"/>
                  </a:cubicBezTo>
                  <a:cubicBezTo>
                    <a:pt x="2613" y="18104"/>
                    <a:pt x="2235" y="17619"/>
                    <a:pt x="1718" y="17447"/>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54"/>
            <p:cNvSpPr/>
            <p:nvPr/>
          </p:nvSpPr>
          <p:spPr>
            <a:xfrm>
              <a:off x="2491225" y="2751225"/>
              <a:ext cx="370275" cy="226925"/>
            </a:xfrm>
            <a:custGeom>
              <a:rect b="b" l="l" r="r" t="t"/>
              <a:pathLst>
                <a:path extrusionOk="0" h="9077" w="14811">
                  <a:moveTo>
                    <a:pt x="1306" y="9077"/>
                  </a:moveTo>
                  <a:cubicBezTo>
                    <a:pt x="1881" y="9077"/>
                    <a:pt x="2366" y="8699"/>
                    <a:pt x="2538" y="8181"/>
                  </a:cubicBezTo>
                  <a:lnTo>
                    <a:pt x="14810" y="8181"/>
                  </a:lnTo>
                  <a:lnTo>
                    <a:pt x="14810" y="0"/>
                  </a:lnTo>
                  <a:lnTo>
                    <a:pt x="13989" y="0"/>
                  </a:lnTo>
                  <a:lnTo>
                    <a:pt x="13989" y="7360"/>
                  </a:lnTo>
                  <a:lnTo>
                    <a:pt x="2538" y="7360"/>
                  </a:lnTo>
                  <a:cubicBezTo>
                    <a:pt x="2366" y="6843"/>
                    <a:pt x="1881" y="6465"/>
                    <a:pt x="1306" y="6465"/>
                  </a:cubicBezTo>
                  <a:cubicBezTo>
                    <a:pt x="592" y="6465"/>
                    <a:pt x="0" y="7048"/>
                    <a:pt x="0" y="7771"/>
                  </a:cubicBezTo>
                  <a:cubicBezTo>
                    <a:pt x="0" y="8494"/>
                    <a:pt x="583" y="9077"/>
                    <a:pt x="1306" y="9077"/>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54"/>
            <p:cNvSpPr/>
            <p:nvPr/>
          </p:nvSpPr>
          <p:spPr>
            <a:xfrm>
              <a:off x="2491225" y="2751225"/>
              <a:ext cx="298600" cy="123850"/>
            </a:xfrm>
            <a:custGeom>
              <a:rect b="b" l="l" r="r" t="t"/>
              <a:pathLst>
                <a:path extrusionOk="0" h="4954" w="11944">
                  <a:moveTo>
                    <a:pt x="1306" y="4953"/>
                  </a:moveTo>
                  <a:cubicBezTo>
                    <a:pt x="1881" y="4953"/>
                    <a:pt x="2366" y="4584"/>
                    <a:pt x="2538" y="4058"/>
                  </a:cubicBezTo>
                  <a:lnTo>
                    <a:pt x="11943" y="4058"/>
                  </a:lnTo>
                  <a:lnTo>
                    <a:pt x="11943" y="0"/>
                  </a:lnTo>
                  <a:lnTo>
                    <a:pt x="11122" y="0"/>
                  </a:lnTo>
                  <a:lnTo>
                    <a:pt x="11122" y="3245"/>
                  </a:lnTo>
                  <a:lnTo>
                    <a:pt x="2538" y="3245"/>
                  </a:lnTo>
                  <a:cubicBezTo>
                    <a:pt x="2366" y="2727"/>
                    <a:pt x="1881" y="2349"/>
                    <a:pt x="1306" y="2349"/>
                  </a:cubicBezTo>
                  <a:cubicBezTo>
                    <a:pt x="592" y="2349"/>
                    <a:pt x="0" y="2933"/>
                    <a:pt x="0" y="3655"/>
                  </a:cubicBezTo>
                  <a:cubicBezTo>
                    <a:pt x="0" y="4370"/>
                    <a:pt x="583" y="4953"/>
                    <a:pt x="1306" y="4953"/>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54"/>
            <p:cNvSpPr/>
            <p:nvPr/>
          </p:nvSpPr>
          <p:spPr>
            <a:xfrm>
              <a:off x="1328100" y="2751225"/>
              <a:ext cx="333525" cy="123850"/>
            </a:xfrm>
            <a:custGeom>
              <a:rect b="b" l="l" r="r" t="t"/>
              <a:pathLst>
                <a:path extrusionOk="0" h="4954" w="13341">
                  <a:moveTo>
                    <a:pt x="1307" y="4953"/>
                  </a:moveTo>
                  <a:cubicBezTo>
                    <a:pt x="1882" y="4953"/>
                    <a:pt x="2366" y="4584"/>
                    <a:pt x="2539" y="4058"/>
                  </a:cubicBezTo>
                  <a:lnTo>
                    <a:pt x="13340" y="4058"/>
                  </a:lnTo>
                  <a:lnTo>
                    <a:pt x="13340" y="0"/>
                  </a:lnTo>
                  <a:lnTo>
                    <a:pt x="12519" y="0"/>
                  </a:lnTo>
                  <a:lnTo>
                    <a:pt x="12519" y="3245"/>
                  </a:lnTo>
                  <a:lnTo>
                    <a:pt x="2539" y="3245"/>
                  </a:lnTo>
                  <a:cubicBezTo>
                    <a:pt x="2366" y="2727"/>
                    <a:pt x="1882" y="2349"/>
                    <a:pt x="1307" y="2349"/>
                  </a:cubicBezTo>
                  <a:cubicBezTo>
                    <a:pt x="584" y="2349"/>
                    <a:pt x="1" y="2933"/>
                    <a:pt x="1" y="3655"/>
                  </a:cubicBezTo>
                  <a:cubicBezTo>
                    <a:pt x="1" y="4370"/>
                    <a:pt x="584" y="4953"/>
                    <a:pt x="1307" y="4953"/>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54"/>
            <p:cNvSpPr/>
            <p:nvPr/>
          </p:nvSpPr>
          <p:spPr>
            <a:xfrm>
              <a:off x="1045750" y="2751225"/>
              <a:ext cx="421600" cy="1989275"/>
            </a:xfrm>
            <a:custGeom>
              <a:rect b="b" l="l" r="r" t="t"/>
              <a:pathLst>
                <a:path extrusionOk="0" h="79571" w="16864">
                  <a:moveTo>
                    <a:pt x="15968" y="77032"/>
                  </a:moveTo>
                  <a:lnTo>
                    <a:pt x="15968" y="29628"/>
                  </a:lnTo>
                  <a:lnTo>
                    <a:pt x="822" y="29628"/>
                  </a:lnTo>
                  <a:lnTo>
                    <a:pt x="822" y="0"/>
                  </a:lnTo>
                  <a:lnTo>
                    <a:pt x="0" y="0"/>
                  </a:lnTo>
                  <a:lnTo>
                    <a:pt x="0" y="30442"/>
                  </a:lnTo>
                  <a:lnTo>
                    <a:pt x="15155" y="30442"/>
                  </a:lnTo>
                  <a:lnTo>
                    <a:pt x="15155" y="77032"/>
                  </a:lnTo>
                  <a:cubicBezTo>
                    <a:pt x="14638" y="77205"/>
                    <a:pt x="14260" y="77689"/>
                    <a:pt x="14260" y="78264"/>
                  </a:cubicBezTo>
                  <a:cubicBezTo>
                    <a:pt x="14260" y="78987"/>
                    <a:pt x="14843" y="79570"/>
                    <a:pt x="15566" y="79570"/>
                  </a:cubicBezTo>
                  <a:cubicBezTo>
                    <a:pt x="16280" y="79570"/>
                    <a:pt x="16864" y="78987"/>
                    <a:pt x="16864" y="78264"/>
                  </a:cubicBezTo>
                  <a:cubicBezTo>
                    <a:pt x="16864" y="77689"/>
                    <a:pt x="16486" y="77205"/>
                    <a:pt x="15977" y="77032"/>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54"/>
            <p:cNvSpPr/>
            <p:nvPr/>
          </p:nvSpPr>
          <p:spPr>
            <a:xfrm>
              <a:off x="1158675" y="2751225"/>
              <a:ext cx="426350" cy="2248225"/>
            </a:xfrm>
            <a:custGeom>
              <a:rect b="b" l="l" r="r" t="t"/>
              <a:pathLst>
                <a:path extrusionOk="0" h="89929" w="17054">
                  <a:moveTo>
                    <a:pt x="16158" y="87398"/>
                  </a:moveTo>
                  <a:lnTo>
                    <a:pt x="16158" y="25226"/>
                  </a:lnTo>
                  <a:lnTo>
                    <a:pt x="822" y="25226"/>
                  </a:lnTo>
                  <a:lnTo>
                    <a:pt x="822" y="0"/>
                  </a:lnTo>
                  <a:lnTo>
                    <a:pt x="1" y="0"/>
                  </a:lnTo>
                  <a:lnTo>
                    <a:pt x="1" y="26039"/>
                  </a:lnTo>
                  <a:lnTo>
                    <a:pt x="15345" y="26039"/>
                  </a:lnTo>
                  <a:lnTo>
                    <a:pt x="15345" y="87398"/>
                  </a:lnTo>
                  <a:cubicBezTo>
                    <a:pt x="14819" y="87571"/>
                    <a:pt x="14449" y="88047"/>
                    <a:pt x="14449" y="88630"/>
                  </a:cubicBezTo>
                  <a:cubicBezTo>
                    <a:pt x="14449" y="89345"/>
                    <a:pt x="15033" y="89928"/>
                    <a:pt x="15747" y="89928"/>
                  </a:cubicBezTo>
                  <a:cubicBezTo>
                    <a:pt x="16470" y="89928"/>
                    <a:pt x="17053" y="89345"/>
                    <a:pt x="17053" y="88630"/>
                  </a:cubicBezTo>
                  <a:cubicBezTo>
                    <a:pt x="17053" y="88047"/>
                    <a:pt x="16676" y="87571"/>
                    <a:pt x="16158" y="87398"/>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54"/>
            <p:cNvSpPr/>
            <p:nvPr/>
          </p:nvSpPr>
          <p:spPr>
            <a:xfrm>
              <a:off x="1353975" y="2751225"/>
              <a:ext cx="389575" cy="1484725"/>
            </a:xfrm>
            <a:custGeom>
              <a:rect b="b" l="l" r="r" t="t"/>
              <a:pathLst>
                <a:path extrusionOk="0" h="59389" w="15583">
                  <a:moveTo>
                    <a:pt x="14671" y="56850"/>
                  </a:moveTo>
                  <a:lnTo>
                    <a:pt x="14671" y="26022"/>
                  </a:lnTo>
                  <a:lnTo>
                    <a:pt x="822" y="12174"/>
                  </a:lnTo>
                  <a:lnTo>
                    <a:pt x="822" y="7713"/>
                  </a:lnTo>
                  <a:lnTo>
                    <a:pt x="15229" y="7713"/>
                  </a:lnTo>
                  <a:lnTo>
                    <a:pt x="15229" y="0"/>
                  </a:lnTo>
                  <a:lnTo>
                    <a:pt x="14408" y="0"/>
                  </a:lnTo>
                  <a:lnTo>
                    <a:pt x="14408" y="6892"/>
                  </a:lnTo>
                  <a:lnTo>
                    <a:pt x="1" y="6892"/>
                  </a:lnTo>
                  <a:lnTo>
                    <a:pt x="1" y="12510"/>
                  </a:lnTo>
                  <a:lnTo>
                    <a:pt x="13849" y="26359"/>
                  </a:lnTo>
                  <a:lnTo>
                    <a:pt x="13849" y="56858"/>
                  </a:lnTo>
                  <a:cubicBezTo>
                    <a:pt x="13340" y="57031"/>
                    <a:pt x="12979" y="57515"/>
                    <a:pt x="12979" y="58082"/>
                  </a:cubicBezTo>
                  <a:cubicBezTo>
                    <a:pt x="12979" y="58805"/>
                    <a:pt x="13554" y="59388"/>
                    <a:pt x="14277" y="59388"/>
                  </a:cubicBezTo>
                  <a:cubicBezTo>
                    <a:pt x="14999" y="59388"/>
                    <a:pt x="15583" y="58805"/>
                    <a:pt x="15583" y="58082"/>
                  </a:cubicBezTo>
                  <a:cubicBezTo>
                    <a:pt x="15583" y="57499"/>
                    <a:pt x="15197" y="57014"/>
                    <a:pt x="14671" y="56850"/>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54"/>
            <p:cNvSpPr/>
            <p:nvPr/>
          </p:nvSpPr>
          <p:spPr>
            <a:xfrm>
              <a:off x="1502025" y="2751225"/>
              <a:ext cx="382600" cy="1870775"/>
            </a:xfrm>
            <a:custGeom>
              <a:rect b="b" l="l" r="r" t="t"/>
              <a:pathLst>
                <a:path extrusionOk="0" h="74831" w="15304">
                  <a:moveTo>
                    <a:pt x="14408" y="72293"/>
                  </a:moveTo>
                  <a:lnTo>
                    <a:pt x="14408" y="24971"/>
                  </a:lnTo>
                  <a:lnTo>
                    <a:pt x="1980" y="12543"/>
                  </a:lnTo>
                  <a:lnTo>
                    <a:pt x="12856" y="12543"/>
                  </a:lnTo>
                  <a:lnTo>
                    <a:pt x="12856" y="0"/>
                  </a:lnTo>
                  <a:lnTo>
                    <a:pt x="12035" y="0"/>
                  </a:lnTo>
                  <a:lnTo>
                    <a:pt x="12035" y="11730"/>
                  </a:lnTo>
                  <a:lnTo>
                    <a:pt x="1" y="11730"/>
                  </a:lnTo>
                  <a:lnTo>
                    <a:pt x="13587" y="25308"/>
                  </a:lnTo>
                  <a:lnTo>
                    <a:pt x="13587" y="72293"/>
                  </a:lnTo>
                  <a:cubicBezTo>
                    <a:pt x="13069" y="72465"/>
                    <a:pt x="12692" y="72950"/>
                    <a:pt x="12692" y="73525"/>
                  </a:cubicBezTo>
                  <a:cubicBezTo>
                    <a:pt x="12692" y="74247"/>
                    <a:pt x="13283" y="74831"/>
                    <a:pt x="13998" y="74831"/>
                  </a:cubicBezTo>
                  <a:cubicBezTo>
                    <a:pt x="14721" y="74831"/>
                    <a:pt x="15304" y="74247"/>
                    <a:pt x="15304" y="73525"/>
                  </a:cubicBezTo>
                  <a:cubicBezTo>
                    <a:pt x="15304" y="72950"/>
                    <a:pt x="14926" y="72465"/>
                    <a:pt x="14408" y="72293"/>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54"/>
            <p:cNvSpPr/>
            <p:nvPr/>
          </p:nvSpPr>
          <p:spPr>
            <a:xfrm>
              <a:off x="1725450" y="2751225"/>
              <a:ext cx="288975" cy="1665425"/>
            </a:xfrm>
            <a:custGeom>
              <a:rect b="b" l="l" r="r" t="t"/>
              <a:pathLst>
                <a:path extrusionOk="0" h="66617" w="11559">
                  <a:moveTo>
                    <a:pt x="10663" y="64078"/>
                  </a:moveTo>
                  <a:lnTo>
                    <a:pt x="10663" y="24774"/>
                  </a:lnTo>
                  <a:lnTo>
                    <a:pt x="1972" y="16092"/>
                  </a:lnTo>
                  <a:lnTo>
                    <a:pt x="7673" y="16092"/>
                  </a:lnTo>
                  <a:lnTo>
                    <a:pt x="7673" y="0"/>
                  </a:lnTo>
                  <a:lnTo>
                    <a:pt x="6851" y="0"/>
                  </a:lnTo>
                  <a:lnTo>
                    <a:pt x="6851" y="15270"/>
                  </a:lnTo>
                  <a:lnTo>
                    <a:pt x="1" y="15270"/>
                  </a:lnTo>
                  <a:lnTo>
                    <a:pt x="9841" y="25111"/>
                  </a:lnTo>
                  <a:lnTo>
                    <a:pt x="9841" y="64078"/>
                  </a:lnTo>
                  <a:cubicBezTo>
                    <a:pt x="9324" y="64251"/>
                    <a:pt x="8946" y="64736"/>
                    <a:pt x="8946" y="65311"/>
                  </a:cubicBezTo>
                  <a:cubicBezTo>
                    <a:pt x="8946" y="66033"/>
                    <a:pt x="9529" y="66617"/>
                    <a:pt x="10252" y="66617"/>
                  </a:cubicBezTo>
                  <a:cubicBezTo>
                    <a:pt x="10975" y="66617"/>
                    <a:pt x="11558" y="66033"/>
                    <a:pt x="11558" y="65311"/>
                  </a:cubicBezTo>
                  <a:cubicBezTo>
                    <a:pt x="11558" y="64736"/>
                    <a:pt x="11180" y="64251"/>
                    <a:pt x="10663" y="64078"/>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54"/>
            <p:cNvSpPr/>
            <p:nvPr/>
          </p:nvSpPr>
          <p:spPr>
            <a:xfrm>
              <a:off x="2128975" y="2751225"/>
              <a:ext cx="197150" cy="2033425"/>
            </a:xfrm>
            <a:custGeom>
              <a:rect b="b" l="l" r="r" t="t"/>
              <a:pathLst>
                <a:path extrusionOk="0" h="81337" w="7886">
                  <a:moveTo>
                    <a:pt x="1684" y="78798"/>
                  </a:moveTo>
                  <a:lnTo>
                    <a:pt x="1684" y="49318"/>
                  </a:lnTo>
                  <a:lnTo>
                    <a:pt x="7886" y="43116"/>
                  </a:lnTo>
                  <a:lnTo>
                    <a:pt x="7886" y="25061"/>
                  </a:lnTo>
                  <a:lnTo>
                    <a:pt x="1339" y="18515"/>
                  </a:lnTo>
                  <a:lnTo>
                    <a:pt x="1339" y="0"/>
                  </a:lnTo>
                  <a:lnTo>
                    <a:pt x="518" y="0"/>
                  </a:lnTo>
                  <a:lnTo>
                    <a:pt x="518" y="18852"/>
                  </a:lnTo>
                  <a:lnTo>
                    <a:pt x="7065" y="25398"/>
                  </a:lnTo>
                  <a:lnTo>
                    <a:pt x="7065" y="42779"/>
                  </a:lnTo>
                  <a:lnTo>
                    <a:pt x="863" y="48981"/>
                  </a:lnTo>
                  <a:lnTo>
                    <a:pt x="863" y="78815"/>
                  </a:lnTo>
                  <a:cubicBezTo>
                    <a:pt x="362" y="78995"/>
                    <a:pt x="0" y="79472"/>
                    <a:pt x="0" y="80038"/>
                  </a:cubicBezTo>
                  <a:cubicBezTo>
                    <a:pt x="0" y="80753"/>
                    <a:pt x="584" y="81336"/>
                    <a:pt x="1307" y="81336"/>
                  </a:cubicBezTo>
                  <a:cubicBezTo>
                    <a:pt x="2021" y="81336"/>
                    <a:pt x="2604" y="80753"/>
                    <a:pt x="2604" y="80038"/>
                  </a:cubicBezTo>
                  <a:cubicBezTo>
                    <a:pt x="2604" y="79447"/>
                    <a:pt x="2218" y="78962"/>
                    <a:pt x="1684" y="78798"/>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54"/>
            <p:cNvSpPr/>
            <p:nvPr/>
          </p:nvSpPr>
          <p:spPr>
            <a:xfrm>
              <a:off x="2048075" y="2751225"/>
              <a:ext cx="194275" cy="2304475"/>
            </a:xfrm>
            <a:custGeom>
              <a:rect b="b" l="l" r="r" t="t"/>
              <a:pathLst>
                <a:path extrusionOk="0" h="92179" w="7771">
                  <a:moveTo>
                    <a:pt x="1709" y="89641"/>
                  </a:moveTo>
                  <a:lnTo>
                    <a:pt x="1709" y="47133"/>
                  </a:lnTo>
                  <a:lnTo>
                    <a:pt x="7771" y="41071"/>
                  </a:lnTo>
                  <a:lnTo>
                    <a:pt x="7771" y="26540"/>
                  </a:lnTo>
                  <a:lnTo>
                    <a:pt x="1380" y="20149"/>
                  </a:lnTo>
                  <a:lnTo>
                    <a:pt x="1380" y="0"/>
                  </a:lnTo>
                  <a:lnTo>
                    <a:pt x="559" y="0"/>
                  </a:lnTo>
                  <a:lnTo>
                    <a:pt x="559" y="20486"/>
                  </a:lnTo>
                  <a:lnTo>
                    <a:pt x="6949" y="26877"/>
                  </a:lnTo>
                  <a:lnTo>
                    <a:pt x="6949" y="40734"/>
                  </a:lnTo>
                  <a:lnTo>
                    <a:pt x="895" y="46796"/>
                  </a:lnTo>
                  <a:lnTo>
                    <a:pt x="895" y="89641"/>
                  </a:lnTo>
                  <a:cubicBezTo>
                    <a:pt x="370" y="89813"/>
                    <a:pt x="0" y="90298"/>
                    <a:pt x="0" y="90873"/>
                  </a:cubicBezTo>
                  <a:cubicBezTo>
                    <a:pt x="0" y="91596"/>
                    <a:pt x="583" y="92179"/>
                    <a:pt x="1298" y="92179"/>
                  </a:cubicBezTo>
                  <a:cubicBezTo>
                    <a:pt x="2021" y="92179"/>
                    <a:pt x="2604" y="91596"/>
                    <a:pt x="2604" y="90873"/>
                  </a:cubicBezTo>
                  <a:cubicBezTo>
                    <a:pt x="2604" y="90298"/>
                    <a:pt x="2226" y="89813"/>
                    <a:pt x="1709" y="89641"/>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54"/>
            <p:cNvSpPr/>
            <p:nvPr/>
          </p:nvSpPr>
          <p:spPr>
            <a:xfrm>
              <a:off x="2216650" y="2751225"/>
              <a:ext cx="202300" cy="2193800"/>
            </a:xfrm>
            <a:custGeom>
              <a:rect b="b" l="l" r="r" t="t"/>
              <a:pathLst>
                <a:path extrusionOk="0" h="87752" w="8092">
                  <a:moveTo>
                    <a:pt x="1685" y="85205"/>
                  </a:moveTo>
                  <a:lnTo>
                    <a:pt x="1685" y="52012"/>
                  </a:lnTo>
                  <a:lnTo>
                    <a:pt x="8092" y="45605"/>
                  </a:lnTo>
                  <a:lnTo>
                    <a:pt x="8092" y="23254"/>
                  </a:lnTo>
                  <a:lnTo>
                    <a:pt x="1028" y="16190"/>
                  </a:lnTo>
                  <a:lnTo>
                    <a:pt x="1028" y="0"/>
                  </a:lnTo>
                  <a:lnTo>
                    <a:pt x="206" y="0"/>
                  </a:lnTo>
                  <a:lnTo>
                    <a:pt x="206" y="16535"/>
                  </a:lnTo>
                  <a:lnTo>
                    <a:pt x="7270" y="23591"/>
                  </a:lnTo>
                  <a:lnTo>
                    <a:pt x="7270" y="45268"/>
                  </a:lnTo>
                  <a:lnTo>
                    <a:pt x="863" y="51675"/>
                  </a:lnTo>
                  <a:lnTo>
                    <a:pt x="863" y="85222"/>
                  </a:lnTo>
                  <a:cubicBezTo>
                    <a:pt x="362" y="85402"/>
                    <a:pt x="1" y="85879"/>
                    <a:pt x="1" y="86445"/>
                  </a:cubicBezTo>
                  <a:cubicBezTo>
                    <a:pt x="1" y="87168"/>
                    <a:pt x="584" y="87751"/>
                    <a:pt x="1307" y="87751"/>
                  </a:cubicBezTo>
                  <a:cubicBezTo>
                    <a:pt x="2030" y="87751"/>
                    <a:pt x="2613" y="87168"/>
                    <a:pt x="2613" y="86445"/>
                  </a:cubicBezTo>
                  <a:cubicBezTo>
                    <a:pt x="2613" y="85854"/>
                    <a:pt x="2219" y="85369"/>
                    <a:pt x="1685" y="85205"/>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4"/>
            <p:cNvSpPr/>
            <p:nvPr/>
          </p:nvSpPr>
          <p:spPr>
            <a:xfrm>
              <a:off x="2292025" y="2751225"/>
              <a:ext cx="225100" cy="1702800"/>
            </a:xfrm>
            <a:custGeom>
              <a:rect b="b" l="l" r="r" t="t"/>
              <a:pathLst>
                <a:path extrusionOk="0" h="68112" w="9004">
                  <a:moveTo>
                    <a:pt x="2744" y="65606"/>
                  </a:moveTo>
                  <a:lnTo>
                    <a:pt x="2744" y="53909"/>
                  </a:lnTo>
                  <a:lnTo>
                    <a:pt x="9003" y="47650"/>
                  </a:lnTo>
                  <a:lnTo>
                    <a:pt x="9003" y="22597"/>
                  </a:lnTo>
                  <a:lnTo>
                    <a:pt x="822" y="14416"/>
                  </a:lnTo>
                  <a:lnTo>
                    <a:pt x="822" y="0"/>
                  </a:lnTo>
                  <a:lnTo>
                    <a:pt x="0" y="0"/>
                  </a:lnTo>
                  <a:lnTo>
                    <a:pt x="0" y="14761"/>
                  </a:lnTo>
                  <a:lnTo>
                    <a:pt x="8182" y="22942"/>
                  </a:lnTo>
                  <a:lnTo>
                    <a:pt x="8182" y="47313"/>
                  </a:lnTo>
                  <a:lnTo>
                    <a:pt x="1931" y="53564"/>
                  </a:lnTo>
                  <a:lnTo>
                    <a:pt x="1931" y="65549"/>
                  </a:lnTo>
                  <a:cubicBezTo>
                    <a:pt x="1372" y="65697"/>
                    <a:pt x="953" y="66206"/>
                    <a:pt x="953" y="66806"/>
                  </a:cubicBezTo>
                  <a:cubicBezTo>
                    <a:pt x="953" y="67528"/>
                    <a:pt x="1536" y="68112"/>
                    <a:pt x="2259" y="68112"/>
                  </a:cubicBezTo>
                  <a:cubicBezTo>
                    <a:pt x="2974" y="68112"/>
                    <a:pt x="3565" y="67528"/>
                    <a:pt x="3565" y="66806"/>
                  </a:cubicBezTo>
                  <a:cubicBezTo>
                    <a:pt x="3565" y="66263"/>
                    <a:pt x="3220" y="65795"/>
                    <a:pt x="2744" y="65598"/>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4"/>
            <p:cNvSpPr/>
            <p:nvPr/>
          </p:nvSpPr>
          <p:spPr>
            <a:xfrm>
              <a:off x="2668425" y="2751225"/>
              <a:ext cx="257750" cy="1525575"/>
            </a:xfrm>
            <a:custGeom>
              <a:rect b="b" l="l" r="r" t="t"/>
              <a:pathLst>
                <a:path extrusionOk="0" h="61023" w="10310">
                  <a:moveTo>
                    <a:pt x="1709" y="58485"/>
                  </a:moveTo>
                  <a:lnTo>
                    <a:pt x="1709" y="12272"/>
                  </a:lnTo>
                  <a:lnTo>
                    <a:pt x="10310" y="12272"/>
                  </a:lnTo>
                  <a:lnTo>
                    <a:pt x="10310" y="0"/>
                  </a:lnTo>
                  <a:lnTo>
                    <a:pt x="9488" y="0"/>
                  </a:lnTo>
                  <a:lnTo>
                    <a:pt x="9488" y="11451"/>
                  </a:lnTo>
                  <a:lnTo>
                    <a:pt x="896" y="11451"/>
                  </a:lnTo>
                  <a:lnTo>
                    <a:pt x="896" y="58493"/>
                  </a:lnTo>
                  <a:cubicBezTo>
                    <a:pt x="371" y="58665"/>
                    <a:pt x="1" y="59142"/>
                    <a:pt x="1" y="59725"/>
                  </a:cubicBezTo>
                  <a:cubicBezTo>
                    <a:pt x="1" y="60440"/>
                    <a:pt x="584" y="61023"/>
                    <a:pt x="1299" y="61023"/>
                  </a:cubicBezTo>
                  <a:cubicBezTo>
                    <a:pt x="2022" y="61023"/>
                    <a:pt x="2605" y="60440"/>
                    <a:pt x="2605" y="59725"/>
                  </a:cubicBezTo>
                  <a:cubicBezTo>
                    <a:pt x="2605" y="59142"/>
                    <a:pt x="2227" y="58665"/>
                    <a:pt x="1709" y="58493"/>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54"/>
            <p:cNvSpPr/>
            <p:nvPr/>
          </p:nvSpPr>
          <p:spPr>
            <a:xfrm>
              <a:off x="2746875" y="2751225"/>
              <a:ext cx="267800" cy="1743875"/>
            </a:xfrm>
            <a:custGeom>
              <a:rect b="b" l="l" r="r" t="t"/>
              <a:pathLst>
                <a:path extrusionOk="0" h="69755" w="10712">
                  <a:moveTo>
                    <a:pt x="1717" y="67216"/>
                  </a:moveTo>
                  <a:lnTo>
                    <a:pt x="1717" y="16092"/>
                  </a:lnTo>
                  <a:lnTo>
                    <a:pt x="10712" y="16092"/>
                  </a:lnTo>
                  <a:lnTo>
                    <a:pt x="10712" y="0"/>
                  </a:lnTo>
                  <a:lnTo>
                    <a:pt x="9899" y="0"/>
                  </a:lnTo>
                  <a:lnTo>
                    <a:pt x="9899" y="15270"/>
                  </a:lnTo>
                  <a:lnTo>
                    <a:pt x="896" y="15270"/>
                  </a:lnTo>
                  <a:lnTo>
                    <a:pt x="896" y="67216"/>
                  </a:lnTo>
                  <a:cubicBezTo>
                    <a:pt x="379" y="67389"/>
                    <a:pt x="1" y="67873"/>
                    <a:pt x="1" y="68448"/>
                  </a:cubicBezTo>
                  <a:cubicBezTo>
                    <a:pt x="1" y="69163"/>
                    <a:pt x="584" y="69754"/>
                    <a:pt x="1307" y="69754"/>
                  </a:cubicBezTo>
                  <a:cubicBezTo>
                    <a:pt x="2030" y="69754"/>
                    <a:pt x="2613" y="69163"/>
                    <a:pt x="2613" y="68448"/>
                  </a:cubicBezTo>
                  <a:cubicBezTo>
                    <a:pt x="2613" y="67873"/>
                    <a:pt x="2235" y="67389"/>
                    <a:pt x="1717" y="67216"/>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54"/>
            <p:cNvSpPr/>
            <p:nvPr/>
          </p:nvSpPr>
          <p:spPr>
            <a:xfrm>
              <a:off x="2842375" y="2751225"/>
              <a:ext cx="250750" cy="1627850"/>
            </a:xfrm>
            <a:custGeom>
              <a:rect b="b" l="l" r="r" t="t"/>
              <a:pathLst>
                <a:path extrusionOk="0" h="65114" w="10030">
                  <a:moveTo>
                    <a:pt x="1717" y="62575"/>
                  </a:moveTo>
                  <a:lnTo>
                    <a:pt x="1717" y="20043"/>
                  </a:lnTo>
                  <a:lnTo>
                    <a:pt x="10030" y="20043"/>
                  </a:lnTo>
                  <a:lnTo>
                    <a:pt x="10030" y="0"/>
                  </a:lnTo>
                  <a:lnTo>
                    <a:pt x="9216" y="0"/>
                  </a:lnTo>
                  <a:lnTo>
                    <a:pt x="9216" y="19221"/>
                  </a:lnTo>
                  <a:lnTo>
                    <a:pt x="896" y="19221"/>
                  </a:lnTo>
                  <a:lnTo>
                    <a:pt x="896" y="62575"/>
                  </a:lnTo>
                  <a:cubicBezTo>
                    <a:pt x="378" y="62748"/>
                    <a:pt x="0" y="63232"/>
                    <a:pt x="0" y="63807"/>
                  </a:cubicBezTo>
                  <a:cubicBezTo>
                    <a:pt x="0" y="64530"/>
                    <a:pt x="583" y="65113"/>
                    <a:pt x="1306" y="65113"/>
                  </a:cubicBezTo>
                  <a:cubicBezTo>
                    <a:pt x="2029" y="65113"/>
                    <a:pt x="2612" y="64530"/>
                    <a:pt x="2612" y="63807"/>
                  </a:cubicBezTo>
                  <a:cubicBezTo>
                    <a:pt x="2612" y="63232"/>
                    <a:pt x="2234" y="62748"/>
                    <a:pt x="1717" y="62575"/>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54"/>
            <p:cNvSpPr/>
            <p:nvPr/>
          </p:nvSpPr>
          <p:spPr>
            <a:xfrm>
              <a:off x="3227600" y="2751225"/>
              <a:ext cx="65125" cy="1413050"/>
            </a:xfrm>
            <a:custGeom>
              <a:rect b="b" l="l" r="r" t="t"/>
              <a:pathLst>
                <a:path extrusionOk="0" h="56522" w="2605">
                  <a:moveTo>
                    <a:pt x="1709" y="53992"/>
                  </a:moveTo>
                  <a:lnTo>
                    <a:pt x="1709" y="0"/>
                  </a:lnTo>
                  <a:lnTo>
                    <a:pt x="896" y="0"/>
                  </a:lnTo>
                  <a:lnTo>
                    <a:pt x="896" y="53992"/>
                  </a:lnTo>
                  <a:cubicBezTo>
                    <a:pt x="379" y="54164"/>
                    <a:pt x="1" y="54649"/>
                    <a:pt x="1" y="55224"/>
                  </a:cubicBezTo>
                  <a:cubicBezTo>
                    <a:pt x="1" y="55938"/>
                    <a:pt x="584" y="56521"/>
                    <a:pt x="1307" y="56521"/>
                  </a:cubicBezTo>
                  <a:cubicBezTo>
                    <a:pt x="2022" y="56521"/>
                    <a:pt x="2605" y="55938"/>
                    <a:pt x="2605" y="55224"/>
                  </a:cubicBezTo>
                  <a:cubicBezTo>
                    <a:pt x="2605" y="54649"/>
                    <a:pt x="2235" y="54164"/>
                    <a:pt x="1718" y="53992"/>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4"/>
            <p:cNvSpPr/>
            <p:nvPr/>
          </p:nvSpPr>
          <p:spPr>
            <a:xfrm>
              <a:off x="3295775" y="2751225"/>
              <a:ext cx="65125" cy="1089200"/>
            </a:xfrm>
            <a:custGeom>
              <a:rect b="b" l="l" r="r" t="t"/>
              <a:pathLst>
                <a:path extrusionOk="0" h="43568" w="2605">
                  <a:moveTo>
                    <a:pt x="1709" y="41038"/>
                  </a:moveTo>
                  <a:lnTo>
                    <a:pt x="1709" y="0"/>
                  </a:lnTo>
                  <a:lnTo>
                    <a:pt x="896" y="0"/>
                  </a:lnTo>
                  <a:lnTo>
                    <a:pt x="896" y="41038"/>
                  </a:lnTo>
                  <a:cubicBezTo>
                    <a:pt x="379" y="41210"/>
                    <a:pt x="1" y="41695"/>
                    <a:pt x="1" y="42270"/>
                  </a:cubicBezTo>
                  <a:cubicBezTo>
                    <a:pt x="1" y="42985"/>
                    <a:pt x="584" y="43568"/>
                    <a:pt x="1307" y="43568"/>
                  </a:cubicBezTo>
                  <a:cubicBezTo>
                    <a:pt x="2022" y="43568"/>
                    <a:pt x="2605" y="42985"/>
                    <a:pt x="2605" y="42270"/>
                  </a:cubicBezTo>
                  <a:cubicBezTo>
                    <a:pt x="2605" y="41695"/>
                    <a:pt x="2227" y="41210"/>
                    <a:pt x="1709" y="41038"/>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 name="Google Shape;40;p54"/>
          <p:cNvGrpSpPr/>
          <p:nvPr/>
        </p:nvGrpSpPr>
        <p:grpSpPr>
          <a:xfrm rot="10800000">
            <a:off x="6915345" y="-12"/>
            <a:ext cx="1548637" cy="3324214"/>
            <a:chOff x="5452016" y="2824589"/>
            <a:chExt cx="689908" cy="1480917"/>
          </a:xfrm>
        </p:grpSpPr>
        <p:sp>
          <p:nvSpPr>
            <p:cNvPr id="41" name="Google Shape;41;p54"/>
            <p:cNvSpPr/>
            <p:nvPr/>
          </p:nvSpPr>
          <p:spPr>
            <a:xfrm rot="-5400000">
              <a:off x="5392462" y="3556043"/>
              <a:ext cx="1325804" cy="173120"/>
            </a:xfrm>
            <a:custGeom>
              <a:rect b="b" l="l" r="r" t="t"/>
              <a:pathLst>
                <a:path extrusionOk="0" h="3980" w="3048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54"/>
            <p:cNvSpPr/>
            <p:nvPr/>
          </p:nvSpPr>
          <p:spPr>
            <a:xfrm rot="-5400000">
              <a:off x="5265885" y="3473528"/>
              <a:ext cx="1480916" cy="183037"/>
            </a:xfrm>
            <a:custGeom>
              <a:rect b="b" l="l" r="r" t="t"/>
              <a:pathLst>
                <a:path extrusionOk="0" h="4208" w="34046">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54"/>
            <p:cNvSpPr/>
            <p:nvPr/>
          </p:nvSpPr>
          <p:spPr>
            <a:xfrm rot="-5400000">
              <a:off x="5330414" y="3589558"/>
              <a:ext cx="1245768" cy="186126"/>
            </a:xfrm>
            <a:custGeom>
              <a:rect b="b" l="l" r="r" t="t"/>
              <a:pathLst>
                <a:path extrusionOk="0" h="4279" w="2864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54"/>
            <p:cNvSpPr/>
            <p:nvPr/>
          </p:nvSpPr>
          <p:spPr>
            <a:xfrm rot="-5400000">
              <a:off x="5370411" y="3676053"/>
              <a:ext cx="1059686" cy="199219"/>
            </a:xfrm>
            <a:custGeom>
              <a:rect b="b" l="l" r="r" t="t"/>
              <a:pathLst>
                <a:path extrusionOk="0" h="4580" w="24362">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54"/>
            <p:cNvSpPr/>
            <p:nvPr/>
          </p:nvSpPr>
          <p:spPr>
            <a:xfrm rot="-5400000">
              <a:off x="5334134" y="3789929"/>
              <a:ext cx="935588" cy="95564"/>
            </a:xfrm>
            <a:custGeom>
              <a:rect b="b" l="l" r="r" t="t"/>
              <a:pathLst>
                <a:path extrusionOk="0" h="2197" w="21509">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54"/>
            <p:cNvSpPr/>
            <p:nvPr/>
          </p:nvSpPr>
          <p:spPr>
            <a:xfrm rot="-5400000">
              <a:off x="5331634" y="3818442"/>
              <a:ext cx="868602" cy="105525"/>
            </a:xfrm>
            <a:custGeom>
              <a:rect b="b" l="l" r="r" t="t"/>
              <a:pathLst>
                <a:path extrusionOk="0" h="2426" w="19969">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54"/>
            <p:cNvSpPr/>
            <p:nvPr/>
          </p:nvSpPr>
          <p:spPr>
            <a:xfrm rot="-5400000">
              <a:off x="5163516" y="3683817"/>
              <a:ext cx="1119234" cy="124142"/>
            </a:xfrm>
            <a:custGeom>
              <a:rect b="b" l="l" r="r" t="t"/>
              <a:pathLst>
                <a:path extrusionOk="0" h="2854" w="25731">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54"/>
            <p:cNvSpPr/>
            <p:nvPr/>
          </p:nvSpPr>
          <p:spPr>
            <a:xfrm rot="-5400000">
              <a:off x="5189572" y="3740886"/>
              <a:ext cx="982130" cy="147109"/>
            </a:xfrm>
            <a:custGeom>
              <a:rect b="b" l="l" r="r" t="t"/>
              <a:pathLst>
                <a:path extrusionOk="0" h="3382" w="22579">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54"/>
            <p:cNvSpPr/>
            <p:nvPr/>
          </p:nvSpPr>
          <p:spPr>
            <a:xfrm rot="-5400000">
              <a:off x="5194836" y="3787124"/>
              <a:ext cx="868602" cy="168161"/>
            </a:xfrm>
            <a:custGeom>
              <a:rect b="b" l="l" r="r" t="t"/>
              <a:pathLst>
                <a:path extrusionOk="0" h="3866" w="19969">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54"/>
            <p:cNvSpPr/>
            <p:nvPr/>
          </p:nvSpPr>
          <p:spPr>
            <a:xfrm rot="-5400000">
              <a:off x="5215324" y="3849151"/>
              <a:ext cx="733977" cy="178731"/>
            </a:xfrm>
            <a:custGeom>
              <a:rect b="b" l="l" r="r" t="t"/>
              <a:pathLst>
                <a:path extrusionOk="0" h="4109" w="16874">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54"/>
            <p:cNvSpPr/>
            <p:nvPr/>
          </p:nvSpPr>
          <p:spPr>
            <a:xfrm rot="-5400000">
              <a:off x="5841900" y="4018530"/>
              <a:ext cx="465336" cy="108613"/>
            </a:xfrm>
            <a:custGeom>
              <a:rect b="b" l="l" r="r" t="t"/>
              <a:pathLst>
                <a:path extrusionOk="0" h="2497" w="10698">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54"/>
            <p:cNvSpPr/>
            <p:nvPr/>
          </p:nvSpPr>
          <p:spPr>
            <a:xfrm rot="-5400000">
              <a:off x="5874501" y="4051132"/>
              <a:ext cx="431191" cy="77556"/>
            </a:xfrm>
            <a:custGeom>
              <a:rect b="b" l="l" r="r" t="t"/>
              <a:pathLst>
                <a:path extrusionOk="0" h="1783" w="9913">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54"/>
            <p:cNvSpPr/>
            <p:nvPr/>
          </p:nvSpPr>
          <p:spPr>
            <a:xfrm rot="-5400000">
              <a:off x="5229613" y="3907503"/>
              <a:ext cx="620405" cy="175599"/>
            </a:xfrm>
            <a:custGeom>
              <a:rect b="b" l="l" r="r" t="t"/>
              <a:pathLst>
                <a:path extrusionOk="0" h="4037" w="14263">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 name="Google Shape;54;p54"/>
          <p:cNvGrpSpPr/>
          <p:nvPr/>
        </p:nvGrpSpPr>
        <p:grpSpPr>
          <a:xfrm rot="-5400000">
            <a:off x="7189311" y="2653817"/>
            <a:ext cx="298166" cy="3611350"/>
            <a:chOff x="9" y="2835115"/>
            <a:chExt cx="134668" cy="1631070"/>
          </a:xfrm>
        </p:grpSpPr>
        <p:sp>
          <p:nvSpPr>
            <p:cNvPr id="55" name="Google Shape;55;p54"/>
            <p:cNvSpPr/>
            <p:nvPr/>
          </p:nvSpPr>
          <p:spPr>
            <a:xfrm rot="-5400000">
              <a:off x="-655129" y="3676378"/>
              <a:ext cx="1497053" cy="82558"/>
            </a:xfrm>
            <a:custGeom>
              <a:rect b="b" l="l" r="r" t="t"/>
              <a:pathLst>
                <a:path extrusionOk="0" h="1898" w="34417">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54"/>
            <p:cNvSpPr/>
            <p:nvPr/>
          </p:nvSpPr>
          <p:spPr>
            <a:xfrm rot="-5400000">
              <a:off x="-420003" y="3973575"/>
              <a:ext cx="912621" cy="72597"/>
            </a:xfrm>
            <a:custGeom>
              <a:rect b="b" l="l" r="r" t="t"/>
              <a:pathLst>
                <a:path extrusionOk="0" h="1669" w="20981">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54"/>
            <p:cNvSpPr/>
            <p:nvPr/>
          </p:nvSpPr>
          <p:spPr>
            <a:xfrm rot="-5400000">
              <a:off x="-388076" y="4029078"/>
              <a:ext cx="843156" cy="31057"/>
            </a:xfrm>
            <a:custGeom>
              <a:rect b="b" l="l" r="r" t="t"/>
              <a:pathLst>
                <a:path extrusionOk="0" h="714" w="19384">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54"/>
            <p:cNvSpPr/>
            <p:nvPr/>
          </p:nvSpPr>
          <p:spPr>
            <a:xfrm rot="-5400000">
              <a:off x="-758457" y="3604107"/>
              <a:ext cx="1631069" cy="93085"/>
            </a:xfrm>
            <a:custGeom>
              <a:rect b="b" l="l" r="r" t="t"/>
              <a:pathLst>
                <a:path extrusionOk="0" h="2140" w="37498">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54"/>
          <p:cNvSpPr txBox="1"/>
          <p:nvPr>
            <p:ph type="ctrTitle"/>
          </p:nvPr>
        </p:nvSpPr>
        <p:spPr>
          <a:xfrm>
            <a:off x="713225" y="835700"/>
            <a:ext cx="5243700" cy="1718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191919"/>
              </a:buClr>
              <a:buSzPts val="5200"/>
              <a:buNone/>
              <a:defRPr sz="50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60" name="Google Shape;60;p54"/>
          <p:cNvSpPr txBox="1"/>
          <p:nvPr>
            <p:ph idx="1" type="subTitle"/>
          </p:nvPr>
        </p:nvSpPr>
        <p:spPr>
          <a:xfrm>
            <a:off x="713225" y="2554100"/>
            <a:ext cx="5243700" cy="369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ONE_COLUMN_TEXT_1">
    <p:spTree>
      <p:nvGrpSpPr>
        <p:cNvPr id="299" name="Shape 299"/>
        <p:cNvGrpSpPr/>
        <p:nvPr/>
      </p:nvGrpSpPr>
      <p:grpSpPr>
        <a:xfrm>
          <a:off x="0" y="0"/>
          <a:ext cx="0" cy="0"/>
          <a:chOff x="0" y="0"/>
          <a:chExt cx="0" cy="0"/>
        </a:xfrm>
      </p:grpSpPr>
      <p:sp>
        <p:nvSpPr>
          <p:cNvPr id="300" name="Google Shape;300;p58"/>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5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302" name="Google Shape;302;p58"/>
          <p:cNvSpPr txBox="1"/>
          <p:nvPr>
            <p:ph idx="1" type="subTitle"/>
          </p:nvPr>
        </p:nvSpPr>
        <p:spPr>
          <a:xfrm>
            <a:off x="4876711" y="1715800"/>
            <a:ext cx="3169200" cy="1898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3" name="Google Shape;303;p58"/>
          <p:cNvSpPr txBox="1"/>
          <p:nvPr>
            <p:ph idx="2" type="subTitle"/>
          </p:nvPr>
        </p:nvSpPr>
        <p:spPr>
          <a:xfrm>
            <a:off x="1098100" y="1715800"/>
            <a:ext cx="3169200" cy="18981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b="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grpSp>
        <p:nvGrpSpPr>
          <p:cNvPr id="304" name="Google Shape;304;p58"/>
          <p:cNvGrpSpPr/>
          <p:nvPr/>
        </p:nvGrpSpPr>
        <p:grpSpPr>
          <a:xfrm>
            <a:off x="720015" y="4025446"/>
            <a:ext cx="1206867" cy="2539995"/>
            <a:chOff x="1390914" y="2912671"/>
            <a:chExt cx="664463" cy="1398446"/>
          </a:xfrm>
        </p:grpSpPr>
        <p:sp>
          <p:nvSpPr>
            <p:cNvPr id="305" name="Google Shape;305;p58"/>
            <p:cNvSpPr/>
            <p:nvPr/>
          </p:nvSpPr>
          <p:spPr>
            <a:xfrm rot="-5400000">
              <a:off x="1296281" y="3552020"/>
              <a:ext cx="1292963" cy="225230"/>
            </a:xfrm>
            <a:custGeom>
              <a:rect b="b" l="l" r="r" t="t"/>
              <a:pathLst>
                <a:path extrusionOk="0" h="5178" w="29725">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58"/>
            <p:cNvSpPr/>
            <p:nvPr/>
          </p:nvSpPr>
          <p:spPr>
            <a:xfrm rot="-5400000">
              <a:off x="1295063" y="3592342"/>
              <a:ext cx="1215407" cy="222142"/>
            </a:xfrm>
            <a:custGeom>
              <a:rect b="b" l="l" r="r" t="t"/>
              <a:pathLst>
                <a:path extrusionOk="0" h="5107" w="27942">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58"/>
            <p:cNvSpPr/>
            <p:nvPr/>
          </p:nvSpPr>
          <p:spPr>
            <a:xfrm rot="-5400000">
              <a:off x="1190518" y="3668963"/>
              <a:ext cx="1163297" cy="121010"/>
            </a:xfrm>
            <a:custGeom>
              <a:rect b="b" l="l" r="r" t="t"/>
              <a:pathLst>
                <a:path extrusionOk="0" h="2782" w="26744">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58"/>
            <p:cNvSpPr/>
            <p:nvPr/>
          </p:nvSpPr>
          <p:spPr>
            <a:xfrm rot="-5400000">
              <a:off x="1172533" y="3722921"/>
              <a:ext cx="1034240" cy="142150"/>
            </a:xfrm>
            <a:custGeom>
              <a:rect b="b" l="l" r="r" t="t"/>
              <a:pathLst>
                <a:path extrusionOk="0" h="3268" w="23777">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58"/>
            <p:cNvSpPr/>
            <p:nvPr/>
          </p:nvSpPr>
          <p:spPr>
            <a:xfrm rot="-5400000">
              <a:off x="1371361" y="4014833"/>
              <a:ext cx="455419" cy="137148"/>
            </a:xfrm>
            <a:custGeom>
              <a:rect b="b" l="l" r="r" t="t"/>
              <a:pathLst>
                <a:path extrusionOk="0" h="3153" w="1047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58"/>
            <p:cNvSpPr/>
            <p:nvPr/>
          </p:nvSpPr>
          <p:spPr>
            <a:xfrm rot="-5400000">
              <a:off x="1624774" y="4028143"/>
              <a:ext cx="498873" cy="67073"/>
            </a:xfrm>
            <a:custGeom>
              <a:rect b="b" l="l" r="r" t="t"/>
              <a:pathLst>
                <a:path extrusionOk="0" h="1542" w="11469">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58"/>
            <p:cNvSpPr/>
            <p:nvPr/>
          </p:nvSpPr>
          <p:spPr>
            <a:xfrm rot="-5400000">
              <a:off x="1622294" y="3989082"/>
              <a:ext cx="540413" cy="103655"/>
            </a:xfrm>
            <a:custGeom>
              <a:rect b="b" l="l" r="r" t="t"/>
              <a:pathLst>
                <a:path extrusionOk="0" h="2383" w="12424">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58"/>
            <p:cNvSpPr/>
            <p:nvPr/>
          </p:nvSpPr>
          <p:spPr>
            <a:xfrm rot="-5400000">
              <a:off x="1618271" y="3949043"/>
              <a:ext cx="584476" cy="139670"/>
            </a:xfrm>
            <a:custGeom>
              <a:rect b="b" l="l" r="r" t="t"/>
              <a:pathLst>
                <a:path extrusionOk="0" h="3211" w="13437">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58"/>
            <p:cNvSpPr/>
            <p:nvPr/>
          </p:nvSpPr>
          <p:spPr>
            <a:xfrm rot="-5400000">
              <a:off x="1336628" y="3980100"/>
              <a:ext cx="491391" cy="170641"/>
            </a:xfrm>
            <a:custGeom>
              <a:rect b="b" l="l" r="r" t="t"/>
              <a:pathLst>
                <a:path extrusionOk="0" h="3923" w="11297">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58"/>
            <p:cNvSpPr/>
            <p:nvPr/>
          </p:nvSpPr>
          <p:spPr>
            <a:xfrm rot="-5400000">
              <a:off x="1071705" y="3588601"/>
              <a:ext cx="1315930" cy="129101"/>
            </a:xfrm>
            <a:custGeom>
              <a:rect b="b" l="l" r="r" t="t"/>
              <a:pathLst>
                <a:path extrusionOk="0" h="2968" w="30253">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58"/>
            <p:cNvSpPr/>
            <p:nvPr/>
          </p:nvSpPr>
          <p:spPr>
            <a:xfrm rot="-5400000">
              <a:off x="1008135" y="3602585"/>
              <a:ext cx="1253859" cy="163203"/>
            </a:xfrm>
            <a:custGeom>
              <a:rect b="b" l="l" r="r" t="t"/>
              <a:pathLst>
                <a:path extrusionOk="0" h="3752" w="28826">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58"/>
            <p:cNvSpPr/>
            <p:nvPr/>
          </p:nvSpPr>
          <p:spPr>
            <a:xfrm rot="-5400000">
              <a:off x="911354" y="3681359"/>
              <a:ext cx="1109317" cy="150197"/>
            </a:xfrm>
            <a:custGeom>
              <a:rect b="b" l="l" r="r" t="t"/>
              <a:pathLst>
                <a:path extrusionOk="0" h="3453" w="25503">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58"/>
            <p:cNvSpPr/>
            <p:nvPr/>
          </p:nvSpPr>
          <p:spPr>
            <a:xfrm rot="-5400000">
              <a:off x="862332" y="3518809"/>
              <a:ext cx="1398445" cy="186169"/>
            </a:xfrm>
            <a:custGeom>
              <a:rect b="b" l="l" r="r" t="t"/>
              <a:pathLst>
                <a:path extrusionOk="0" h="4280" w="3215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58"/>
            <p:cNvSpPr/>
            <p:nvPr/>
          </p:nvSpPr>
          <p:spPr>
            <a:xfrm rot="-5400000">
              <a:off x="868857" y="3571876"/>
              <a:ext cx="1302881" cy="175599"/>
            </a:xfrm>
            <a:custGeom>
              <a:rect b="b" l="l" r="r" t="t"/>
              <a:pathLst>
                <a:path extrusionOk="0" h="4037" w="29953">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9" name="Google Shape;319;p58"/>
          <p:cNvGrpSpPr/>
          <p:nvPr/>
        </p:nvGrpSpPr>
        <p:grpSpPr>
          <a:xfrm>
            <a:off x="7548076" y="3920250"/>
            <a:ext cx="882711" cy="3171055"/>
            <a:chOff x="8623428" y="2586962"/>
            <a:chExt cx="478382" cy="1718544"/>
          </a:xfrm>
        </p:grpSpPr>
        <p:sp>
          <p:nvSpPr>
            <p:cNvPr id="320" name="Google Shape;320;p58"/>
            <p:cNvSpPr/>
            <p:nvPr/>
          </p:nvSpPr>
          <p:spPr>
            <a:xfrm rot="-5400000">
              <a:off x="8267028" y="3481249"/>
              <a:ext cx="1527458" cy="121054"/>
            </a:xfrm>
            <a:custGeom>
              <a:rect b="b" l="l" r="r" t="t"/>
              <a:pathLst>
                <a:path extrusionOk="0" h="2783" w="35116">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58"/>
            <p:cNvSpPr/>
            <p:nvPr/>
          </p:nvSpPr>
          <p:spPr>
            <a:xfrm rot="-5400000">
              <a:off x="8122184" y="3470418"/>
              <a:ext cx="1506971" cy="163203"/>
            </a:xfrm>
            <a:custGeom>
              <a:rect b="b" l="l" r="r" t="t"/>
              <a:pathLst>
                <a:path extrusionOk="0" h="3752" w="34645">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58"/>
            <p:cNvSpPr/>
            <p:nvPr/>
          </p:nvSpPr>
          <p:spPr>
            <a:xfrm rot="-5400000">
              <a:off x="8039648" y="3426986"/>
              <a:ext cx="1578959" cy="178079"/>
            </a:xfrm>
            <a:custGeom>
              <a:rect b="b" l="l" r="r" t="t"/>
              <a:pathLst>
                <a:path extrusionOk="0" h="4094" w="3630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58"/>
            <p:cNvSpPr/>
            <p:nvPr/>
          </p:nvSpPr>
          <p:spPr>
            <a:xfrm rot="-5400000">
              <a:off x="8073163" y="3501432"/>
              <a:ext cx="1413930" cy="194216"/>
            </a:xfrm>
            <a:custGeom>
              <a:rect b="b" l="l" r="r" t="t"/>
              <a:pathLst>
                <a:path extrusionOk="0" h="4465" w="32506">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58"/>
            <p:cNvSpPr/>
            <p:nvPr/>
          </p:nvSpPr>
          <p:spPr>
            <a:xfrm rot="-5400000">
              <a:off x="8472362" y="4017291"/>
              <a:ext cx="439281" cy="137148"/>
            </a:xfrm>
            <a:custGeom>
              <a:rect b="b" l="l" r="r" t="t"/>
              <a:pathLst>
                <a:path extrusionOk="0" h="3153" w="10099">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58"/>
            <p:cNvSpPr/>
            <p:nvPr/>
          </p:nvSpPr>
          <p:spPr>
            <a:xfrm rot="-5400000">
              <a:off x="8472688" y="3978513"/>
              <a:ext cx="477733" cy="176252"/>
            </a:xfrm>
            <a:custGeom>
              <a:rect b="b" l="l" r="r" t="t"/>
              <a:pathLst>
                <a:path extrusionOk="0" h="4052" w="10983">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58"/>
            <p:cNvSpPr/>
            <p:nvPr/>
          </p:nvSpPr>
          <p:spPr>
            <a:xfrm rot="-5400000">
              <a:off x="8182970" y="3430727"/>
              <a:ext cx="1620499" cy="129057"/>
            </a:xfrm>
            <a:custGeom>
              <a:rect b="b" l="l" r="r" t="t"/>
              <a:pathLst>
                <a:path extrusionOk="0" h="2967" w="37255">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58"/>
            <p:cNvSpPr/>
            <p:nvPr/>
          </p:nvSpPr>
          <p:spPr>
            <a:xfrm rot="-5400000">
              <a:off x="8089908" y="3371157"/>
              <a:ext cx="1718543" cy="150153"/>
            </a:xfrm>
            <a:custGeom>
              <a:rect b="b" l="l" r="r" t="t"/>
              <a:pathLst>
                <a:path extrusionOk="0" h="3452" w="39509">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58"/>
            <p:cNvSpPr/>
            <p:nvPr/>
          </p:nvSpPr>
          <p:spPr>
            <a:xfrm rot="-5400000">
              <a:off x="8069444" y="3539297"/>
              <a:ext cx="1330763" cy="201654"/>
            </a:xfrm>
            <a:custGeom>
              <a:rect b="b" l="l" r="r" t="t"/>
              <a:pathLst>
                <a:path extrusionOk="0" h="4636" w="30594">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58"/>
            <p:cNvSpPr/>
            <p:nvPr/>
          </p:nvSpPr>
          <p:spPr>
            <a:xfrm rot="-5400000">
              <a:off x="8940152" y="3389472"/>
              <a:ext cx="230232" cy="93085"/>
            </a:xfrm>
            <a:custGeom>
              <a:rect b="b" l="l" r="r" t="t"/>
              <a:pathLst>
                <a:path extrusionOk="0" h="2140" w="5293">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58"/>
            <p:cNvSpPr/>
            <p:nvPr/>
          </p:nvSpPr>
          <p:spPr>
            <a:xfrm rot="-5400000">
              <a:off x="8976450" y="3345735"/>
              <a:ext cx="196696" cy="54024"/>
            </a:xfrm>
            <a:custGeom>
              <a:rect b="b" l="l" r="r" t="t"/>
              <a:pathLst>
                <a:path extrusionOk="0" h="1242" w="4522">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1" name="Google Shape;331;p58"/>
          <p:cNvGrpSpPr/>
          <p:nvPr/>
        </p:nvGrpSpPr>
        <p:grpSpPr>
          <a:xfrm>
            <a:off x="1885691" y="4025465"/>
            <a:ext cx="771579" cy="2505663"/>
            <a:chOff x="6278982" y="2751992"/>
            <a:chExt cx="478381" cy="1553514"/>
          </a:xfrm>
        </p:grpSpPr>
        <p:sp>
          <p:nvSpPr>
            <p:cNvPr id="332" name="Google Shape;332;p58"/>
            <p:cNvSpPr/>
            <p:nvPr/>
          </p:nvSpPr>
          <p:spPr>
            <a:xfrm rot="-5400000">
              <a:off x="6192439" y="3740581"/>
              <a:ext cx="1059686" cy="70161"/>
            </a:xfrm>
            <a:custGeom>
              <a:rect b="b" l="l" r="r" t="t"/>
              <a:pathLst>
                <a:path extrusionOk="0" h="1613" w="24362">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58"/>
            <p:cNvSpPr/>
            <p:nvPr/>
          </p:nvSpPr>
          <p:spPr>
            <a:xfrm rot="-5400000">
              <a:off x="6010359" y="3607522"/>
              <a:ext cx="1325804" cy="70161"/>
            </a:xfrm>
            <a:custGeom>
              <a:rect b="b" l="l" r="r" t="t"/>
              <a:pathLst>
                <a:path extrusionOk="0" h="1613" w="3048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58"/>
            <p:cNvSpPr/>
            <p:nvPr/>
          </p:nvSpPr>
          <p:spPr>
            <a:xfrm rot="-5400000">
              <a:off x="6022147" y="3665853"/>
              <a:ext cx="1214755" cy="64550"/>
            </a:xfrm>
            <a:custGeom>
              <a:rect b="b" l="l" r="r" t="t"/>
              <a:pathLst>
                <a:path extrusionOk="0" h="1484" w="27927">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58"/>
            <p:cNvSpPr/>
            <p:nvPr/>
          </p:nvSpPr>
          <p:spPr>
            <a:xfrm rot="-5400000">
              <a:off x="5843461" y="3619310"/>
              <a:ext cx="1279305" cy="93085"/>
            </a:xfrm>
            <a:custGeom>
              <a:rect b="b" l="l" r="r" t="t"/>
              <a:pathLst>
                <a:path extrusionOk="0" h="2140" w="29411">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58"/>
            <p:cNvSpPr/>
            <p:nvPr/>
          </p:nvSpPr>
          <p:spPr>
            <a:xfrm rot="-5400000">
              <a:off x="5753204" y="3565025"/>
              <a:ext cx="1374825" cy="106134"/>
            </a:xfrm>
            <a:custGeom>
              <a:rect b="b" l="l" r="r" t="t"/>
              <a:pathLst>
                <a:path extrusionOk="0" h="2440" w="31607">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58"/>
            <p:cNvSpPr/>
            <p:nvPr/>
          </p:nvSpPr>
          <p:spPr>
            <a:xfrm rot="-5400000">
              <a:off x="5618885" y="3466677"/>
              <a:ext cx="1553513" cy="124142"/>
            </a:xfrm>
            <a:custGeom>
              <a:rect b="b" l="l" r="r" t="t"/>
              <a:pathLst>
                <a:path extrusionOk="0" h="2854" w="35715">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58"/>
            <p:cNvSpPr/>
            <p:nvPr/>
          </p:nvSpPr>
          <p:spPr>
            <a:xfrm rot="-5400000">
              <a:off x="5790418" y="3674835"/>
              <a:ext cx="1119234" cy="142106"/>
            </a:xfrm>
            <a:custGeom>
              <a:rect b="b" l="l" r="r" t="t"/>
              <a:pathLst>
                <a:path extrusionOk="0" h="3267" w="25731">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58"/>
            <p:cNvSpPr/>
            <p:nvPr/>
          </p:nvSpPr>
          <p:spPr>
            <a:xfrm rot="-5400000">
              <a:off x="6430370" y="3978513"/>
              <a:ext cx="620405" cy="33580"/>
            </a:xfrm>
            <a:custGeom>
              <a:rect b="b" l="l" r="r" t="t"/>
              <a:pathLst>
                <a:path extrusionOk="0" h="772" w="14263">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58"/>
            <p:cNvSpPr/>
            <p:nvPr/>
          </p:nvSpPr>
          <p:spPr>
            <a:xfrm rot="-5400000">
              <a:off x="5858989" y="3544234"/>
              <a:ext cx="1460429" cy="62114"/>
            </a:xfrm>
            <a:custGeom>
              <a:rect b="b" l="l" r="r" t="t"/>
              <a:pathLst>
                <a:path extrusionOk="0" h="1428" w="33575">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1" name="Google Shape;341;p58"/>
          <p:cNvGrpSpPr/>
          <p:nvPr/>
        </p:nvGrpSpPr>
        <p:grpSpPr>
          <a:xfrm>
            <a:off x="2771210" y="4251934"/>
            <a:ext cx="708512" cy="2313501"/>
            <a:chOff x="6961407" y="2871131"/>
            <a:chExt cx="439278" cy="1434375"/>
          </a:xfrm>
        </p:grpSpPr>
        <p:sp>
          <p:nvSpPr>
            <p:cNvPr id="342" name="Google Shape;342;p58"/>
            <p:cNvSpPr/>
            <p:nvPr/>
          </p:nvSpPr>
          <p:spPr>
            <a:xfrm rot="-5400000">
              <a:off x="6647504" y="3552324"/>
              <a:ext cx="1374825" cy="131536"/>
            </a:xfrm>
            <a:custGeom>
              <a:rect b="b" l="l" r="r" t="t"/>
              <a:pathLst>
                <a:path extrusionOk="0" h="3024" w="31607">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58"/>
            <p:cNvSpPr/>
            <p:nvPr/>
          </p:nvSpPr>
          <p:spPr>
            <a:xfrm rot="-5400000">
              <a:off x="6677278" y="3618071"/>
              <a:ext cx="1230283" cy="144586"/>
            </a:xfrm>
            <a:custGeom>
              <a:rect b="b" l="l" r="r" t="t"/>
              <a:pathLst>
                <a:path extrusionOk="0" h="3324" w="28284">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58"/>
            <p:cNvSpPr/>
            <p:nvPr/>
          </p:nvSpPr>
          <p:spPr>
            <a:xfrm rot="-5400000">
              <a:off x="6529931" y="3512306"/>
              <a:ext cx="1434374" cy="152024"/>
            </a:xfrm>
            <a:custGeom>
              <a:rect b="b" l="l" r="r" t="t"/>
              <a:pathLst>
                <a:path extrusionOk="0" h="3495" w="32976">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58"/>
            <p:cNvSpPr/>
            <p:nvPr/>
          </p:nvSpPr>
          <p:spPr>
            <a:xfrm rot="-5400000">
              <a:off x="6645331" y="3671116"/>
              <a:ext cx="1098138" cy="170641"/>
            </a:xfrm>
            <a:custGeom>
              <a:rect b="b" l="l" r="r" t="t"/>
              <a:pathLst>
                <a:path extrusionOk="0" h="3923" w="25246">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58"/>
            <p:cNvSpPr/>
            <p:nvPr/>
          </p:nvSpPr>
          <p:spPr>
            <a:xfrm rot="-5400000">
              <a:off x="6506661" y="3582076"/>
              <a:ext cx="1284264" cy="162594"/>
            </a:xfrm>
            <a:custGeom>
              <a:rect b="b" l="l" r="r" t="t"/>
              <a:pathLst>
                <a:path extrusionOk="0" h="3738" w="29525">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58"/>
            <p:cNvSpPr/>
            <p:nvPr/>
          </p:nvSpPr>
          <p:spPr>
            <a:xfrm rot="-5400000">
              <a:off x="6617711" y="3742147"/>
              <a:ext cx="953596" cy="173120"/>
            </a:xfrm>
            <a:custGeom>
              <a:rect b="b" l="l" r="r" t="t"/>
              <a:pathLst>
                <a:path extrusionOk="0" h="3980" w="21923">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58"/>
            <p:cNvSpPr/>
            <p:nvPr/>
          </p:nvSpPr>
          <p:spPr>
            <a:xfrm rot="-5400000">
              <a:off x="6516884" y="3690342"/>
              <a:ext cx="1059686" cy="170641"/>
            </a:xfrm>
            <a:custGeom>
              <a:rect b="b" l="l" r="r" t="t"/>
              <a:pathLst>
                <a:path extrusionOk="0" h="3923" w="24362">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9" name="Google Shape;349;p58"/>
          <p:cNvGrpSpPr/>
          <p:nvPr/>
        </p:nvGrpSpPr>
        <p:grpSpPr>
          <a:xfrm>
            <a:off x="6864699" y="3920252"/>
            <a:ext cx="633518" cy="2217458"/>
            <a:chOff x="7780935" y="2930680"/>
            <a:chExt cx="392780" cy="1374826"/>
          </a:xfrm>
        </p:grpSpPr>
        <p:sp>
          <p:nvSpPr>
            <p:cNvPr id="350" name="Google Shape;350;p58"/>
            <p:cNvSpPr/>
            <p:nvPr/>
          </p:nvSpPr>
          <p:spPr>
            <a:xfrm rot="-5400000">
              <a:off x="7866274" y="3998065"/>
              <a:ext cx="449808" cy="165073"/>
            </a:xfrm>
            <a:custGeom>
              <a:rect b="b" l="l" r="r" t="t"/>
              <a:pathLst>
                <a:path extrusionOk="0" h="3795" w="10341">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58"/>
            <p:cNvSpPr/>
            <p:nvPr/>
          </p:nvSpPr>
          <p:spPr>
            <a:xfrm rot="-5400000">
              <a:off x="7822212" y="3954002"/>
              <a:ext cx="498829" cy="204177"/>
            </a:xfrm>
            <a:custGeom>
              <a:rect b="b" l="l" r="r" t="t"/>
              <a:pathLst>
                <a:path extrusionOk="0" h="4694" w="11468">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58"/>
            <p:cNvSpPr/>
            <p:nvPr/>
          </p:nvSpPr>
          <p:spPr>
            <a:xfrm rot="-5400000">
              <a:off x="7418033" y="3559740"/>
              <a:ext cx="1266256" cy="225274"/>
            </a:xfrm>
            <a:custGeom>
              <a:rect b="b" l="l" r="r" t="t"/>
              <a:pathLst>
                <a:path extrusionOk="0" h="5179" w="29111">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58"/>
            <p:cNvSpPr/>
            <p:nvPr/>
          </p:nvSpPr>
          <p:spPr>
            <a:xfrm rot="-5400000">
              <a:off x="7317206" y="3505455"/>
              <a:ext cx="1374825" cy="225274"/>
            </a:xfrm>
            <a:custGeom>
              <a:rect b="b" l="l" r="r" t="t"/>
              <a:pathLst>
                <a:path extrusionOk="0" h="5179" w="31607">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58"/>
            <p:cNvSpPr/>
            <p:nvPr/>
          </p:nvSpPr>
          <p:spPr>
            <a:xfrm rot="-5400000">
              <a:off x="7374298" y="3624573"/>
              <a:ext cx="1144680" cy="217183"/>
            </a:xfrm>
            <a:custGeom>
              <a:rect b="b" l="l" r="r" t="t"/>
              <a:pathLst>
                <a:path extrusionOk="0" h="4993" w="26316">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58"/>
            <p:cNvSpPr/>
            <p:nvPr/>
          </p:nvSpPr>
          <p:spPr>
            <a:xfrm rot="-5400000">
              <a:off x="7256398" y="3576791"/>
              <a:ext cx="1253250" cy="204177"/>
            </a:xfrm>
            <a:custGeom>
              <a:rect b="b" l="l" r="r" t="t"/>
              <a:pathLst>
                <a:path extrusionOk="0" h="4694" w="28812">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6" name="Google Shape;356;p58"/>
          <p:cNvGrpSpPr/>
          <p:nvPr/>
        </p:nvGrpSpPr>
        <p:grpSpPr>
          <a:xfrm>
            <a:off x="6328335" y="3920217"/>
            <a:ext cx="438811" cy="2217514"/>
            <a:chOff x="1015564" y="2912671"/>
            <a:chExt cx="276731" cy="1398446"/>
          </a:xfrm>
        </p:grpSpPr>
        <p:sp>
          <p:nvSpPr>
            <p:cNvPr id="357" name="Google Shape;357;p58"/>
            <p:cNvSpPr/>
            <p:nvPr/>
          </p:nvSpPr>
          <p:spPr>
            <a:xfrm rot="-5400000">
              <a:off x="996011" y="4014833"/>
              <a:ext cx="455419" cy="137148"/>
            </a:xfrm>
            <a:custGeom>
              <a:rect b="b" l="l" r="r" t="t"/>
              <a:pathLst>
                <a:path extrusionOk="0" h="3153" w="1047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58"/>
            <p:cNvSpPr/>
            <p:nvPr/>
          </p:nvSpPr>
          <p:spPr>
            <a:xfrm rot="-5400000">
              <a:off x="961278" y="3980100"/>
              <a:ext cx="491391" cy="170641"/>
            </a:xfrm>
            <a:custGeom>
              <a:rect b="b" l="l" r="r" t="t"/>
              <a:pathLst>
                <a:path extrusionOk="0" h="3923" w="11297">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58"/>
            <p:cNvSpPr/>
            <p:nvPr/>
          </p:nvSpPr>
          <p:spPr>
            <a:xfrm rot="-5400000">
              <a:off x="536004" y="3681359"/>
              <a:ext cx="1109317" cy="150197"/>
            </a:xfrm>
            <a:custGeom>
              <a:rect b="b" l="l" r="r" t="t"/>
              <a:pathLst>
                <a:path extrusionOk="0" h="3453" w="25503">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58"/>
            <p:cNvSpPr/>
            <p:nvPr/>
          </p:nvSpPr>
          <p:spPr>
            <a:xfrm rot="-5400000">
              <a:off x="486982" y="3518809"/>
              <a:ext cx="1398445" cy="186169"/>
            </a:xfrm>
            <a:custGeom>
              <a:rect b="b" l="l" r="r" t="t"/>
              <a:pathLst>
                <a:path extrusionOk="0" h="4280" w="3215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58"/>
            <p:cNvSpPr/>
            <p:nvPr/>
          </p:nvSpPr>
          <p:spPr>
            <a:xfrm rot="-5400000">
              <a:off x="493507" y="3571876"/>
              <a:ext cx="1302881" cy="175599"/>
            </a:xfrm>
            <a:custGeom>
              <a:rect b="b" l="l" r="r" t="t"/>
              <a:pathLst>
                <a:path extrusionOk="0" h="4037" w="29953">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2" name="Shape 362"/>
        <p:cNvGrpSpPr/>
        <p:nvPr/>
      </p:nvGrpSpPr>
      <p:grpSpPr>
        <a:xfrm>
          <a:off x="0" y="0"/>
          <a:ext cx="0" cy="0"/>
          <a:chOff x="0" y="0"/>
          <a:chExt cx="0" cy="0"/>
        </a:xfrm>
      </p:grpSpPr>
      <p:sp>
        <p:nvSpPr>
          <p:cNvPr id="363" name="Google Shape;363;p61"/>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4" name="Google Shape;364;p61"/>
          <p:cNvGrpSpPr/>
          <p:nvPr/>
        </p:nvGrpSpPr>
        <p:grpSpPr>
          <a:xfrm rot="10800000">
            <a:off x="396301" y="-696824"/>
            <a:ext cx="1221552" cy="2622112"/>
            <a:chOff x="5452016" y="2824589"/>
            <a:chExt cx="689908" cy="1480917"/>
          </a:xfrm>
        </p:grpSpPr>
        <p:sp>
          <p:nvSpPr>
            <p:cNvPr id="365" name="Google Shape;365;p61"/>
            <p:cNvSpPr/>
            <p:nvPr/>
          </p:nvSpPr>
          <p:spPr>
            <a:xfrm rot="-5400000">
              <a:off x="5392462" y="3556043"/>
              <a:ext cx="1325804" cy="173120"/>
            </a:xfrm>
            <a:custGeom>
              <a:rect b="b" l="l" r="r" t="t"/>
              <a:pathLst>
                <a:path extrusionOk="0" h="3980" w="3048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61"/>
            <p:cNvSpPr/>
            <p:nvPr/>
          </p:nvSpPr>
          <p:spPr>
            <a:xfrm rot="-5400000">
              <a:off x="5265885" y="3473528"/>
              <a:ext cx="1480916" cy="183037"/>
            </a:xfrm>
            <a:custGeom>
              <a:rect b="b" l="l" r="r" t="t"/>
              <a:pathLst>
                <a:path extrusionOk="0" h="4208" w="34046">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61"/>
            <p:cNvSpPr/>
            <p:nvPr/>
          </p:nvSpPr>
          <p:spPr>
            <a:xfrm rot="-5400000">
              <a:off x="5330414" y="3589558"/>
              <a:ext cx="1245768" cy="186126"/>
            </a:xfrm>
            <a:custGeom>
              <a:rect b="b" l="l" r="r" t="t"/>
              <a:pathLst>
                <a:path extrusionOk="0" h="4279" w="2864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61"/>
            <p:cNvSpPr/>
            <p:nvPr/>
          </p:nvSpPr>
          <p:spPr>
            <a:xfrm rot="-5400000">
              <a:off x="5370411" y="3676053"/>
              <a:ext cx="1059686" cy="199219"/>
            </a:xfrm>
            <a:custGeom>
              <a:rect b="b" l="l" r="r" t="t"/>
              <a:pathLst>
                <a:path extrusionOk="0" h="4580" w="24362">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61"/>
            <p:cNvSpPr/>
            <p:nvPr/>
          </p:nvSpPr>
          <p:spPr>
            <a:xfrm rot="-5400000">
              <a:off x="5334134" y="3789929"/>
              <a:ext cx="935588" cy="95564"/>
            </a:xfrm>
            <a:custGeom>
              <a:rect b="b" l="l" r="r" t="t"/>
              <a:pathLst>
                <a:path extrusionOk="0" h="2197" w="21509">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61"/>
            <p:cNvSpPr/>
            <p:nvPr/>
          </p:nvSpPr>
          <p:spPr>
            <a:xfrm rot="-5400000">
              <a:off x="5331634" y="3818442"/>
              <a:ext cx="868602" cy="105525"/>
            </a:xfrm>
            <a:custGeom>
              <a:rect b="b" l="l" r="r" t="t"/>
              <a:pathLst>
                <a:path extrusionOk="0" h="2426" w="19969">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61"/>
            <p:cNvSpPr/>
            <p:nvPr/>
          </p:nvSpPr>
          <p:spPr>
            <a:xfrm rot="-5400000">
              <a:off x="5163516" y="3683817"/>
              <a:ext cx="1119234" cy="124142"/>
            </a:xfrm>
            <a:custGeom>
              <a:rect b="b" l="l" r="r" t="t"/>
              <a:pathLst>
                <a:path extrusionOk="0" h="2854" w="25731">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61"/>
            <p:cNvSpPr/>
            <p:nvPr/>
          </p:nvSpPr>
          <p:spPr>
            <a:xfrm rot="-5400000">
              <a:off x="5189572" y="3740886"/>
              <a:ext cx="982130" cy="147109"/>
            </a:xfrm>
            <a:custGeom>
              <a:rect b="b" l="l" r="r" t="t"/>
              <a:pathLst>
                <a:path extrusionOk="0" h="3382" w="22579">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61"/>
            <p:cNvSpPr/>
            <p:nvPr/>
          </p:nvSpPr>
          <p:spPr>
            <a:xfrm rot="-5400000">
              <a:off x="5194836" y="3787124"/>
              <a:ext cx="868602" cy="168161"/>
            </a:xfrm>
            <a:custGeom>
              <a:rect b="b" l="l" r="r" t="t"/>
              <a:pathLst>
                <a:path extrusionOk="0" h="3866" w="19969">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61"/>
            <p:cNvSpPr/>
            <p:nvPr/>
          </p:nvSpPr>
          <p:spPr>
            <a:xfrm rot="-5400000">
              <a:off x="5215324" y="3849151"/>
              <a:ext cx="733977" cy="178731"/>
            </a:xfrm>
            <a:custGeom>
              <a:rect b="b" l="l" r="r" t="t"/>
              <a:pathLst>
                <a:path extrusionOk="0" h="4109" w="16874">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61"/>
            <p:cNvSpPr/>
            <p:nvPr/>
          </p:nvSpPr>
          <p:spPr>
            <a:xfrm rot="-5400000">
              <a:off x="5841900" y="4018530"/>
              <a:ext cx="465336" cy="108613"/>
            </a:xfrm>
            <a:custGeom>
              <a:rect b="b" l="l" r="r" t="t"/>
              <a:pathLst>
                <a:path extrusionOk="0" h="2497" w="10698">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61"/>
            <p:cNvSpPr/>
            <p:nvPr/>
          </p:nvSpPr>
          <p:spPr>
            <a:xfrm rot="-5400000">
              <a:off x="5874501" y="4051132"/>
              <a:ext cx="431191" cy="77556"/>
            </a:xfrm>
            <a:custGeom>
              <a:rect b="b" l="l" r="r" t="t"/>
              <a:pathLst>
                <a:path extrusionOk="0" h="1783" w="9913">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61"/>
            <p:cNvSpPr/>
            <p:nvPr/>
          </p:nvSpPr>
          <p:spPr>
            <a:xfrm rot="-5400000">
              <a:off x="5229613" y="3907503"/>
              <a:ext cx="620405" cy="175599"/>
            </a:xfrm>
            <a:custGeom>
              <a:rect b="b" l="l" r="r" t="t"/>
              <a:pathLst>
                <a:path extrusionOk="0" h="4037" w="14263">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8" name="Google Shape;378;p61"/>
          <p:cNvGrpSpPr/>
          <p:nvPr/>
        </p:nvGrpSpPr>
        <p:grpSpPr>
          <a:xfrm>
            <a:off x="6976252" y="3748208"/>
            <a:ext cx="1701242" cy="2750653"/>
            <a:chOff x="6976252" y="2907158"/>
            <a:chExt cx="1701242" cy="2750653"/>
          </a:xfrm>
        </p:grpSpPr>
        <p:grpSp>
          <p:nvGrpSpPr>
            <p:cNvPr id="379" name="Google Shape;379;p61"/>
            <p:cNvGrpSpPr/>
            <p:nvPr/>
          </p:nvGrpSpPr>
          <p:grpSpPr>
            <a:xfrm>
              <a:off x="6976252" y="2907158"/>
              <a:ext cx="847020" cy="2750652"/>
              <a:chOff x="6278982" y="2751992"/>
              <a:chExt cx="478381" cy="1553514"/>
            </a:xfrm>
          </p:grpSpPr>
          <p:sp>
            <p:nvSpPr>
              <p:cNvPr id="380" name="Google Shape;380;p61"/>
              <p:cNvSpPr/>
              <p:nvPr/>
            </p:nvSpPr>
            <p:spPr>
              <a:xfrm rot="-5400000">
                <a:off x="6192439" y="3740581"/>
                <a:ext cx="1059686" cy="70161"/>
              </a:xfrm>
              <a:custGeom>
                <a:rect b="b" l="l" r="r" t="t"/>
                <a:pathLst>
                  <a:path extrusionOk="0" h="1613" w="24362">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61"/>
              <p:cNvSpPr/>
              <p:nvPr/>
            </p:nvSpPr>
            <p:spPr>
              <a:xfrm rot="-5400000">
                <a:off x="6010359" y="3607522"/>
                <a:ext cx="1325804" cy="70161"/>
              </a:xfrm>
              <a:custGeom>
                <a:rect b="b" l="l" r="r" t="t"/>
                <a:pathLst>
                  <a:path extrusionOk="0" h="1613" w="3048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61"/>
              <p:cNvSpPr/>
              <p:nvPr/>
            </p:nvSpPr>
            <p:spPr>
              <a:xfrm rot="-5400000">
                <a:off x="6022147" y="3665853"/>
                <a:ext cx="1214755" cy="64550"/>
              </a:xfrm>
              <a:custGeom>
                <a:rect b="b" l="l" r="r" t="t"/>
                <a:pathLst>
                  <a:path extrusionOk="0" h="1484" w="27927">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61"/>
              <p:cNvSpPr/>
              <p:nvPr/>
            </p:nvSpPr>
            <p:spPr>
              <a:xfrm rot="-5400000">
                <a:off x="5843461" y="3619310"/>
                <a:ext cx="1279305" cy="93085"/>
              </a:xfrm>
              <a:custGeom>
                <a:rect b="b" l="l" r="r" t="t"/>
                <a:pathLst>
                  <a:path extrusionOk="0" h="2140" w="29411">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61"/>
              <p:cNvSpPr/>
              <p:nvPr/>
            </p:nvSpPr>
            <p:spPr>
              <a:xfrm rot="-5400000">
                <a:off x="5753204" y="3565025"/>
                <a:ext cx="1374825" cy="106134"/>
              </a:xfrm>
              <a:custGeom>
                <a:rect b="b" l="l" r="r" t="t"/>
                <a:pathLst>
                  <a:path extrusionOk="0" h="2440" w="31607">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61"/>
              <p:cNvSpPr/>
              <p:nvPr/>
            </p:nvSpPr>
            <p:spPr>
              <a:xfrm rot="-5400000">
                <a:off x="5618885" y="3466677"/>
                <a:ext cx="1553513" cy="124142"/>
              </a:xfrm>
              <a:custGeom>
                <a:rect b="b" l="l" r="r" t="t"/>
                <a:pathLst>
                  <a:path extrusionOk="0" h="2854" w="35715">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61"/>
              <p:cNvSpPr/>
              <p:nvPr/>
            </p:nvSpPr>
            <p:spPr>
              <a:xfrm rot="-5400000">
                <a:off x="5790418" y="3674835"/>
                <a:ext cx="1119234" cy="142106"/>
              </a:xfrm>
              <a:custGeom>
                <a:rect b="b" l="l" r="r" t="t"/>
                <a:pathLst>
                  <a:path extrusionOk="0" h="3267" w="25731">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61"/>
              <p:cNvSpPr/>
              <p:nvPr/>
            </p:nvSpPr>
            <p:spPr>
              <a:xfrm rot="-5400000">
                <a:off x="6430370" y="3978513"/>
                <a:ext cx="620405" cy="33580"/>
              </a:xfrm>
              <a:custGeom>
                <a:rect b="b" l="l" r="r" t="t"/>
                <a:pathLst>
                  <a:path extrusionOk="0" h="772" w="14263">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61"/>
              <p:cNvSpPr/>
              <p:nvPr/>
            </p:nvSpPr>
            <p:spPr>
              <a:xfrm rot="-5400000">
                <a:off x="5858989" y="3544234"/>
                <a:ext cx="1460429" cy="62114"/>
              </a:xfrm>
              <a:custGeom>
                <a:rect b="b" l="l" r="r" t="t"/>
                <a:pathLst>
                  <a:path extrusionOk="0" h="1428" w="33575">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9" name="Google Shape;389;p61"/>
            <p:cNvGrpSpPr/>
            <p:nvPr/>
          </p:nvGrpSpPr>
          <p:grpSpPr>
            <a:xfrm>
              <a:off x="7899708" y="3118109"/>
              <a:ext cx="777786" cy="2539702"/>
              <a:chOff x="6961407" y="2871131"/>
              <a:chExt cx="439278" cy="1434375"/>
            </a:xfrm>
          </p:grpSpPr>
          <p:sp>
            <p:nvSpPr>
              <p:cNvPr id="390" name="Google Shape;390;p61"/>
              <p:cNvSpPr/>
              <p:nvPr/>
            </p:nvSpPr>
            <p:spPr>
              <a:xfrm rot="-5400000">
                <a:off x="6647504" y="3552324"/>
                <a:ext cx="1374825" cy="131536"/>
              </a:xfrm>
              <a:custGeom>
                <a:rect b="b" l="l" r="r" t="t"/>
                <a:pathLst>
                  <a:path extrusionOk="0" h="3024" w="31607">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61"/>
              <p:cNvSpPr/>
              <p:nvPr/>
            </p:nvSpPr>
            <p:spPr>
              <a:xfrm rot="-5400000">
                <a:off x="6677278" y="3618071"/>
                <a:ext cx="1230283" cy="144586"/>
              </a:xfrm>
              <a:custGeom>
                <a:rect b="b" l="l" r="r" t="t"/>
                <a:pathLst>
                  <a:path extrusionOk="0" h="3324" w="28284">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61"/>
              <p:cNvSpPr/>
              <p:nvPr/>
            </p:nvSpPr>
            <p:spPr>
              <a:xfrm rot="-5400000">
                <a:off x="6529931" y="3512306"/>
                <a:ext cx="1434374" cy="152024"/>
              </a:xfrm>
              <a:custGeom>
                <a:rect b="b" l="l" r="r" t="t"/>
                <a:pathLst>
                  <a:path extrusionOk="0" h="3495" w="32976">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61"/>
              <p:cNvSpPr/>
              <p:nvPr/>
            </p:nvSpPr>
            <p:spPr>
              <a:xfrm rot="-5400000">
                <a:off x="6645331" y="3671116"/>
                <a:ext cx="1098138" cy="170641"/>
              </a:xfrm>
              <a:custGeom>
                <a:rect b="b" l="l" r="r" t="t"/>
                <a:pathLst>
                  <a:path extrusionOk="0" h="3923" w="25246">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61"/>
              <p:cNvSpPr/>
              <p:nvPr/>
            </p:nvSpPr>
            <p:spPr>
              <a:xfrm rot="-5400000">
                <a:off x="6506661" y="3582076"/>
                <a:ext cx="1284264" cy="162594"/>
              </a:xfrm>
              <a:custGeom>
                <a:rect b="b" l="l" r="r" t="t"/>
                <a:pathLst>
                  <a:path extrusionOk="0" h="3738" w="29525">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61"/>
              <p:cNvSpPr/>
              <p:nvPr/>
            </p:nvSpPr>
            <p:spPr>
              <a:xfrm rot="-5400000">
                <a:off x="6617711" y="3742147"/>
                <a:ext cx="953596" cy="173120"/>
              </a:xfrm>
              <a:custGeom>
                <a:rect b="b" l="l" r="r" t="t"/>
                <a:pathLst>
                  <a:path extrusionOk="0" h="3980" w="21923">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61"/>
              <p:cNvSpPr/>
              <p:nvPr/>
            </p:nvSpPr>
            <p:spPr>
              <a:xfrm rot="-5400000">
                <a:off x="6516884" y="3690342"/>
                <a:ext cx="1059686" cy="170641"/>
              </a:xfrm>
              <a:custGeom>
                <a:rect b="b" l="l" r="r" t="t"/>
                <a:pathLst>
                  <a:path extrusionOk="0" h="3923" w="24362">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97" name="Google Shape;397;p6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98" name="Google Shape;398;p61"/>
          <p:cNvSpPr txBox="1"/>
          <p:nvPr>
            <p:ph idx="1" type="subTitle"/>
          </p:nvPr>
        </p:nvSpPr>
        <p:spPr>
          <a:xfrm>
            <a:off x="5040058" y="2339784"/>
            <a:ext cx="2560500" cy="1211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9" name="Google Shape;399;p61"/>
          <p:cNvSpPr txBox="1"/>
          <p:nvPr>
            <p:ph idx="2" type="subTitle"/>
          </p:nvPr>
        </p:nvSpPr>
        <p:spPr>
          <a:xfrm>
            <a:off x="1543450" y="2339784"/>
            <a:ext cx="2560500" cy="1211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00" name="Google Shape;400;p61"/>
          <p:cNvSpPr txBox="1"/>
          <p:nvPr>
            <p:ph idx="3" type="subTitle"/>
          </p:nvPr>
        </p:nvSpPr>
        <p:spPr>
          <a:xfrm>
            <a:off x="5040051" y="1932150"/>
            <a:ext cx="2560500" cy="508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01" name="Google Shape;401;p61"/>
          <p:cNvSpPr txBox="1"/>
          <p:nvPr>
            <p:ph idx="4" type="subTitle"/>
          </p:nvPr>
        </p:nvSpPr>
        <p:spPr>
          <a:xfrm>
            <a:off x="1543450" y="1932150"/>
            <a:ext cx="2560500" cy="5088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402" name="Shape 402"/>
        <p:cNvGrpSpPr/>
        <p:nvPr/>
      </p:nvGrpSpPr>
      <p:grpSpPr>
        <a:xfrm>
          <a:off x="0" y="0"/>
          <a:ext cx="0" cy="0"/>
          <a:chOff x="0" y="0"/>
          <a:chExt cx="0" cy="0"/>
        </a:xfrm>
      </p:grpSpPr>
      <p:sp>
        <p:nvSpPr>
          <p:cNvPr id="403" name="Google Shape;403;p62"/>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4" name="Google Shape;404;p62"/>
          <p:cNvGrpSpPr/>
          <p:nvPr/>
        </p:nvGrpSpPr>
        <p:grpSpPr>
          <a:xfrm rot="-5400000">
            <a:off x="7189326" y="2859975"/>
            <a:ext cx="764291" cy="3145047"/>
            <a:chOff x="426802" y="2674436"/>
            <a:chExt cx="397738" cy="1636681"/>
          </a:xfrm>
        </p:grpSpPr>
        <p:sp>
          <p:nvSpPr>
            <p:cNvPr id="405" name="Google Shape;405;p62"/>
            <p:cNvSpPr/>
            <p:nvPr/>
          </p:nvSpPr>
          <p:spPr>
            <a:xfrm rot="-5400000">
              <a:off x="-81621" y="3482511"/>
              <a:ext cx="1556645" cy="100566"/>
            </a:xfrm>
            <a:custGeom>
              <a:rect b="b" l="l" r="r" t="t"/>
              <a:pathLst>
                <a:path extrusionOk="0" h="2312" w="35787">
                  <a:moveTo>
                    <a:pt x="17658" y="1"/>
                  </a:moveTo>
                  <a:lnTo>
                    <a:pt x="15576" y="2083"/>
                  </a:lnTo>
                  <a:lnTo>
                    <a:pt x="1" y="2083"/>
                  </a:lnTo>
                  <a:lnTo>
                    <a:pt x="1" y="2312"/>
                  </a:lnTo>
                  <a:lnTo>
                    <a:pt x="15633" y="2312"/>
                  </a:lnTo>
                  <a:lnTo>
                    <a:pt x="17772" y="243"/>
                  </a:lnTo>
                  <a:lnTo>
                    <a:pt x="23363" y="243"/>
                  </a:lnTo>
                  <a:lnTo>
                    <a:pt x="24904" y="1784"/>
                  </a:lnTo>
                  <a:lnTo>
                    <a:pt x="35073" y="1784"/>
                  </a:lnTo>
                  <a:cubicBezTo>
                    <a:pt x="35130" y="1898"/>
                    <a:pt x="35244" y="2026"/>
                    <a:pt x="35430" y="2026"/>
                  </a:cubicBezTo>
                  <a:cubicBezTo>
                    <a:pt x="35601" y="2026"/>
                    <a:pt x="35786" y="1841"/>
                    <a:pt x="35786" y="1670"/>
                  </a:cubicBezTo>
                  <a:cubicBezTo>
                    <a:pt x="35786" y="1427"/>
                    <a:pt x="35601" y="1242"/>
                    <a:pt x="35430" y="1242"/>
                  </a:cubicBezTo>
                  <a:cubicBezTo>
                    <a:pt x="35244" y="1242"/>
                    <a:pt x="35130" y="1370"/>
                    <a:pt x="35073" y="1541"/>
                  </a:cubicBezTo>
                  <a:lnTo>
                    <a:pt x="25018" y="1541"/>
                  </a:lnTo>
                  <a:lnTo>
                    <a:pt x="2342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62"/>
            <p:cNvSpPr/>
            <p:nvPr/>
          </p:nvSpPr>
          <p:spPr>
            <a:xfrm rot="-5400000">
              <a:off x="-285730" y="3386968"/>
              <a:ext cx="1636680" cy="211615"/>
            </a:xfrm>
            <a:custGeom>
              <a:rect b="b" l="l" r="r" t="t"/>
              <a:pathLst>
                <a:path extrusionOk="0" h="4865" w="37627">
                  <a:moveTo>
                    <a:pt x="13137" y="1"/>
                  </a:moveTo>
                  <a:lnTo>
                    <a:pt x="13137" y="4636"/>
                  </a:lnTo>
                  <a:lnTo>
                    <a:pt x="12181" y="4636"/>
                  </a:lnTo>
                  <a:lnTo>
                    <a:pt x="12181" y="771"/>
                  </a:lnTo>
                  <a:lnTo>
                    <a:pt x="1" y="771"/>
                  </a:lnTo>
                  <a:lnTo>
                    <a:pt x="1" y="1014"/>
                  </a:lnTo>
                  <a:lnTo>
                    <a:pt x="11953" y="1014"/>
                  </a:lnTo>
                  <a:lnTo>
                    <a:pt x="11953" y="4865"/>
                  </a:lnTo>
                  <a:lnTo>
                    <a:pt x="13379" y="4865"/>
                  </a:lnTo>
                  <a:lnTo>
                    <a:pt x="13379" y="229"/>
                  </a:lnTo>
                  <a:lnTo>
                    <a:pt x="20454" y="229"/>
                  </a:lnTo>
                  <a:lnTo>
                    <a:pt x="22237" y="2083"/>
                  </a:lnTo>
                  <a:lnTo>
                    <a:pt x="36856" y="2083"/>
                  </a:lnTo>
                  <a:cubicBezTo>
                    <a:pt x="36913" y="2197"/>
                    <a:pt x="37084" y="2311"/>
                    <a:pt x="37213" y="2311"/>
                  </a:cubicBezTo>
                  <a:cubicBezTo>
                    <a:pt x="37441" y="2311"/>
                    <a:pt x="37626" y="2140"/>
                    <a:pt x="37626" y="1955"/>
                  </a:cubicBezTo>
                  <a:cubicBezTo>
                    <a:pt x="37626" y="1727"/>
                    <a:pt x="37441" y="1541"/>
                    <a:pt x="37213" y="1541"/>
                  </a:cubicBezTo>
                  <a:cubicBezTo>
                    <a:pt x="37084" y="1541"/>
                    <a:pt x="36913" y="1655"/>
                    <a:pt x="36856" y="1841"/>
                  </a:cubicBezTo>
                  <a:lnTo>
                    <a:pt x="22351" y="1841"/>
                  </a:lnTo>
                  <a:lnTo>
                    <a:pt x="20511"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62"/>
            <p:cNvSpPr/>
            <p:nvPr/>
          </p:nvSpPr>
          <p:spPr>
            <a:xfrm rot="-5400000">
              <a:off x="416274" y="4013898"/>
              <a:ext cx="447372" cy="147065"/>
            </a:xfrm>
            <a:custGeom>
              <a:rect b="b" l="l" r="r" t="t"/>
              <a:pathLst>
                <a:path extrusionOk="0" h="3381" w="10285">
                  <a:moveTo>
                    <a:pt x="1" y="0"/>
                  </a:moveTo>
                  <a:lnTo>
                    <a:pt x="1" y="228"/>
                  </a:lnTo>
                  <a:lnTo>
                    <a:pt x="9757" y="228"/>
                  </a:lnTo>
                  <a:lnTo>
                    <a:pt x="9757" y="2667"/>
                  </a:lnTo>
                  <a:cubicBezTo>
                    <a:pt x="9628" y="2667"/>
                    <a:pt x="9514" y="2853"/>
                    <a:pt x="9514" y="3024"/>
                  </a:cubicBezTo>
                  <a:cubicBezTo>
                    <a:pt x="9514" y="3209"/>
                    <a:pt x="9685" y="3380"/>
                    <a:pt x="9871" y="3380"/>
                  </a:cubicBezTo>
                  <a:cubicBezTo>
                    <a:pt x="10113" y="3380"/>
                    <a:pt x="10284" y="3209"/>
                    <a:pt x="10284" y="3024"/>
                  </a:cubicBezTo>
                  <a:cubicBezTo>
                    <a:pt x="10284" y="2853"/>
                    <a:pt x="10170" y="2667"/>
                    <a:pt x="9985" y="2667"/>
                  </a:cubicBezTo>
                  <a:lnTo>
                    <a:pt x="998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62"/>
            <p:cNvSpPr/>
            <p:nvPr/>
          </p:nvSpPr>
          <p:spPr>
            <a:xfrm rot="-5400000">
              <a:off x="32255" y="3518831"/>
              <a:ext cx="1497053" cy="87517"/>
            </a:xfrm>
            <a:custGeom>
              <a:rect b="b" l="l" r="r" t="t"/>
              <a:pathLst>
                <a:path extrusionOk="0" h="2012" w="34417">
                  <a:moveTo>
                    <a:pt x="18243" y="0"/>
                  </a:moveTo>
                  <a:lnTo>
                    <a:pt x="16588" y="1655"/>
                  </a:lnTo>
                  <a:lnTo>
                    <a:pt x="1" y="1655"/>
                  </a:lnTo>
                  <a:lnTo>
                    <a:pt x="1" y="1897"/>
                  </a:lnTo>
                  <a:lnTo>
                    <a:pt x="16645" y="1897"/>
                  </a:lnTo>
                  <a:lnTo>
                    <a:pt x="18314" y="229"/>
                  </a:lnTo>
                  <a:lnTo>
                    <a:pt x="22522" y="229"/>
                  </a:lnTo>
                  <a:lnTo>
                    <a:pt x="24076" y="1783"/>
                  </a:lnTo>
                  <a:lnTo>
                    <a:pt x="33647" y="1783"/>
                  </a:lnTo>
                  <a:cubicBezTo>
                    <a:pt x="33704" y="1954"/>
                    <a:pt x="33875" y="2011"/>
                    <a:pt x="34003" y="2011"/>
                  </a:cubicBezTo>
                  <a:cubicBezTo>
                    <a:pt x="34232" y="2011"/>
                    <a:pt x="34417" y="1840"/>
                    <a:pt x="34417" y="1655"/>
                  </a:cubicBezTo>
                  <a:cubicBezTo>
                    <a:pt x="34417" y="1427"/>
                    <a:pt x="34232" y="1298"/>
                    <a:pt x="34003" y="1298"/>
                  </a:cubicBezTo>
                  <a:cubicBezTo>
                    <a:pt x="33875" y="1298"/>
                    <a:pt x="33704" y="1370"/>
                    <a:pt x="33647" y="1541"/>
                  </a:cubicBezTo>
                  <a:lnTo>
                    <a:pt x="24191" y="1541"/>
                  </a:lnTo>
                  <a:lnTo>
                    <a:pt x="2265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62"/>
            <p:cNvSpPr/>
            <p:nvPr/>
          </p:nvSpPr>
          <p:spPr>
            <a:xfrm rot="-5400000">
              <a:off x="48067" y="3573094"/>
              <a:ext cx="1377957" cy="98087"/>
            </a:xfrm>
            <a:custGeom>
              <a:rect b="b" l="l" r="r" t="t"/>
              <a:pathLst>
                <a:path extrusionOk="0" h="2255" w="31679">
                  <a:moveTo>
                    <a:pt x="18186" y="1"/>
                  </a:moveTo>
                  <a:lnTo>
                    <a:pt x="16232" y="1955"/>
                  </a:lnTo>
                  <a:lnTo>
                    <a:pt x="1" y="1955"/>
                  </a:lnTo>
                  <a:lnTo>
                    <a:pt x="1" y="2197"/>
                  </a:lnTo>
                  <a:lnTo>
                    <a:pt x="16346" y="2197"/>
                  </a:lnTo>
                  <a:lnTo>
                    <a:pt x="18314" y="229"/>
                  </a:lnTo>
                  <a:lnTo>
                    <a:pt x="22950" y="229"/>
                  </a:lnTo>
                  <a:lnTo>
                    <a:pt x="24661" y="1955"/>
                  </a:lnTo>
                  <a:lnTo>
                    <a:pt x="30908" y="1955"/>
                  </a:lnTo>
                  <a:cubicBezTo>
                    <a:pt x="30965" y="2140"/>
                    <a:pt x="31151" y="2254"/>
                    <a:pt x="31265" y="2254"/>
                  </a:cubicBezTo>
                  <a:cubicBezTo>
                    <a:pt x="31507" y="2254"/>
                    <a:pt x="31679" y="2069"/>
                    <a:pt x="31679" y="1840"/>
                  </a:cubicBezTo>
                  <a:cubicBezTo>
                    <a:pt x="31679" y="1655"/>
                    <a:pt x="31507" y="1484"/>
                    <a:pt x="31265" y="1484"/>
                  </a:cubicBezTo>
                  <a:cubicBezTo>
                    <a:pt x="31151" y="1484"/>
                    <a:pt x="30965" y="1598"/>
                    <a:pt x="30908" y="1712"/>
                  </a:cubicBezTo>
                  <a:lnTo>
                    <a:pt x="24733" y="1712"/>
                  </a:lnTo>
                  <a:lnTo>
                    <a:pt x="2300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62"/>
            <p:cNvSpPr/>
            <p:nvPr/>
          </p:nvSpPr>
          <p:spPr>
            <a:xfrm rot="-5400000">
              <a:off x="-80031" y="3527509"/>
              <a:ext cx="1354991" cy="212224"/>
            </a:xfrm>
            <a:custGeom>
              <a:rect b="b" l="l" r="r" t="t"/>
              <a:pathLst>
                <a:path extrusionOk="0" h="4879" w="31151">
                  <a:moveTo>
                    <a:pt x="14749" y="0"/>
                  </a:moveTo>
                  <a:lnTo>
                    <a:pt x="14749" y="4636"/>
                  </a:lnTo>
                  <a:lnTo>
                    <a:pt x="10755" y="4636"/>
                  </a:lnTo>
                  <a:lnTo>
                    <a:pt x="10755" y="956"/>
                  </a:lnTo>
                  <a:lnTo>
                    <a:pt x="1" y="956"/>
                  </a:lnTo>
                  <a:lnTo>
                    <a:pt x="1" y="1184"/>
                  </a:lnTo>
                  <a:lnTo>
                    <a:pt x="10527" y="1184"/>
                  </a:lnTo>
                  <a:lnTo>
                    <a:pt x="10527" y="4878"/>
                  </a:lnTo>
                  <a:lnTo>
                    <a:pt x="14977" y="4878"/>
                  </a:lnTo>
                  <a:lnTo>
                    <a:pt x="14977" y="243"/>
                  </a:lnTo>
                  <a:lnTo>
                    <a:pt x="18842" y="243"/>
                  </a:lnTo>
                  <a:lnTo>
                    <a:pt x="21281" y="2739"/>
                  </a:lnTo>
                  <a:lnTo>
                    <a:pt x="30366" y="2739"/>
                  </a:lnTo>
                  <a:cubicBezTo>
                    <a:pt x="30438" y="2853"/>
                    <a:pt x="30609" y="2967"/>
                    <a:pt x="30723" y="2967"/>
                  </a:cubicBezTo>
                  <a:cubicBezTo>
                    <a:pt x="30965" y="2967"/>
                    <a:pt x="31151" y="2796"/>
                    <a:pt x="31151" y="2610"/>
                  </a:cubicBezTo>
                  <a:cubicBezTo>
                    <a:pt x="31151" y="2382"/>
                    <a:pt x="30965" y="2197"/>
                    <a:pt x="30723" y="2197"/>
                  </a:cubicBezTo>
                  <a:cubicBezTo>
                    <a:pt x="30609" y="2197"/>
                    <a:pt x="30438" y="2311"/>
                    <a:pt x="30366" y="2496"/>
                  </a:cubicBezTo>
                  <a:lnTo>
                    <a:pt x="21395" y="2496"/>
                  </a:lnTo>
                  <a:lnTo>
                    <a:pt x="18899"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62"/>
            <p:cNvSpPr/>
            <p:nvPr/>
          </p:nvSpPr>
          <p:spPr>
            <a:xfrm rot="-5400000">
              <a:off x="-149844" y="3491841"/>
              <a:ext cx="1429458" cy="209092"/>
            </a:xfrm>
            <a:custGeom>
              <a:rect b="b" l="l" r="r" t="t"/>
              <a:pathLst>
                <a:path extrusionOk="0" h="4807" w="32863">
                  <a:moveTo>
                    <a:pt x="13850" y="0"/>
                  </a:moveTo>
                  <a:lnTo>
                    <a:pt x="13850" y="4578"/>
                  </a:lnTo>
                  <a:lnTo>
                    <a:pt x="11411" y="4578"/>
                  </a:lnTo>
                  <a:lnTo>
                    <a:pt x="11411" y="884"/>
                  </a:lnTo>
                  <a:lnTo>
                    <a:pt x="1" y="884"/>
                  </a:lnTo>
                  <a:lnTo>
                    <a:pt x="1" y="1127"/>
                  </a:lnTo>
                  <a:lnTo>
                    <a:pt x="11183" y="1127"/>
                  </a:lnTo>
                  <a:lnTo>
                    <a:pt x="11183" y="4807"/>
                  </a:lnTo>
                  <a:lnTo>
                    <a:pt x="14092" y="4807"/>
                  </a:lnTo>
                  <a:lnTo>
                    <a:pt x="14092" y="243"/>
                  </a:lnTo>
                  <a:lnTo>
                    <a:pt x="19498" y="243"/>
                  </a:lnTo>
                  <a:lnTo>
                    <a:pt x="21637" y="2439"/>
                  </a:lnTo>
                  <a:lnTo>
                    <a:pt x="32149" y="2439"/>
                  </a:lnTo>
                  <a:cubicBezTo>
                    <a:pt x="32221" y="2553"/>
                    <a:pt x="32335" y="2667"/>
                    <a:pt x="32506" y="2667"/>
                  </a:cubicBezTo>
                  <a:cubicBezTo>
                    <a:pt x="32691" y="2667"/>
                    <a:pt x="32862" y="2496"/>
                    <a:pt x="32862" y="2311"/>
                  </a:cubicBezTo>
                  <a:cubicBezTo>
                    <a:pt x="32862" y="2082"/>
                    <a:pt x="32691" y="1954"/>
                    <a:pt x="32506" y="1954"/>
                  </a:cubicBezTo>
                  <a:cubicBezTo>
                    <a:pt x="32335" y="1954"/>
                    <a:pt x="32221" y="2025"/>
                    <a:pt x="32149" y="2197"/>
                  </a:cubicBezTo>
                  <a:lnTo>
                    <a:pt x="21752" y="2197"/>
                  </a:lnTo>
                  <a:lnTo>
                    <a:pt x="1955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2" name="Google Shape;412;p62"/>
          <p:cNvGrpSpPr/>
          <p:nvPr/>
        </p:nvGrpSpPr>
        <p:grpSpPr>
          <a:xfrm rot="10800000">
            <a:off x="346036" y="-4"/>
            <a:ext cx="586680" cy="2547665"/>
            <a:chOff x="4792514" y="2979701"/>
            <a:chExt cx="305307" cy="1325804"/>
          </a:xfrm>
        </p:grpSpPr>
        <p:sp>
          <p:nvSpPr>
            <p:cNvPr id="413" name="Google Shape;413;p62"/>
            <p:cNvSpPr/>
            <p:nvPr/>
          </p:nvSpPr>
          <p:spPr>
            <a:xfrm rot="-5400000">
              <a:off x="4409125" y="3616809"/>
              <a:ext cx="1266256" cy="111136"/>
            </a:xfrm>
            <a:custGeom>
              <a:rect b="b" l="l" r="r" t="t"/>
              <a:pathLst>
                <a:path extrusionOk="0" h="2555" w="29111">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62"/>
            <p:cNvSpPr/>
            <p:nvPr/>
          </p:nvSpPr>
          <p:spPr>
            <a:xfrm rot="-5400000">
              <a:off x="4335310" y="3589536"/>
              <a:ext cx="1325804" cy="106134"/>
            </a:xfrm>
            <a:custGeom>
              <a:rect b="b" l="l" r="r" t="t"/>
              <a:pathLst>
                <a:path extrusionOk="0" h="2440" w="3048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62"/>
            <p:cNvSpPr/>
            <p:nvPr/>
          </p:nvSpPr>
          <p:spPr>
            <a:xfrm rot="-5400000">
              <a:off x="4348012" y="3656827"/>
              <a:ext cx="1196790" cy="100566"/>
            </a:xfrm>
            <a:custGeom>
              <a:rect b="b" l="l" r="r" t="t"/>
              <a:pathLst>
                <a:path extrusionOk="0" h="2312" w="27514">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62"/>
            <p:cNvSpPr/>
            <p:nvPr/>
          </p:nvSpPr>
          <p:spPr>
            <a:xfrm rot="-5400000">
              <a:off x="4316977" y="3695300"/>
              <a:ext cx="1119234" cy="101175"/>
            </a:xfrm>
            <a:custGeom>
              <a:rect b="b" l="l" r="r" t="t"/>
              <a:pathLst>
                <a:path extrusionOk="0" h="2326" w="25731">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62"/>
            <p:cNvSpPr/>
            <p:nvPr/>
          </p:nvSpPr>
          <p:spPr>
            <a:xfrm rot="-5400000">
              <a:off x="4328765" y="3810699"/>
              <a:ext cx="958554" cy="31057"/>
            </a:xfrm>
            <a:custGeom>
              <a:rect b="b" l="l" r="r" t="t"/>
              <a:pathLst>
                <a:path extrusionOk="0" h="714" w="22037">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8" name="Google Shape;418;p62"/>
          <p:cNvSpPr txBox="1"/>
          <p:nvPr>
            <p:ph idx="1" type="subTitle"/>
          </p:nvPr>
        </p:nvSpPr>
        <p:spPr>
          <a:xfrm>
            <a:off x="720075" y="2883490"/>
            <a:ext cx="2305500" cy="861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9" name="Google Shape;419;p62"/>
          <p:cNvSpPr txBox="1"/>
          <p:nvPr>
            <p:ph idx="2" type="subTitle"/>
          </p:nvPr>
        </p:nvSpPr>
        <p:spPr>
          <a:xfrm>
            <a:off x="3419293" y="2883490"/>
            <a:ext cx="2305500" cy="861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20" name="Google Shape;420;p62"/>
          <p:cNvSpPr txBox="1"/>
          <p:nvPr>
            <p:ph idx="3" type="subTitle"/>
          </p:nvPr>
        </p:nvSpPr>
        <p:spPr>
          <a:xfrm>
            <a:off x="6118519" y="2883490"/>
            <a:ext cx="2305500" cy="861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21" name="Google Shape;421;p6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22" name="Google Shape;422;p62"/>
          <p:cNvSpPr txBox="1"/>
          <p:nvPr>
            <p:ph idx="4" type="subTitle"/>
          </p:nvPr>
        </p:nvSpPr>
        <p:spPr>
          <a:xfrm>
            <a:off x="720075" y="2408950"/>
            <a:ext cx="2305500" cy="572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23" name="Google Shape;423;p62"/>
          <p:cNvSpPr txBox="1"/>
          <p:nvPr>
            <p:ph idx="5" type="subTitle"/>
          </p:nvPr>
        </p:nvSpPr>
        <p:spPr>
          <a:xfrm>
            <a:off x="3419296" y="2408950"/>
            <a:ext cx="2305500" cy="572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24" name="Google Shape;424;p62"/>
          <p:cNvSpPr txBox="1"/>
          <p:nvPr>
            <p:ph idx="6" type="subTitle"/>
          </p:nvPr>
        </p:nvSpPr>
        <p:spPr>
          <a:xfrm>
            <a:off x="6118523" y="2408950"/>
            <a:ext cx="2305500" cy="572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425" name="Shape 425"/>
        <p:cNvGrpSpPr/>
        <p:nvPr/>
      </p:nvGrpSpPr>
      <p:grpSpPr>
        <a:xfrm>
          <a:off x="0" y="0"/>
          <a:ext cx="0" cy="0"/>
          <a:chOff x="0" y="0"/>
          <a:chExt cx="0" cy="0"/>
        </a:xfrm>
      </p:grpSpPr>
      <p:sp>
        <p:nvSpPr>
          <p:cNvPr id="426" name="Google Shape;426;p63"/>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6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28" name="Google Shape;428;p63"/>
          <p:cNvSpPr txBox="1"/>
          <p:nvPr>
            <p:ph idx="1" type="subTitle"/>
          </p:nvPr>
        </p:nvSpPr>
        <p:spPr>
          <a:xfrm>
            <a:off x="1967648" y="2099176"/>
            <a:ext cx="1978200" cy="66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29" name="Google Shape;429;p63"/>
          <p:cNvSpPr txBox="1"/>
          <p:nvPr>
            <p:ph idx="2" type="subTitle"/>
          </p:nvPr>
        </p:nvSpPr>
        <p:spPr>
          <a:xfrm>
            <a:off x="5198152" y="2099176"/>
            <a:ext cx="1978200" cy="66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30" name="Google Shape;430;p63"/>
          <p:cNvSpPr txBox="1"/>
          <p:nvPr>
            <p:ph idx="3" type="subTitle"/>
          </p:nvPr>
        </p:nvSpPr>
        <p:spPr>
          <a:xfrm>
            <a:off x="1967648" y="3532576"/>
            <a:ext cx="1978200" cy="66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31" name="Google Shape;431;p63"/>
          <p:cNvSpPr txBox="1"/>
          <p:nvPr>
            <p:ph idx="4" type="subTitle"/>
          </p:nvPr>
        </p:nvSpPr>
        <p:spPr>
          <a:xfrm>
            <a:off x="5198152" y="3532576"/>
            <a:ext cx="1978200" cy="6654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32" name="Google Shape;432;p63"/>
          <p:cNvSpPr txBox="1"/>
          <p:nvPr>
            <p:ph idx="5" type="subTitle"/>
          </p:nvPr>
        </p:nvSpPr>
        <p:spPr>
          <a:xfrm>
            <a:off x="1967650" y="1611625"/>
            <a:ext cx="1978200" cy="572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33" name="Google Shape;433;p63"/>
          <p:cNvSpPr txBox="1"/>
          <p:nvPr>
            <p:ph idx="6" type="subTitle"/>
          </p:nvPr>
        </p:nvSpPr>
        <p:spPr>
          <a:xfrm>
            <a:off x="5198151" y="1611625"/>
            <a:ext cx="1978200" cy="572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34" name="Google Shape;434;p63"/>
          <p:cNvSpPr txBox="1"/>
          <p:nvPr>
            <p:ph idx="7" type="subTitle"/>
          </p:nvPr>
        </p:nvSpPr>
        <p:spPr>
          <a:xfrm>
            <a:off x="1967650" y="3045075"/>
            <a:ext cx="1978200" cy="572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35" name="Google Shape;435;p63"/>
          <p:cNvSpPr txBox="1"/>
          <p:nvPr>
            <p:ph idx="8" type="subTitle"/>
          </p:nvPr>
        </p:nvSpPr>
        <p:spPr>
          <a:xfrm>
            <a:off x="5198151" y="3045075"/>
            <a:ext cx="1978200" cy="572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436" name="Shape 436"/>
        <p:cNvGrpSpPr/>
        <p:nvPr/>
      </p:nvGrpSpPr>
      <p:grpSpPr>
        <a:xfrm>
          <a:off x="0" y="0"/>
          <a:ext cx="0" cy="0"/>
          <a:chOff x="0" y="0"/>
          <a:chExt cx="0" cy="0"/>
        </a:xfrm>
      </p:grpSpPr>
      <p:sp>
        <p:nvSpPr>
          <p:cNvPr id="437" name="Google Shape;437;p64"/>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8" name="Google Shape;438;p64"/>
          <p:cNvGrpSpPr/>
          <p:nvPr/>
        </p:nvGrpSpPr>
        <p:grpSpPr>
          <a:xfrm rot="10800000">
            <a:off x="8269376" y="-1033024"/>
            <a:ext cx="764291" cy="3145047"/>
            <a:chOff x="426802" y="2674436"/>
            <a:chExt cx="397738" cy="1636681"/>
          </a:xfrm>
        </p:grpSpPr>
        <p:sp>
          <p:nvSpPr>
            <p:cNvPr id="439" name="Google Shape;439;p64"/>
            <p:cNvSpPr/>
            <p:nvPr/>
          </p:nvSpPr>
          <p:spPr>
            <a:xfrm rot="-5400000">
              <a:off x="-81621" y="3482511"/>
              <a:ext cx="1556645" cy="100566"/>
            </a:xfrm>
            <a:custGeom>
              <a:rect b="b" l="l" r="r" t="t"/>
              <a:pathLst>
                <a:path extrusionOk="0" h="2312" w="35787">
                  <a:moveTo>
                    <a:pt x="17658" y="1"/>
                  </a:moveTo>
                  <a:lnTo>
                    <a:pt x="15576" y="2083"/>
                  </a:lnTo>
                  <a:lnTo>
                    <a:pt x="1" y="2083"/>
                  </a:lnTo>
                  <a:lnTo>
                    <a:pt x="1" y="2312"/>
                  </a:lnTo>
                  <a:lnTo>
                    <a:pt x="15633" y="2312"/>
                  </a:lnTo>
                  <a:lnTo>
                    <a:pt x="17772" y="243"/>
                  </a:lnTo>
                  <a:lnTo>
                    <a:pt x="23363" y="243"/>
                  </a:lnTo>
                  <a:lnTo>
                    <a:pt x="24904" y="1784"/>
                  </a:lnTo>
                  <a:lnTo>
                    <a:pt x="35073" y="1784"/>
                  </a:lnTo>
                  <a:cubicBezTo>
                    <a:pt x="35130" y="1898"/>
                    <a:pt x="35244" y="2026"/>
                    <a:pt x="35430" y="2026"/>
                  </a:cubicBezTo>
                  <a:cubicBezTo>
                    <a:pt x="35601" y="2026"/>
                    <a:pt x="35786" y="1841"/>
                    <a:pt x="35786" y="1670"/>
                  </a:cubicBezTo>
                  <a:cubicBezTo>
                    <a:pt x="35786" y="1427"/>
                    <a:pt x="35601" y="1242"/>
                    <a:pt x="35430" y="1242"/>
                  </a:cubicBezTo>
                  <a:cubicBezTo>
                    <a:pt x="35244" y="1242"/>
                    <a:pt x="35130" y="1370"/>
                    <a:pt x="35073" y="1541"/>
                  </a:cubicBezTo>
                  <a:lnTo>
                    <a:pt x="25018" y="1541"/>
                  </a:lnTo>
                  <a:lnTo>
                    <a:pt x="2342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64"/>
            <p:cNvSpPr/>
            <p:nvPr/>
          </p:nvSpPr>
          <p:spPr>
            <a:xfrm rot="-5400000">
              <a:off x="-285730" y="3386968"/>
              <a:ext cx="1636680" cy="211615"/>
            </a:xfrm>
            <a:custGeom>
              <a:rect b="b" l="l" r="r" t="t"/>
              <a:pathLst>
                <a:path extrusionOk="0" h="4865" w="37627">
                  <a:moveTo>
                    <a:pt x="13137" y="1"/>
                  </a:moveTo>
                  <a:lnTo>
                    <a:pt x="13137" y="4636"/>
                  </a:lnTo>
                  <a:lnTo>
                    <a:pt x="12181" y="4636"/>
                  </a:lnTo>
                  <a:lnTo>
                    <a:pt x="12181" y="771"/>
                  </a:lnTo>
                  <a:lnTo>
                    <a:pt x="1" y="771"/>
                  </a:lnTo>
                  <a:lnTo>
                    <a:pt x="1" y="1014"/>
                  </a:lnTo>
                  <a:lnTo>
                    <a:pt x="11953" y="1014"/>
                  </a:lnTo>
                  <a:lnTo>
                    <a:pt x="11953" y="4865"/>
                  </a:lnTo>
                  <a:lnTo>
                    <a:pt x="13379" y="4865"/>
                  </a:lnTo>
                  <a:lnTo>
                    <a:pt x="13379" y="229"/>
                  </a:lnTo>
                  <a:lnTo>
                    <a:pt x="20454" y="229"/>
                  </a:lnTo>
                  <a:lnTo>
                    <a:pt x="22237" y="2083"/>
                  </a:lnTo>
                  <a:lnTo>
                    <a:pt x="36856" y="2083"/>
                  </a:lnTo>
                  <a:cubicBezTo>
                    <a:pt x="36913" y="2197"/>
                    <a:pt x="37084" y="2311"/>
                    <a:pt x="37213" y="2311"/>
                  </a:cubicBezTo>
                  <a:cubicBezTo>
                    <a:pt x="37441" y="2311"/>
                    <a:pt x="37626" y="2140"/>
                    <a:pt x="37626" y="1955"/>
                  </a:cubicBezTo>
                  <a:cubicBezTo>
                    <a:pt x="37626" y="1727"/>
                    <a:pt x="37441" y="1541"/>
                    <a:pt x="37213" y="1541"/>
                  </a:cubicBezTo>
                  <a:cubicBezTo>
                    <a:pt x="37084" y="1541"/>
                    <a:pt x="36913" y="1655"/>
                    <a:pt x="36856" y="1841"/>
                  </a:cubicBezTo>
                  <a:lnTo>
                    <a:pt x="22351" y="1841"/>
                  </a:lnTo>
                  <a:lnTo>
                    <a:pt x="20511"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64"/>
            <p:cNvSpPr/>
            <p:nvPr/>
          </p:nvSpPr>
          <p:spPr>
            <a:xfrm rot="-5400000">
              <a:off x="416274" y="4013898"/>
              <a:ext cx="447372" cy="147065"/>
            </a:xfrm>
            <a:custGeom>
              <a:rect b="b" l="l" r="r" t="t"/>
              <a:pathLst>
                <a:path extrusionOk="0" h="3381" w="10285">
                  <a:moveTo>
                    <a:pt x="1" y="0"/>
                  </a:moveTo>
                  <a:lnTo>
                    <a:pt x="1" y="228"/>
                  </a:lnTo>
                  <a:lnTo>
                    <a:pt x="9757" y="228"/>
                  </a:lnTo>
                  <a:lnTo>
                    <a:pt x="9757" y="2667"/>
                  </a:lnTo>
                  <a:cubicBezTo>
                    <a:pt x="9628" y="2667"/>
                    <a:pt x="9514" y="2853"/>
                    <a:pt x="9514" y="3024"/>
                  </a:cubicBezTo>
                  <a:cubicBezTo>
                    <a:pt x="9514" y="3209"/>
                    <a:pt x="9685" y="3380"/>
                    <a:pt x="9871" y="3380"/>
                  </a:cubicBezTo>
                  <a:cubicBezTo>
                    <a:pt x="10113" y="3380"/>
                    <a:pt x="10284" y="3209"/>
                    <a:pt x="10284" y="3024"/>
                  </a:cubicBezTo>
                  <a:cubicBezTo>
                    <a:pt x="10284" y="2853"/>
                    <a:pt x="10170" y="2667"/>
                    <a:pt x="9985" y="2667"/>
                  </a:cubicBezTo>
                  <a:lnTo>
                    <a:pt x="998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64"/>
            <p:cNvSpPr/>
            <p:nvPr/>
          </p:nvSpPr>
          <p:spPr>
            <a:xfrm rot="-5400000">
              <a:off x="32255" y="3518831"/>
              <a:ext cx="1497053" cy="87517"/>
            </a:xfrm>
            <a:custGeom>
              <a:rect b="b" l="l" r="r" t="t"/>
              <a:pathLst>
                <a:path extrusionOk="0" h="2012" w="34417">
                  <a:moveTo>
                    <a:pt x="18243" y="0"/>
                  </a:moveTo>
                  <a:lnTo>
                    <a:pt x="16588" y="1655"/>
                  </a:lnTo>
                  <a:lnTo>
                    <a:pt x="1" y="1655"/>
                  </a:lnTo>
                  <a:lnTo>
                    <a:pt x="1" y="1897"/>
                  </a:lnTo>
                  <a:lnTo>
                    <a:pt x="16645" y="1897"/>
                  </a:lnTo>
                  <a:lnTo>
                    <a:pt x="18314" y="229"/>
                  </a:lnTo>
                  <a:lnTo>
                    <a:pt x="22522" y="229"/>
                  </a:lnTo>
                  <a:lnTo>
                    <a:pt x="24076" y="1783"/>
                  </a:lnTo>
                  <a:lnTo>
                    <a:pt x="33647" y="1783"/>
                  </a:lnTo>
                  <a:cubicBezTo>
                    <a:pt x="33704" y="1954"/>
                    <a:pt x="33875" y="2011"/>
                    <a:pt x="34003" y="2011"/>
                  </a:cubicBezTo>
                  <a:cubicBezTo>
                    <a:pt x="34232" y="2011"/>
                    <a:pt x="34417" y="1840"/>
                    <a:pt x="34417" y="1655"/>
                  </a:cubicBezTo>
                  <a:cubicBezTo>
                    <a:pt x="34417" y="1427"/>
                    <a:pt x="34232" y="1298"/>
                    <a:pt x="34003" y="1298"/>
                  </a:cubicBezTo>
                  <a:cubicBezTo>
                    <a:pt x="33875" y="1298"/>
                    <a:pt x="33704" y="1370"/>
                    <a:pt x="33647" y="1541"/>
                  </a:cubicBezTo>
                  <a:lnTo>
                    <a:pt x="24191" y="1541"/>
                  </a:lnTo>
                  <a:lnTo>
                    <a:pt x="2265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64"/>
            <p:cNvSpPr/>
            <p:nvPr/>
          </p:nvSpPr>
          <p:spPr>
            <a:xfrm rot="-5400000">
              <a:off x="48067" y="3573094"/>
              <a:ext cx="1377957" cy="98087"/>
            </a:xfrm>
            <a:custGeom>
              <a:rect b="b" l="l" r="r" t="t"/>
              <a:pathLst>
                <a:path extrusionOk="0" h="2255" w="31679">
                  <a:moveTo>
                    <a:pt x="18186" y="1"/>
                  </a:moveTo>
                  <a:lnTo>
                    <a:pt x="16232" y="1955"/>
                  </a:lnTo>
                  <a:lnTo>
                    <a:pt x="1" y="1955"/>
                  </a:lnTo>
                  <a:lnTo>
                    <a:pt x="1" y="2197"/>
                  </a:lnTo>
                  <a:lnTo>
                    <a:pt x="16346" y="2197"/>
                  </a:lnTo>
                  <a:lnTo>
                    <a:pt x="18314" y="229"/>
                  </a:lnTo>
                  <a:lnTo>
                    <a:pt x="22950" y="229"/>
                  </a:lnTo>
                  <a:lnTo>
                    <a:pt x="24661" y="1955"/>
                  </a:lnTo>
                  <a:lnTo>
                    <a:pt x="30908" y="1955"/>
                  </a:lnTo>
                  <a:cubicBezTo>
                    <a:pt x="30965" y="2140"/>
                    <a:pt x="31151" y="2254"/>
                    <a:pt x="31265" y="2254"/>
                  </a:cubicBezTo>
                  <a:cubicBezTo>
                    <a:pt x="31507" y="2254"/>
                    <a:pt x="31679" y="2069"/>
                    <a:pt x="31679" y="1840"/>
                  </a:cubicBezTo>
                  <a:cubicBezTo>
                    <a:pt x="31679" y="1655"/>
                    <a:pt x="31507" y="1484"/>
                    <a:pt x="31265" y="1484"/>
                  </a:cubicBezTo>
                  <a:cubicBezTo>
                    <a:pt x="31151" y="1484"/>
                    <a:pt x="30965" y="1598"/>
                    <a:pt x="30908" y="1712"/>
                  </a:cubicBezTo>
                  <a:lnTo>
                    <a:pt x="24733" y="1712"/>
                  </a:lnTo>
                  <a:lnTo>
                    <a:pt x="2300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64"/>
            <p:cNvSpPr/>
            <p:nvPr/>
          </p:nvSpPr>
          <p:spPr>
            <a:xfrm rot="-5400000">
              <a:off x="-80031" y="3527509"/>
              <a:ext cx="1354991" cy="212224"/>
            </a:xfrm>
            <a:custGeom>
              <a:rect b="b" l="l" r="r" t="t"/>
              <a:pathLst>
                <a:path extrusionOk="0" h="4879" w="31151">
                  <a:moveTo>
                    <a:pt x="14749" y="0"/>
                  </a:moveTo>
                  <a:lnTo>
                    <a:pt x="14749" y="4636"/>
                  </a:lnTo>
                  <a:lnTo>
                    <a:pt x="10755" y="4636"/>
                  </a:lnTo>
                  <a:lnTo>
                    <a:pt x="10755" y="956"/>
                  </a:lnTo>
                  <a:lnTo>
                    <a:pt x="1" y="956"/>
                  </a:lnTo>
                  <a:lnTo>
                    <a:pt x="1" y="1184"/>
                  </a:lnTo>
                  <a:lnTo>
                    <a:pt x="10527" y="1184"/>
                  </a:lnTo>
                  <a:lnTo>
                    <a:pt x="10527" y="4878"/>
                  </a:lnTo>
                  <a:lnTo>
                    <a:pt x="14977" y="4878"/>
                  </a:lnTo>
                  <a:lnTo>
                    <a:pt x="14977" y="243"/>
                  </a:lnTo>
                  <a:lnTo>
                    <a:pt x="18842" y="243"/>
                  </a:lnTo>
                  <a:lnTo>
                    <a:pt x="21281" y="2739"/>
                  </a:lnTo>
                  <a:lnTo>
                    <a:pt x="30366" y="2739"/>
                  </a:lnTo>
                  <a:cubicBezTo>
                    <a:pt x="30438" y="2853"/>
                    <a:pt x="30609" y="2967"/>
                    <a:pt x="30723" y="2967"/>
                  </a:cubicBezTo>
                  <a:cubicBezTo>
                    <a:pt x="30965" y="2967"/>
                    <a:pt x="31151" y="2796"/>
                    <a:pt x="31151" y="2610"/>
                  </a:cubicBezTo>
                  <a:cubicBezTo>
                    <a:pt x="31151" y="2382"/>
                    <a:pt x="30965" y="2197"/>
                    <a:pt x="30723" y="2197"/>
                  </a:cubicBezTo>
                  <a:cubicBezTo>
                    <a:pt x="30609" y="2197"/>
                    <a:pt x="30438" y="2311"/>
                    <a:pt x="30366" y="2496"/>
                  </a:cubicBezTo>
                  <a:lnTo>
                    <a:pt x="21395" y="2496"/>
                  </a:lnTo>
                  <a:lnTo>
                    <a:pt x="18899"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64"/>
            <p:cNvSpPr/>
            <p:nvPr/>
          </p:nvSpPr>
          <p:spPr>
            <a:xfrm rot="-5400000">
              <a:off x="-149844" y="3491841"/>
              <a:ext cx="1429458" cy="209092"/>
            </a:xfrm>
            <a:custGeom>
              <a:rect b="b" l="l" r="r" t="t"/>
              <a:pathLst>
                <a:path extrusionOk="0" h="4807" w="32863">
                  <a:moveTo>
                    <a:pt x="13850" y="0"/>
                  </a:moveTo>
                  <a:lnTo>
                    <a:pt x="13850" y="4578"/>
                  </a:lnTo>
                  <a:lnTo>
                    <a:pt x="11411" y="4578"/>
                  </a:lnTo>
                  <a:lnTo>
                    <a:pt x="11411" y="884"/>
                  </a:lnTo>
                  <a:lnTo>
                    <a:pt x="1" y="884"/>
                  </a:lnTo>
                  <a:lnTo>
                    <a:pt x="1" y="1127"/>
                  </a:lnTo>
                  <a:lnTo>
                    <a:pt x="11183" y="1127"/>
                  </a:lnTo>
                  <a:lnTo>
                    <a:pt x="11183" y="4807"/>
                  </a:lnTo>
                  <a:lnTo>
                    <a:pt x="14092" y="4807"/>
                  </a:lnTo>
                  <a:lnTo>
                    <a:pt x="14092" y="243"/>
                  </a:lnTo>
                  <a:lnTo>
                    <a:pt x="19498" y="243"/>
                  </a:lnTo>
                  <a:lnTo>
                    <a:pt x="21637" y="2439"/>
                  </a:lnTo>
                  <a:lnTo>
                    <a:pt x="32149" y="2439"/>
                  </a:lnTo>
                  <a:cubicBezTo>
                    <a:pt x="32221" y="2553"/>
                    <a:pt x="32335" y="2667"/>
                    <a:pt x="32506" y="2667"/>
                  </a:cubicBezTo>
                  <a:cubicBezTo>
                    <a:pt x="32691" y="2667"/>
                    <a:pt x="32862" y="2496"/>
                    <a:pt x="32862" y="2311"/>
                  </a:cubicBezTo>
                  <a:cubicBezTo>
                    <a:pt x="32862" y="2082"/>
                    <a:pt x="32691" y="1954"/>
                    <a:pt x="32506" y="1954"/>
                  </a:cubicBezTo>
                  <a:cubicBezTo>
                    <a:pt x="32335" y="1954"/>
                    <a:pt x="32221" y="2025"/>
                    <a:pt x="32149" y="2197"/>
                  </a:cubicBezTo>
                  <a:lnTo>
                    <a:pt x="21752" y="2197"/>
                  </a:lnTo>
                  <a:lnTo>
                    <a:pt x="1955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6" name="Google Shape;446;p64"/>
          <p:cNvGrpSpPr/>
          <p:nvPr/>
        </p:nvGrpSpPr>
        <p:grpSpPr>
          <a:xfrm rot="5400000">
            <a:off x="980486" y="3488146"/>
            <a:ext cx="586680" cy="2547665"/>
            <a:chOff x="4792514" y="2979701"/>
            <a:chExt cx="305307" cy="1325804"/>
          </a:xfrm>
        </p:grpSpPr>
        <p:sp>
          <p:nvSpPr>
            <p:cNvPr id="447" name="Google Shape;447;p64"/>
            <p:cNvSpPr/>
            <p:nvPr/>
          </p:nvSpPr>
          <p:spPr>
            <a:xfrm rot="-5400000">
              <a:off x="4409125" y="3616809"/>
              <a:ext cx="1266256" cy="111136"/>
            </a:xfrm>
            <a:custGeom>
              <a:rect b="b" l="l" r="r" t="t"/>
              <a:pathLst>
                <a:path extrusionOk="0" h="2555" w="29111">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64"/>
            <p:cNvSpPr/>
            <p:nvPr/>
          </p:nvSpPr>
          <p:spPr>
            <a:xfrm rot="-5400000">
              <a:off x="4335310" y="3589536"/>
              <a:ext cx="1325804" cy="106134"/>
            </a:xfrm>
            <a:custGeom>
              <a:rect b="b" l="l" r="r" t="t"/>
              <a:pathLst>
                <a:path extrusionOk="0" h="2440" w="3048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64"/>
            <p:cNvSpPr/>
            <p:nvPr/>
          </p:nvSpPr>
          <p:spPr>
            <a:xfrm rot="-5400000">
              <a:off x="4348012" y="3656827"/>
              <a:ext cx="1196790" cy="100566"/>
            </a:xfrm>
            <a:custGeom>
              <a:rect b="b" l="l" r="r" t="t"/>
              <a:pathLst>
                <a:path extrusionOk="0" h="2312" w="27514">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64"/>
            <p:cNvSpPr/>
            <p:nvPr/>
          </p:nvSpPr>
          <p:spPr>
            <a:xfrm rot="-5400000">
              <a:off x="4316977" y="3695300"/>
              <a:ext cx="1119234" cy="101175"/>
            </a:xfrm>
            <a:custGeom>
              <a:rect b="b" l="l" r="r" t="t"/>
              <a:pathLst>
                <a:path extrusionOk="0" h="2326" w="25731">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64"/>
            <p:cNvSpPr/>
            <p:nvPr/>
          </p:nvSpPr>
          <p:spPr>
            <a:xfrm rot="-5400000">
              <a:off x="4328765" y="3810699"/>
              <a:ext cx="958554" cy="31057"/>
            </a:xfrm>
            <a:custGeom>
              <a:rect b="b" l="l" r="r" t="t"/>
              <a:pathLst>
                <a:path extrusionOk="0" h="714" w="22037">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2" name="Google Shape;452;p64"/>
          <p:cNvSpPr txBox="1"/>
          <p:nvPr>
            <p:ph idx="1" type="subTitle"/>
          </p:nvPr>
        </p:nvSpPr>
        <p:spPr>
          <a:xfrm>
            <a:off x="834813" y="3439723"/>
            <a:ext cx="2226600" cy="861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53" name="Google Shape;453;p64"/>
          <p:cNvSpPr txBox="1"/>
          <p:nvPr>
            <p:ph idx="2" type="subTitle"/>
          </p:nvPr>
        </p:nvSpPr>
        <p:spPr>
          <a:xfrm>
            <a:off x="3458787" y="3439724"/>
            <a:ext cx="2226600" cy="861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54" name="Google Shape;454;p64"/>
          <p:cNvSpPr txBox="1"/>
          <p:nvPr>
            <p:ph idx="3" type="subTitle"/>
          </p:nvPr>
        </p:nvSpPr>
        <p:spPr>
          <a:xfrm>
            <a:off x="6082750" y="3439724"/>
            <a:ext cx="2226600" cy="8619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55" name="Google Shape;455;p6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56" name="Google Shape;456;p64"/>
          <p:cNvSpPr txBox="1"/>
          <p:nvPr>
            <p:ph idx="4" type="subTitle"/>
          </p:nvPr>
        </p:nvSpPr>
        <p:spPr>
          <a:xfrm>
            <a:off x="834813" y="2965175"/>
            <a:ext cx="2226600" cy="572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57" name="Google Shape;457;p64"/>
          <p:cNvSpPr txBox="1"/>
          <p:nvPr>
            <p:ph idx="5" type="subTitle"/>
          </p:nvPr>
        </p:nvSpPr>
        <p:spPr>
          <a:xfrm>
            <a:off x="3458790" y="2965175"/>
            <a:ext cx="2226600" cy="572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58" name="Google Shape;458;p64"/>
          <p:cNvSpPr txBox="1"/>
          <p:nvPr>
            <p:ph idx="6" type="subTitle"/>
          </p:nvPr>
        </p:nvSpPr>
        <p:spPr>
          <a:xfrm>
            <a:off x="6082754" y="2965175"/>
            <a:ext cx="2226600" cy="572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459" name="Shape 459"/>
        <p:cNvGrpSpPr/>
        <p:nvPr/>
      </p:nvGrpSpPr>
      <p:grpSpPr>
        <a:xfrm>
          <a:off x="0" y="0"/>
          <a:ext cx="0" cy="0"/>
          <a:chOff x="0" y="0"/>
          <a:chExt cx="0" cy="0"/>
        </a:xfrm>
      </p:grpSpPr>
      <p:sp>
        <p:nvSpPr>
          <p:cNvPr id="460" name="Google Shape;460;p65"/>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1" name="Google Shape;461;p65"/>
          <p:cNvGrpSpPr/>
          <p:nvPr/>
        </p:nvGrpSpPr>
        <p:grpSpPr>
          <a:xfrm rot="10800000">
            <a:off x="50757" y="-1649515"/>
            <a:ext cx="740390" cy="2806451"/>
            <a:chOff x="8218831" y="2346909"/>
            <a:chExt cx="740390" cy="2806451"/>
          </a:xfrm>
        </p:grpSpPr>
        <p:sp>
          <p:nvSpPr>
            <p:cNvPr id="462" name="Google Shape;462;p65"/>
            <p:cNvSpPr/>
            <p:nvPr/>
          </p:nvSpPr>
          <p:spPr>
            <a:xfrm rot="-5400000">
              <a:off x="7409304" y="3603442"/>
              <a:ext cx="2806450" cy="293383"/>
            </a:xfrm>
            <a:custGeom>
              <a:rect b="b" l="l" r="r" t="t"/>
              <a:pathLst>
                <a:path extrusionOk="0" h="3510" w="33576">
                  <a:moveTo>
                    <a:pt x="33162" y="1"/>
                  </a:moveTo>
                  <a:cubicBezTo>
                    <a:pt x="33048" y="1"/>
                    <a:pt x="32862" y="115"/>
                    <a:pt x="32805" y="229"/>
                  </a:cubicBezTo>
                  <a:lnTo>
                    <a:pt x="18371" y="229"/>
                  </a:lnTo>
                  <a:lnTo>
                    <a:pt x="18371" y="3267"/>
                  </a:lnTo>
                  <a:lnTo>
                    <a:pt x="1" y="3267"/>
                  </a:lnTo>
                  <a:lnTo>
                    <a:pt x="1" y="3509"/>
                  </a:lnTo>
                  <a:lnTo>
                    <a:pt x="18600" y="3509"/>
                  </a:lnTo>
                  <a:lnTo>
                    <a:pt x="18600" y="471"/>
                  </a:lnTo>
                  <a:lnTo>
                    <a:pt x="32805" y="471"/>
                  </a:lnTo>
                  <a:cubicBezTo>
                    <a:pt x="32862" y="657"/>
                    <a:pt x="33048" y="714"/>
                    <a:pt x="33162" y="714"/>
                  </a:cubicBezTo>
                  <a:cubicBezTo>
                    <a:pt x="33404" y="714"/>
                    <a:pt x="33575" y="586"/>
                    <a:pt x="33575" y="357"/>
                  </a:cubicBezTo>
                  <a:cubicBezTo>
                    <a:pt x="33575" y="172"/>
                    <a:pt x="33404" y="1"/>
                    <a:pt x="3316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65"/>
            <p:cNvSpPr/>
            <p:nvPr/>
          </p:nvSpPr>
          <p:spPr>
            <a:xfrm rot="-5400000">
              <a:off x="7520808" y="3794852"/>
              <a:ext cx="2409421" cy="307593"/>
            </a:xfrm>
            <a:custGeom>
              <a:rect b="b" l="l" r="r" t="t"/>
              <a:pathLst>
                <a:path extrusionOk="0" h="3680" w="28826">
                  <a:moveTo>
                    <a:pt x="28469" y="0"/>
                  </a:moveTo>
                  <a:cubicBezTo>
                    <a:pt x="28298" y="0"/>
                    <a:pt x="28170" y="114"/>
                    <a:pt x="28113" y="285"/>
                  </a:cubicBezTo>
                  <a:lnTo>
                    <a:pt x="17302" y="285"/>
                  </a:lnTo>
                  <a:lnTo>
                    <a:pt x="17302" y="3437"/>
                  </a:lnTo>
                  <a:lnTo>
                    <a:pt x="1" y="3437"/>
                  </a:lnTo>
                  <a:lnTo>
                    <a:pt x="1" y="3680"/>
                  </a:lnTo>
                  <a:lnTo>
                    <a:pt x="17530" y="3680"/>
                  </a:lnTo>
                  <a:lnTo>
                    <a:pt x="17530" y="528"/>
                  </a:lnTo>
                  <a:lnTo>
                    <a:pt x="28113" y="528"/>
                  </a:lnTo>
                  <a:cubicBezTo>
                    <a:pt x="28170" y="642"/>
                    <a:pt x="28298" y="770"/>
                    <a:pt x="28469" y="770"/>
                  </a:cubicBezTo>
                  <a:cubicBezTo>
                    <a:pt x="28655" y="770"/>
                    <a:pt x="28826" y="585"/>
                    <a:pt x="28826" y="414"/>
                  </a:cubicBezTo>
                  <a:cubicBezTo>
                    <a:pt x="28826" y="171"/>
                    <a:pt x="28655" y="0"/>
                    <a:pt x="2846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65"/>
            <p:cNvSpPr/>
            <p:nvPr/>
          </p:nvSpPr>
          <p:spPr>
            <a:xfrm rot="-5400000">
              <a:off x="7336629" y="3695260"/>
              <a:ext cx="2603756" cy="312441"/>
            </a:xfrm>
            <a:custGeom>
              <a:rect b="b" l="l" r="r" t="t"/>
              <a:pathLst>
                <a:path extrusionOk="0" h="3738" w="31151">
                  <a:moveTo>
                    <a:pt x="30723" y="0"/>
                  </a:moveTo>
                  <a:cubicBezTo>
                    <a:pt x="30609" y="0"/>
                    <a:pt x="30438" y="114"/>
                    <a:pt x="30366" y="229"/>
                  </a:cubicBezTo>
                  <a:lnTo>
                    <a:pt x="16104" y="229"/>
                  </a:lnTo>
                  <a:lnTo>
                    <a:pt x="16104" y="3495"/>
                  </a:lnTo>
                  <a:lnTo>
                    <a:pt x="1" y="3495"/>
                  </a:lnTo>
                  <a:lnTo>
                    <a:pt x="1" y="3737"/>
                  </a:lnTo>
                  <a:lnTo>
                    <a:pt x="16346" y="3737"/>
                  </a:lnTo>
                  <a:lnTo>
                    <a:pt x="16346" y="471"/>
                  </a:lnTo>
                  <a:lnTo>
                    <a:pt x="30366" y="471"/>
                  </a:lnTo>
                  <a:cubicBezTo>
                    <a:pt x="30438" y="642"/>
                    <a:pt x="30609" y="770"/>
                    <a:pt x="30723" y="770"/>
                  </a:cubicBezTo>
                  <a:cubicBezTo>
                    <a:pt x="30965" y="770"/>
                    <a:pt x="31151" y="585"/>
                    <a:pt x="31151" y="357"/>
                  </a:cubicBezTo>
                  <a:cubicBezTo>
                    <a:pt x="31151" y="171"/>
                    <a:pt x="30965" y="0"/>
                    <a:pt x="3072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65"/>
            <p:cNvSpPr/>
            <p:nvPr/>
          </p:nvSpPr>
          <p:spPr>
            <a:xfrm rot="-5400000">
              <a:off x="7266838" y="3694675"/>
              <a:ext cx="2484564" cy="432803"/>
            </a:xfrm>
            <a:custGeom>
              <a:rect b="b" l="l" r="r" t="t"/>
              <a:pathLst>
                <a:path extrusionOk="0" h="5178" w="29725">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65"/>
            <p:cNvSpPr/>
            <p:nvPr/>
          </p:nvSpPr>
          <p:spPr>
            <a:xfrm rot="-5400000">
              <a:off x="7264499" y="3772159"/>
              <a:ext cx="2335532" cy="426869"/>
            </a:xfrm>
            <a:custGeom>
              <a:rect b="b" l="l" r="r" t="t"/>
              <a:pathLst>
                <a:path extrusionOk="0" h="5107" w="27942">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65"/>
            <p:cNvSpPr/>
            <p:nvPr/>
          </p:nvSpPr>
          <p:spPr>
            <a:xfrm rot="-5400000">
              <a:off x="7898072" y="4609597"/>
              <a:ext cx="958636" cy="128888"/>
            </a:xfrm>
            <a:custGeom>
              <a:rect b="b" l="l" r="r" t="t"/>
              <a:pathLst>
                <a:path extrusionOk="0" h="1542" w="11469">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65"/>
            <p:cNvSpPr/>
            <p:nvPr/>
          </p:nvSpPr>
          <p:spPr>
            <a:xfrm rot="-5400000">
              <a:off x="7893308" y="4534537"/>
              <a:ext cx="1038460" cy="199183"/>
            </a:xfrm>
            <a:custGeom>
              <a:rect b="b" l="l" r="r" t="t"/>
              <a:pathLst>
                <a:path extrusionOk="0" h="2383" w="12424">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65"/>
            <p:cNvSpPr/>
            <p:nvPr/>
          </p:nvSpPr>
          <p:spPr>
            <a:xfrm rot="-5400000">
              <a:off x="7885576" y="4457597"/>
              <a:ext cx="1123132" cy="268391"/>
            </a:xfrm>
            <a:custGeom>
              <a:rect b="b" l="l" r="r" t="t"/>
              <a:pathLst>
                <a:path extrusionOk="0" h="3211" w="13437">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0" name="Google Shape;470;p65"/>
          <p:cNvGrpSpPr/>
          <p:nvPr/>
        </p:nvGrpSpPr>
        <p:grpSpPr>
          <a:xfrm>
            <a:off x="8430766" y="2624660"/>
            <a:ext cx="536528" cy="2528698"/>
            <a:chOff x="8143116" y="2624662"/>
            <a:chExt cx="536528" cy="2528698"/>
          </a:xfrm>
        </p:grpSpPr>
        <p:sp>
          <p:nvSpPr>
            <p:cNvPr id="471" name="Google Shape;471;p65"/>
            <p:cNvSpPr/>
            <p:nvPr/>
          </p:nvSpPr>
          <p:spPr>
            <a:xfrm rot="-5400000">
              <a:off x="7445679" y="3919393"/>
              <a:ext cx="2235397" cy="232533"/>
            </a:xfrm>
            <a:custGeom>
              <a:rect b="b" l="l" r="r" t="t"/>
              <a:pathLst>
                <a:path extrusionOk="0" h="2782" w="26744">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65"/>
            <p:cNvSpPr/>
            <p:nvPr/>
          </p:nvSpPr>
          <p:spPr>
            <a:xfrm rot="-5400000">
              <a:off x="7411119" y="4023081"/>
              <a:ext cx="1987401" cy="273156"/>
            </a:xfrm>
            <a:custGeom>
              <a:rect b="b" l="l" r="r" t="t"/>
              <a:pathLst>
                <a:path extrusionOk="0" h="3268" w="23777">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65"/>
            <p:cNvSpPr/>
            <p:nvPr/>
          </p:nvSpPr>
          <p:spPr>
            <a:xfrm rot="-5400000">
              <a:off x="7217368" y="3764970"/>
              <a:ext cx="2528697" cy="248080"/>
            </a:xfrm>
            <a:custGeom>
              <a:rect b="b" l="l" r="r" t="t"/>
              <a:pathLst>
                <a:path extrusionOk="0" h="2968" w="30253">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65"/>
            <p:cNvSpPr/>
            <p:nvPr/>
          </p:nvSpPr>
          <p:spPr>
            <a:xfrm rot="-5400000">
              <a:off x="7095211" y="3791843"/>
              <a:ext cx="2409421" cy="313611"/>
            </a:xfrm>
            <a:custGeom>
              <a:rect b="b" l="l" r="r" t="t"/>
              <a:pathLst>
                <a:path extrusionOk="0" h="3752" w="28826">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5" name="Google Shape;475;p6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76" name="Google Shape;476;p65"/>
          <p:cNvSpPr txBox="1"/>
          <p:nvPr>
            <p:ph idx="1" type="subTitle"/>
          </p:nvPr>
        </p:nvSpPr>
        <p:spPr>
          <a:xfrm>
            <a:off x="1101175" y="1946457"/>
            <a:ext cx="1986000" cy="6492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77" name="Google Shape;477;p65"/>
          <p:cNvSpPr txBox="1"/>
          <p:nvPr>
            <p:ph idx="2" type="subTitle"/>
          </p:nvPr>
        </p:nvSpPr>
        <p:spPr>
          <a:xfrm>
            <a:off x="3578947" y="1946457"/>
            <a:ext cx="1986000" cy="6492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78" name="Google Shape;478;p65"/>
          <p:cNvSpPr txBox="1"/>
          <p:nvPr>
            <p:ph idx="3" type="subTitle"/>
          </p:nvPr>
        </p:nvSpPr>
        <p:spPr>
          <a:xfrm>
            <a:off x="1101175" y="3483332"/>
            <a:ext cx="1986000" cy="6492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79" name="Google Shape;479;p65"/>
          <p:cNvSpPr txBox="1"/>
          <p:nvPr>
            <p:ph idx="4" type="subTitle"/>
          </p:nvPr>
        </p:nvSpPr>
        <p:spPr>
          <a:xfrm>
            <a:off x="3578947" y="3483332"/>
            <a:ext cx="1986000" cy="6492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80" name="Google Shape;480;p65"/>
          <p:cNvSpPr txBox="1"/>
          <p:nvPr>
            <p:ph idx="5" type="subTitle"/>
          </p:nvPr>
        </p:nvSpPr>
        <p:spPr>
          <a:xfrm>
            <a:off x="6056725" y="1946457"/>
            <a:ext cx="1986000" cy="6492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81" name="Google Shape;481;p65"/>
          <p:cNvSpPr txBox="1"/>
          <p:nvPr>
            <p:ph idx="6" type="subTitle"/>
          </p:nvPr>
        </p:nvSpPr>
        <p:spPr>
          <a:xfrm>
            <a:off x="6056725" y="3483332"/>
            <a:ext cx="1986000" cy="6492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82" name="Google Shape;482;p65"/>
          <p:cNvSpPr txBox="1"/>
          <p:nvPr>
            <p:ph idx="7" type="subTitle"/>
          </p:nvPr>
        </p:nvSpPr>
        <p:spPr>
          <a:xfrm>
            <a:off x="1101175" y="1536976"/>
            <a:ext cx="1986000" cy="509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83" name="Google Shape;483;p65"/>
          <p:cNvSpPr txBox="1"/>
          <p:nvPr>
            <p:ph idx="8" type="subTitle"/>
          </p:nvPr>
        </p:nvSpPr>
        <p:spPr>
          <a:xfrm>
            <a:off x="3578947" y="1536976"/>
            <a:ext cx="1986000" cy="509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84" name="Google Shape;484;p65"/>
          <p:cNvSpPr txBox="1"/>
          <p:nvPr>
            <p:ph idx="9" type="subTitle"/>
          </p:nvPr>
        </p:nvSpPr>
        <p:spPr>
          <a:xfrm>
            <a:off x="1101175" y="3073851"/>
            <a:ext cx="1986000" cy="509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85" name="Google Shape;485;p65"/>
          <p:cNvSpPr txBox="1"/>
          <p:nvPr>
            <p:ph idx="13" type="subTitle"/>
          </p:nvPr>
        </p:nvSpPr>
        <p:spPr>
          <a:xfrm>
            <a:off x="3578947" y="3073851"/>
            <a:ext cx="1986000" cy="509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86" name="Google Shape;486;p65"/>
          <p:cNvSpPr txBox="1"/>
          <p:nvPr>
            <p:ph idx="14" type="subTitle"/>
          </p:nvPr>
        </p:nvSpPr>
        <p:spPr>
          <a:xfrm>
            <a:off x="6056725" y="1536976"/>
            <a:ext cx="1986000" cy="509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87" name="Google Shape;487;p65"/>
          <p:cNvSpPr txBox="1"/>
          <p:nvPr>
            <p:ph idx="15" type="subTitle"/>
          </p:nvPr>
        </p:nvSpPr>
        <p:spPr>
          <a:xfrm>
            <a:off x="6056725" y="3073851"/>
            <a:ext cx="1986000" cy="5091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8" name="Shape 488"/>
        <p:cNvGrpSpPr/>
        <p:nvPr/>
      </p:nvGrpSpPr>
      <p:grpSpPr>
        <a:xfrm>
          <a:off x="0" y="0"/>
          <a:ext cx="0" cy="0"/>
          <a:chOff x="0" y="0"/>
          <a:chExt cx="0" cy="0"/>
        </a:xfrm>
      </p:grpSpPr>
      <p:sp>
        <p:nvSpPr>
          <p:cNvPr id="489" name="Google Shape;489;p66"/>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0" name="Google Shape;490;p66"/>
          <p:cNvGrpSpPr/>
          <p:nvPr/>
        </p:nvGrpSpPr>
        <p:grpSpPr>
          <a:xfrm>
            <a:off x="258082" y="2307259"/>
            <a:ext cx="599248" cy="2836251"/>
            <a:chOff x="6333571" y="2751992"/>
            <a:chExt cx="328229" cy="1553514"/>
          </a:xfrm>
        </p:grpSpPr>
        <p:sp>
          <p:nvSpPr>
            <p:cNvPr id="491" name="Google Shape;491;p66"/>
            <p:cNvSpPr/>
            <p:nvPr/>
          </p:nvSpPr>
          <p:spPr>
            <a:xfrm rot="-5400000">
              <a:off x="6022147" y="3665853"/>
              <a:ext cx="1214755" cy="64550"/>
            </a:xfrm>
            <a:custGeom>
              <a:rect b="b" l="l" r="r" t="t"/>
              <a:pathLst>
                <a:path extrusionOk="0" h="1484" w="27927">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66"/>
            <p:cNvSpPr/>
            <p:nvPr/>
          </p:nvSpPr>
          <p:spPr>
            <a:xfrm rot="-5400000">
              <a:off x="5843461" y="3619310"/>
              <a:ext cx="1279305" cy="93085"/>
            </a:xfrm>
            <a:custGeom>
              <a:rect b="b" l="l" r="r" t="t"/>
              <a:pathLst>
                <a:path extrusionOk="0" h="2140" w="29411">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66"/>
            <p:cNvSpPr/>
            <p:nvPr/>
          </p:nvSpPr>
          <p:spPr>
            <a:xfrm rot="-5400000">
              <a:off x="5753204" y="3565025"/>
              <a:ext cx="1374825" cy="106134"/>
            </a:xfrm>
            <a:custGeom>
              <a:rect b="b" l="l" r="r" t="t"/>
              <a:pathLst>
                <a:path extrusionOk="0" h="2440" w="31607">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66"/>
            <p:cNvSpPr/>
            <p:nvPr/>
          </p:nvSpPr>
          <p:spPr>
            <a:xfrm rot="-5400000">
              <a:off x="5618885" y="3466677"/>
              <a:ext cx="1553513" cy="124142"/>
            </a:xfrm>
            <a:custGeom>
              <a:rect b="b" l="l" r="r" t="t"/>
              <a:pathLst>
                <a:path extrusionOk="0" h="2854" w="35715">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66"/>
            <p:cNvSpPr/>
            <p:nvPr/>
          </p:nvSpPr>
          <p:spPr>
            <a:xfrm rot="-5400000">
              <a:off x="5858989" y="3544234"/>
              <a:ext cx="1460429" cy="62114"/>
            </a:xfrm>
            <a:custGeom>
              <a:rect b="b" l="l" r="r" t="t"/>
              <a:pathLst>
                <a:path extrusionOk="0" h="1428" w="33575">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6" name="Google Shape;496;p66"/>
          <p:cNvGrpSpPr/>
          <p:nvPr/>
        </p:nvGrpSpPr>
        <p:grpSpPr>
          <a:xfrm rot="10800000">
            <a:off x="8303764" y="-1"/>
            <a:ext cx="717101" cy="2510021"/>
            <a:chOff x="7780935" y="2930680"/>
            <a:chExt cx="392780" cy="1374826"/>
          </a:xfrm>
        </p:grpSpPr>
        <p:sp>
          <p:nvSpPr>
            <p:cNvPr id="497" name="Google Shape;497;p66"/>
            <p:cNvSpPr/>
            <p:nvPr/>
          </p:nvSpPr>
          <p:spPr>
            <a:xfrm rot="-5400000">
              <a:off x="7866274" y="3998065"/>
              <a:ext cx="449808" cy="165073"/>
            </a:xfrm>
            <a:custGeom>
              <a:rect b="b" l="l" r="r" t="t"/>
              <a:pathLst>
                <a:path extrusionOk="0" h="3795" w="10341">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66"/>
            <p:cNvSpPr/>
            <p:nvPr/>
          </p:nvSpPr>
          <p:spPr>
            <a:xfrm rot="-5400000">
              <a:off x="7822212" y="3954002"/>
              <a:ext cx="498829" cy="204177"/>
            </a:xfrm>
            <a:custGeom>
              <a:rect b="b" l="l" r="r" t="t"/>
              <a:pathLst>
                <a:path extrusionOk="0" h="4694" w="11468">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66"/>
            <p:cNvSpPr/>
            <p:nvPr/>
          </p:nvSpPr>
          <p:spPr>
            <a:xfrm rot="-5400000">
              <a:off x="7418033" y="3559740"/>
              <a:ext cx="1266256" cy="225274"/>
            </a:xfrm>
            <a:custGeom>
              <a:rect b="b" l="l" r="r" t="t"/>
              <a:pathLst>
                <a:path extrusionOk="0" h="5179" w="29111">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66"/>
            <p:cNvSpPr/>
            <p:nvPr/>
          </p:nvSpPr>
          <p:spPr>
            <a:xfrm rot="-5400000">
              <a:off x="7317206" y="3505455"/>
              <a:ext cx="1374825" cy="225274"/>
            </a:xfrm>
            <a:custGeom>
              <a:rect b="b" l="l" r="r" t="t"/>
              <a:pathLst>
                <a:path extrusionOk="0" h="5179" w="31607">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66"/>
            <p:cNvSpPr/>
            <p:nvPr/>
          </p:nvSpPr>
          <p:spPr>
            <a:xfrm rot="-5400000">
              <a:off x="7374298" y="3624573"/>
              <a:ext cx="1144680" cy="217183"/>
            </a:xfrm>
            <a:custGeom>
              <a:rect b="b" l="l" r="r" t="t"/>
              <a:pathLst>
                <a:path extrusionOk="0" h="4993" w="26316">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66"/>
            <p:cNvSpPr/>
            <p:nvPr/>
          </p:nvSpPr>
          <p:spPr>
            <a:xfrm rot="-5400000">
              <a:off x="7256398" y="3576791"/>
              <a:ext cx="1253250" cy="204177"/>
            </a:xfrm>
            <a:custGeom>
              <a:rect b="b" l="l" r="r" t="t"/>
              <a:pathLst>
                <a:path extrusionOk="0" h="4694" w="28812">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3" name="Google Shape;503;p66"/>
          <p:cNvSpPr txBox="1"/>
          <p:nvPr>
            <p:ph type="title"/>
          </p:nvPr>
        </p:nvSpPr>
        <p:spPr>
          <a:xfrm>
            <a:off x="1274550" y="1091275"/>
            <a:ext cx="3207300" cy="1589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04" name="Google Shape;504;p66"/>
          <p:cNvSpPr txBox="1"/>
          <p:nvPr>
            <p:ph idx="1" type="subTitle"/>
          </p:nvPr>
        </p:nvSpPr>
        <p:spPr>
          <a:xfrm>
            <a:off x="1274550" y="2680600"/>
            <a:ext cx="3207300" cy="1450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rgbClr val="999999"/>
              </a:buClr>
              <a:buSzPts val="800"/>
              <a:buFont typeface="Open Sans"/>
              <a:buChar char="●"/>
              <a:defRPr/>
            </a:lvl1pPr>
            <a:lvl2pPr lvl="1" algn="ctr">
              <a:lnSpc>
                <a:spcPct val="100000"/>
              </a:lnSpc>
              <a:spcBef>
                <a:spcPts val="0"/>
              </a:spcBef>
              <a:spcAft>
                <a:spcPts val="0"/>
              </a:spcAft>
              <a:buClr>
                <a:srgbClr val="999999"/>
              </a:buClr>
              <a:buSzPts val="800"/>
              <a:buFont typeface="Open Sans"/>
              <a:buChar char="○"/>
              <a:defRPr/>
            </a:lvl2pPr>
            <a:lvl3pPr lvl="2" algn="ctr">
              <a:lnSpc>
                <a:spcPct val="100000"/>
              </a:lnSpc>
              <a:spcBef>
                <a:spcPts val="0"/>
              </a:spcBef>
              <a:spcAft>
                <a:spcPts val="0"/>
              </a:spcAft>
              <a:buClr>
                <a:srgbClr val="999999"/>
              </a:buClr>
              <a:buSzPts val="800"/>
              <a:buFont typeface="Open Sans"/>
              <a:buChar char="■"/>
              <a:defRPr/>
            </a:lvl3pPr>
            <a:lvl4pPr lvl="3" algn="ctr">
              <a:lnSpc>
                <a:spcPct val="100000"/>
              </a:lnSpc>
              <a:spcBef>
                <a:spcPts val="0"/>
              </a:spcBef>
              <a:spcAft>
                <a:spcPts val="0"/>
              </a:spcAft>
              <a:buClr>
                <a:srgbClr val="999999"/>
              </a:buClr>
              <a:buSzPts val="800"/>
              <a:buFont typeface="Open Sans"/>
              <a:buChar char="●"/>
              <a:defRPr/>
            </a:lvl4pPr>
            <a:lvl5pPr lvl="4" algn="ctr">
              <a:lnSpc>
                <a:spcPct val="100000"/>
              </a:lnSpc>
              <a:spcBef>
                <a:spcPts val="0"/>
              </a:spcBef>
              <a:spcAft>
                <a:spcPts val="0"/>
              </a:spcAft>
              <a:buClr>
                <a:srgbClr val="999999"/>
              </a:buClr>
              <a:buSzPts val="1200"/>
              <a:buFont typeface="Open Sans"/>
              <a:buChar char="○"/>
              <a:defRPr/>
            </a:lvl5pPr>
            <a:lvl6pPr lvl="5" algn="ctr">
              <a:lnSpc>
                <a:spcPct val="100000"/>
              </a:lnSpc>
              <a:spcBef>
                <a:spcPts val="0"/>
              </a:spcBef>
              <a:spcAft>
                <a:spcPts val="0"/>
              </a:spcAft>
              <a:buClr>
                <a:srgbClr val="999999"/>
              </a:buClr>
              <a:buSzPts val="1200"/>
              <a:buFont typeface="Open Sans"/>
              <a:buChar char="■"/>
              <a:defRPr/>
            </a:lvl6pPr>
            <a:lvl7pPr lvl="6" algn="ctr">
              <a:lnSpc>
                <a:spcPct val="100000"/>
              </a:lnSpc>
              <a:spcBef>
                <a:spcPts val="0"/>
              </a:spcBef>
              <a:spcAft>
                <a:spcPts val="0"/>
              </a:spcAft>
              <a:buClr>
                <a:srgbClr val="999999"/>
              </a:buClr>
              <a:buSzPts val="700"/>
              <a:buFont typeface="Open Sans"/>
              <a:buChar char="●"/>
              <a:defRPr/>
            </a:lvl7pPr>
            <a:lvl8pPr lvl="7" algn="ctr">
              <a:lnSpc>
                <a:spcPct val="100000"/>
              </a:lnSpc>
              <a:spcBef>
                <a:spcPts val="0"/>
              </a:spcBef>
              <a:spcAft>
                <a:spcPts val="0"/>
              </a:spcAft>
              <a:buClr>
                <a:srgbClr val="999999"/>
              </a:buClr>
              <a:buSzPts val="700"/>
              <a:buFont typeface="Open Sans"/>
              <a:buChar char="○"/>
              <a:defRPr/>
            </a:lvl8pPr>
            <a:lvl9pPr lvl="8" algn="ctr">
              <a:lnSpc>
                <a:spcPct val="100000"/>
              </a:lnSpc>
              <a:spcBef>
                <a:spcPts val="0"/>
              </a:spcBef>
              <a:spcAft>
                <a:spcPts val="0"/>
              </a:spcAft>
              <a:buClr>
                <a:srgbClr val="999999"/>
              </a:buClr>
              <a:buSzPts val="600"/>
              <a:buFont typeface="Open Sans"/>
              <a:buChar char="■"/>
              <a:defRPr/>
            </a:lvl9pPr>
          </a:lstStyle>
          <a:p/>
        </p:txBody>
      </p:sp>
      <p:sp>
        <p:nvSpPr>
          <p:cNvPr id="505" name="Google Shape;505;p66"/>
          <p:cNvSpPr/>
          <p:nvPr>
            <p:ph idx="2" type="pic"/>
          </p:nvPr>
        </p:nvSpPr>
        <p:spPr>
          <a:xfrm>
            <a:off x="5145025" y="601950"/>
            <a:ext cx="3025200" cy="3939600"/>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6" name="Shape 506"/>
        <p:cNvGrpSpPr/>
        <p:nvPr/>
      </p:nvGrpSpPr>
      <p:grpSpPr>
        <a:xfrm>
          <a:off x="0" y="0"/>
          <a:ext cx="0" cy="0"/>
          <a:chOff x="0" y="0"/>
          <a:chExt cx="0" cy="0"/>
        </a:xfrm>
      </p:grpSpPr>
      <p:sp>
        <p:nvSpPr>
          <p:cNvPr id="507" name="Google Shape;507;p67"/>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8" name="Google Shape;508;p67"/>
          <p:cNvGrpSpPr/>
          <p:nvPr/>
        </p:nvGrpSpPr>
        <p:grpSpPr>
          <a:xfrm>
            <a:off x="6819197" y="4072480"/>
            <a:ext cx="506140" cy="2197918"/>
            <a:chOff x="4792514" y="2979701"/>
            <a:chExt cx="305307" cy="1325804"/>
          </a:xfrm>
        </p:grpSpPr>
        <p:sp>
          <p:nvSpPr>
            <p:cNvPr id="509" name="Google Shape;509;p67"/>
            <p:cNvSpPr/>
            <p:nvPr/>
          </p:nvSpPr>
          <p:spPr>
            <a:xfrm rot="-5400000">
              <a:off x="4409125" y="3616809"/>
              <a:ext cx="1266256" cy="111136"/>
            </a:xfrm>
            <a:custGeom>
              <a:rect b="b" l="l" r="r" t="t"/>
              <a:pathLst>
                <a:path extrusionOk="0" h="2555" w="29111">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67"/>
            <p:cNvSpPr/>
            <p:nvPr/>
          </p:nvSpPr>
          <p:spPr>
            <a:xfrm rot="-5400000">
              <a:off x="4335310" y="3589536"/>
              <a:ext cx="1325804" cy="106134"/>
            </a:xfrm>
            <a:custGeom>
              <a:rect b="b" l="l" r="r" t="t"/>
              <a:pathLst>
                <a:path extrusionOk="0" h="2440" w="3048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67"/>
            <p:cNvSpPr/>
            <p:nvPr/>
          </p:nvSpPr>
          <p:spPr>
            <a:xfrm rot="-5400000">
              <a:off x="4348012" y="3656827"/>
              <a:ext cx="1196790" cy="100566"/>
            </a:xfrm>
            <a:custGeom>
              <a:rect b="b" l="l" r="r" t="t"/>
              <a:pathLst>
                <a:path extrusionOk="0" h="2312" w="27514">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67"/>
            <p:cNvSpPr/>
            <p:nvPr/>
          </p:nvSpPr>
          <p:spPr>
            <a:xfrm rot="-5400000">
              <a:off x="4316977" y="3695300"/>
              <a:ext cx="1119234" cy="101175"/>
            </a:xfrm>
            <a:custGeom>
              <a:rect b="b" l="l" r="r" t="t"/>
              <a:pathLst>
                <a:path extrusionOk="0" h="2326" w="25731">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67"/>
            <p:cNvSpPr/>
            <p:nvPr/>
          </p:nvSpPr>
          <p:spPr>
            <a:xfrm rot="-5400000">
              <a:off x="4328765" y="3810699"/>
              <a:ext cx="958554" cy="31057"/>
            </a:xfrm>
            <a:custGeom>
              <a:rect b="b" l="l" r="r" t="t"/>
              <a:pathLst>
                <a:path extrusionOk="0" h="714" w="22037">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4" name="Google Shape;514;p67"/>
          <p:cNvGrpSpPr/>
          <p:nvPr/>
        </p:nvGrpSpPr>
        <p:grpSpPr>
          <a:xfrm>
            <a:off x="2805095" y="3403369"/>
            <a:ext cx="793058" cy="2575416"/>
            <a:chOff x="6278982" y="2751992"/>
            <a:chExt cx="478381" cy="1553514"/>
          </a:xfrm>
        </p:grpSpPr>
        <p:sp>
          <p:nvSpPr>
            <p:cNvPr id="515" name="Google Shape;515;p67"/>
            <p:cNvSpPr/>
            <p:nvPr/>
          </p:nvSpPr>
          <p:spPr>
            <a:xfrm rot="-5400000">
              <a:off x="6192439" y="3740581"/>
              <a:ext cx="1059686" cy="70161"/>
            </a:xfrm>
            <a:custGeom>
              <a:rect b="b" l="l" r="r" t="t"/>
              <a:pathLst>
                <a:path extrusionOk="0" h="1613" w="24362">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67"/>
            <p:cNvSpPr/>
            <p:nvPr/>
          </p:nvSpPr>
          <p:spPr>
            <a:xfrm rot="-5400000">
              <a:off x="6010359" y="3607522"/>
              <a:ext cx="1325804" cy="70161"/>
            </a:xfrm>
            <a:custGeom>
              <a:rect b="b" l="l" r="r" t="t"/>
              <a:pathLst>
                <a:path extrusionOk="0" h="1613" w="3048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67"/>
            <p:cNvSpPr/>
            <p:nvPr/>
          </p:nvSpPr>
          <p:spPr>
            <a:xfrm rot="-5400000">
              <a:off x="6022147" y="3665853"/>
              <a:ext cx="1214755" cy="64550"/>
            </a:xfrm>
            <a:custGeom>
              <a:rect b="b" l="l" r="r" t="t"/>
              <a:pathLst>
                <a:path extrusionOk="0" h="1484" w="27927">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67"/>
            <p:cNvSpPr/>
            <p:nvPr/>
          </p:nvSpPr>
          <p:spPr>
            <a:xfrm rot="-5400000">
              <a:off x="5843461" y="3619310"/>
              <a:ext cx="1279305" cy="93085"/>
            </a:xfrm>
            <a:custGeom>
              <a:rect b="b" l="l" r="r" t="t"/>
              <a:pathLst>
                <a:path extrusionOk="0" h="2140" w="29411">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67"/>
            <p:cNvSpPr/>
            <p:nvPr/>
          </p:nvSpPr>
          <p:spPr>
            <a:xfrm rot="-5400000">
              <a:off x="5753204" y="3565025"/>
              <a:ext cx="1374825" cy="106134"/>
            </a:xfrm>
            <a:custGeom>
              <a:rect b="b" l="l" r="r" t="t"/>
              <a:pathLst>
                <a:path extrusionOk="0" h="2440" w="31607">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67"/>
            <p:cNvSpPr/>
            <p:nvPr/>
          </p:nvSpPr>
          <p:spPr>
            <a:xfrm rot="-5400000">
              <a:off x="5618885" y="3466677"/>
              <a:ext cx="1553513" cy="124142"/>
            </a:xfrm>
            <a:custGeom>
              <a:rect b="b" l="l" r="r" t="t"/>
              <a:pathLst>
                <a:path extrusionOk="0" h="2854" w="35715">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67"/>
            <p:cNvSpPr/>
            <p:nvPr/>
          </p:nvSpPr>
          <p:spPr>
            <a:xfrm rot="-5400000">
              <a:off x="5790418" y="3674835"/>
              <a:ext cx="1119234" cy="142106"/>
            </a:xfrm>
            <a:custGeom>
              <a:rect b="b" l="l" r="r" t="t"/>
              <a:pathLst>
                <a:path extrusionOk="0" h="3267" w="25731">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67"/>
            <p:cNvSpPr/>
            <p:nvPr/>
          </p:nvSpPr>
          <p:spPr>
            <a:xfrm rot="-5400000">
              <a:off x="6430370" y="3978513"/>
              <a:ext cx="620405" cy="33580"/>
            </a:xfrm>
            <a:custGeom>
              <a:rect b="b" l="l" r="r" t="t"/>
              <a:pathLst>
                <a:path extrusionOk="0" h="772" w="14263">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67"/>
            <p:cNvSpPr/>
            <p:nvPr/>
          </p:nvSpPr>
          <p:spPr>
            <a:xfrm rot="-5400000">
              <a:off x="5858989" y="3544234"/>
              <a:ext cx="1460429" cy="62114"/>
            </a:xfrm>
            <a:custGeom>
              <a:rect b="b" l="l" r="r" t="t"/>
              <a:pathLst>
                <a:path extrusionOk="0" h="1428" w="33575">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4" name="Google Shape;524;p67"/>
          <p:cNvGrpSpPr/>
          <p:nvPr/>
        </p:nvGrpSpPr>
        <p:grpSpPr>
          <a:xfrm>
            <a:off x="1818651" y="3523720"/>
            <a:ext cx="1143730" cy="2455064"/>
            <a:chOff x="5452016" y="2824589"/>
            <a:chExt cx="689908" cy="1480917"/>
          </a:xfrm>
        </p:grpSpPr>
        <p:sp>
          <p:nvSpPr>
            <p:cNvPr id="525" name="Google Shape;525;p67"/>
            <p:cNvSpPr/>
            <p:nvPr/>
          </p:nvSpPr>
          <p:spPr>
            <a:xfrm rot="-5400000">
              <a:off x="5392462" y="3556043"/>
              <a:ext cx="1325804" cy="173120"/>
            </a:xfrm>
            <a:custGeom>
              <a:rect b="b" l="l" r="r" t="t"/>
              <a:pathLst>
                <a:path extrusionOk="0" h="3980" w="3048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67"/>
            <p:cNvSpPr/>
            <p:nvPr/>
          </p:nvSpPr>
          <p:spPr>
            <a:xfrm rot="-5400000">
              <a:off x="5265885" y="3473528"/>
              <a:ext cx="1480916" cy="183037"/>
            </a:xfrm>
            <a:custGeom>
              <a:rect b="b" l="l" r="r" t="t"/>
              <a:pathLst>
                <a:path extrusionOk="0" h="4208" w="34046">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67"/>
            <p:cNvSpPr/>
            <p:nvPr/>
          </p:nvSpPr>
          <p:spPr>
            <a:xfrm rot="-5400000">
              <a:off x="5330414" y="3589558"/>
              <a:ext cx="1245768" cy="186126"/>
            </a:xfrm>
            <a:custGeom>
              <a:rect b="b" l="l" r="r" t="t"/>
              <a:pathLst>
                <a:path extrusionOk="0" h="4279" w="2864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67"/>
            <p:cNvSpPr/>
            <p:nvPr/>
          </p:nvSpPr>
          <p:spPr>
            <a:xfrm rot="-5400000">
              <a:off x="5370411" y="3676053"/>
              <a:ext cx="1059686" cy="199219"/>
            </a:xfrm>
            <a:custGeom>
              <a:rect b="b" l="l" r="r" t="t"/>
              <a:pathLst>
                <a:path extrusionOk="0" h="4580" w="24362">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67"/>
            <p:cNvSpPr/>
            <p:nvPr/>
          </p:nvSpPr>
          <p:spPr>
            <a:xfrm rot="-5400000">
              <a:off x="5334134" y="3789929"/>
              <a:ext cx="935588" cy="95564"/>
            </a:xfrm>
            <a:custGeom>
              <a:rect b="b" l="l" r="r" t="t"/>
              <a:pathLst>
                <a:path extrusionOk="0" h="2197" w="21509">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67"/>
            <p:cNvSpPr/>
            <p:nvPr/>
          </p:nvSpPr>
          <p:spPr>
            <a:xfrm rot="-5400000">
              <a:off x="5331634" y="3818442"/>
              <a:ext cx="868602" cy="105525"/>
            </a:xfrm>
            <a:custGeom>
              <a:rect b="b" l="l" r="r" t="t"/>
              <a:pathLst>
                <a:path extrusionOk="0" h="2426" w="19969">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67"/>
            <p:cNvSpPr/>
            <p:nvPr/>
          </p:nvSpPr>
          <p:spPr>
            <a:xfrm rot="-5400000">
              <a:off x="5163516" y="3683817"/>
              <a:ext cx="1119234" cy="124142"/>
            </a:xfrm>
            <a:custGeom>
              <a:rect b="b" l="l" r="r" t="t"/>
              <a:pathLst>
                <a:path extrusionOk="0" h="2854" w="25731">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67"/>
            <p:cNvSpPr/>
            <p:nvPr/>
          </p:nvSpPr>
          <p:spPr>
            <a:xfrm rot="-5400000">
              <a:off x="5189572" y="3740886"/>
              <a:ext cx="982130" cy="147109"/>
            </a:xfrm>
            <a:custGeom>
              <a:rect b="b" l="l" r="r" t="t"/>
              <a:pathLst>
                <a:path extrusionOk="0" h="3382" w="22579">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67"/>
            <p:cNvSpPr/>
            <p:nvPr/>
          </p:nvSpPr>
          <p:spPr>
            <a:xfrm rot="-5400000">
              <a:off x="5194836" y="3787124"/>
              <a:ext cx="868602" cy="168161"/>
            </a:xfrm>
            <a:custGeom>
              <a:rect b="b" l="l" r="r" t="t"/>
              <a:pathLst>
                <a:path extrusionOk="0" h="3866" w="19969">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67"/>
            <p:cNvSpPr/>
            <p:nvPr/>
          </p:nvSpPr>
          <p:spPr>
            <a:xfrm rot="-5400000">
              <a:off x="5215324" y="3849151"/>
              <a:ext cx="733977" cy="178731"/>
            </a:xfrm>
            <a:custGeom>
              <a:rect b="b" l="l" r="r" t="t"/>
              <a:pathLst>
                <a:path extrusionOk="0" h="4109" w="16874">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67"/>
            <p:cNvSpPr/>
            <p:nvPr/>
          </p:nvSpPr>
          <p:spPr>
            <a:xfrm rot="-5400000">
              <a:off x="5841900" y="4018530"/>
              <a:ext cx="465336" cy="108613"/>
            </a:xfrm>
            <a:custGeom>
              <a:rect b="b" l="l" r="r" t="t"/>
              <a:pathLst>
                <a:path extrusionOk="0" h="2497" w="10698">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67"/>
            <p:cNvSpPr/>
            <p:nvPr/>
          </p:nvSpPr>
          <p:spPr>
            <a:xfrm rot="-5400000">
              <a:off x="5874501" y="4051132"/>
              <a:ext cx="431191" cy="77556"/>
            </a:xfrm>
            <a:custGeom>
              <a:rect b="b" l="l" r="r" t="t"/>
              <a:pathLst>
                <a:path extrusionOk="0" h="1783" w="9913">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67"/>
            <p:cNvSpPr/>
            <p:nvPr/>
          </p:nvSpPr>
          <p:spPr>
            <a:xfrm rot="-5400000">
              <a:off x="5229613" y="3907503"/>
              <a:ext cx="620405" cy="175599"/>
            </a:xfrm>
            <a:custGeom>
              <a:rect b="b" l="l" r="r" t="t"/>
              <a:pathLst>
                <a:path extrusionOk="0" h="4037" w="14263">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8" name="Google Shape;538;p67"/>
          <p:cNvGrpSpPr/>
          <p:nvPr/>
        </p:nvGrpSpPr>
        <p:grpSpPr>
          <a:xfrm>
            <a:off x="3662199" y="3600880"/>
            <a:ext cx="728235" cy="2377904"/>
            <a:chOff x="6961407" y="2871131"/>
            <a:chExt cx="439278" cy="1434375"/>
          </a:xfrm>
        </p:grpSpPr>
        <p:sp>
          <p:nvSpPr>
            <p:cNvPr id="539" name="Google Shape;539;p67"/>
            <p:cNvSpPr/>
            <p:nvPr/>
          </p:nvSpPr>
          <p:spPr>
            <a:xfrm rot="-5400000">
              <a:off x="6647504" y="3552324"/>
              <a:ext cx="1374825" cy="131536"/>
            </a:xfrm>
            <a:custGeom>
              <a:rect b="b" l="l" r="r" t="t"/>
              <a:pathLst>
                <a:path extrusionOk="0" h="3024" w="31607">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67"/>
            <p:cNvSpPr/>
            <p:nvPr/>
          </p:nvSpPr>
          <p:spPr>
            <a:xfrm rot="-5400000">
              <a:off x="6677278" y="3618071"/>
              <a:ext cx="1230283" cy="144586"/>
            </a:xfrm>
            <a:custGeom>
              <a:rect b="b" l="l" r="r" t="t"/>
              <a:pathLst>
                <a:path extrusionOk="0" h="3324" w="28284">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67"/>
            <p:cNvSpPr/>
            <p:nvPr/>
          </p:nvSpPr>
          <p:spPr>
            <a:xfrm rot="-5400000">
              <a:off x="6529931" y="3512306"/>
              <a:ext cx="1434374" cy="152024"/>
            </a:xfrm>
            <a:custGeom>
              <a:rect b="b" l="l" r="r" t="t"/>
              <a:pathLst>
                <a:path extrusionOk="0" h="3495" w="32976">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67"/>
            <p:cNvSpPr/>
            <p:nvPr/>
          </p:nvSpPr>
          <p:spPr>
            <a:xfrm rot="-5400000">
              <a:off x="6645331" y="3671116"/>
              <a:ext cx="1098138" cy="170641"/>
            </a:xfrm>
            <a:custGeom>
              <a:rect b="b" l="l" r="r" t="t"/>
              <a:pathLst>
                <a:path extrusionOk="0" h="3923" w="25246">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67"/>
            <p:cNvSpPr/>
            <p:nvPr/>
          </p:nvSpPr>
          <p:spPr>
            <a:xfrm rot="-5400000">
              <a:off x="6506661" y="3582076"/>
              <a:ext cx="1284264" cy="162594"/>
            </a:xfrm>
            <a:custGeom>
              <a:rect b="b" l="l" r="r" t="t"/>
              <a:pathLst>
                <a:path extrusionOk="0" h="3738" w="29525">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67"/>
            <p:cNvSpPr/>
            <p:nvPr/>
          </p:nvSpPr>
          <p:spPr>
            <a:xfrm rot="-5400000">
              <a:off x="6617711" y="3742147"/>
              <a:ext cx="953596" cy="173120"/>
            </a:xfrm>
            <a:custGeom>
              <a:rect b="b" l="l" r="r" t="t"/>
              <a:pathLst>
                <a:path extrusionOk="0" h="3980" w="21923">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67"/>
            <p:cNvSpPr/>
            <p:nvPr/>
          </p:nvSpPr>
          <p:spPr>
            <a:xfrm rot="-5400000">
              <a:off x="6516884" y="3690342"/>
              <a:ext cx="1059686" cy="170641"/>
            </a:xfrm>
            <a:custGeom>
              <a:rect b="b" l="l" r="r" t="t"/>
              <a:pathLst>
                <a:path extrusionOk="0" h="3923" w="24362">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6" name="Google Shape;546;p67"/>
          <p:cNvGrpSpPr/>
          <p:nvPr/>
        </p:nvGrpSpPr>
        <p:grpSpPr>
          <a:xfrm>
            <a:off x="4454482" y="3699597"/>
            <a:ext cx="651153" cy="2279188"/>
            <a:chOff x="7780935" y="2930680"/>
            <a:chExt cx="392780" cy="1374826"/>
          </a:xfrm>
        </p:grpSpPr>
        <p:sp>
          <p:nvSpPr>
            <p:cNvPr id="547" name="Google Shape;547;p67"/>
            <p:cNvSpPr/>
            <p:nvPr/>
          </p:nvSpPr>
          <p:spPr>
            <a:xfrm rot="-5400000">
              <a:off x="7866274" y="3998065"/>
              <a:ext cx="449808" cy="165073"/>
            </a:xfrm>
            <a:custGeom>
              <a:rect b="b" l="l" r="r" t="t"/>
              <a:pathLst>
                <a:path extrusionOk="0" h="3795" w="10341">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67"/>
            <p:cNvSpPr/>
            <p:nvPr/>
          </p:nvSpPr>
          <p:spPr>
            <a:xfrm rot="-5400000">
              <a:off x="7822212" y="3954002"/>
              <a:ext cx="498829" cy="204177"/>
            </a:xfrm>
            <a:custGeom>
              <a:rect b="b" l="l" r="r" t="t"/>
              <a:pathLst>
                <a:path extrusionOk="0" h="4694" w="11468">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67"/>
            <p:cNvSpPr/>
            <p:nvPr/>
          </p:nvSpPr>
          <p:spPr>
            <a:xfrm rot="-5400000">
              <a:off x="7418033" y="3559740"/>
              <a:ext cx="1266256" cy="225274"/>
            </a:xfrm>
            <a:custGeom>
              <a:rect b="b" l="l" r="r" t="t"/>
              <a:pathLst>
                <a:path extrusionOk="0" h="5179" w="29111">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67"/>
            <p:cNvSpPr/>
            <p:nvPr/>
          </p:nvSpPr>
          <p:spPr>
            <a:xfrm rot="-5400000">
              <a:off x="7317206" y="3505455"/>
              <a:ext cx="1374825" cy="225274"/>
            </a:xfrm>
            <a:custGeom>
              <a:rect b="b" l="l" r="r" t="t"/>
              <a:pathLst>
                <a:path extrusionOk="0" h="5179" w="31607">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67"/>
            <p:cNvSpPr/>
            <p:nvPr/>
          </p:nvSpPr>
          <p:spPr>
            <a:xfrm rot="-5400000">
              <a:off x="7374298" y="3624573"/>
              <a:ext cx="1144680" cy="217183"/>
            </a:xfrm>
            <a:custGeom>
              <a:rect b="b" l="l" r="r" t="t"/>
              <a:pathLst>
                <a:path extrusionOk="0" h="4993" w="26316">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67"/>
            <p:cNvSpPr/>
            <p:nvPr/>
          </p:nvSpPr>
          <p:spPr>
            <a:xfrm rot="-5400000">
              <a:off x="7256398" y="3576791"/>
              <a:ext cx="1253250" cy="204177"/>
            </a:xfrm>
            <a:custGeom>
              <a:rect b="b" l="l" r="r" t="t"/>
              <a:pathLst>
                <a:path extrusionOk="0" h="4694" w="28812">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3" name="Google Shape;553;p67"/>
          <p:cNvGrpSpPr/>
          <p:nvPr/>
        </p:nvGrpSpPr>
        <p:grpSpPr>
          <a:xfrm>
            <a:off x="5169696" y="3421397"/>
            <a:ext cx="793063" cy="2849000"/>
            <a:chOff x="8623428" y="2586962"/>
            <a:chExt cx="478382" cy="1718544"/>
          </a:xfrm>
        </p:grpSpPr>
        <p:sp>
          <p:nvSpPr>
            <p:cNvPr id="554" name="Google Shape;554;p67"/>
            <p:cNvSpPr/>
            <p:nvPr/>
          </p:nvSpPr>
          <p:spPr>
            <a:xfrm rot="-5400000">
              <a:off x="8267028" y="3481249"/>
              <a:ext cx="1527458" cy="121054"/>
            </a:xfrm>
            <a:custGeom>
              <a:rect b="b" l="l" r="r" t="t"/>
              <a:pathLst>
                <a:path extrusionOk="0" h="2783" w="35116">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67"/>
            <p:cNvSpPr/>
            <p:nvPr/>
          </p:nvSpPr>
          <p:spPr>
            <a:xfrm rot="-5400000">
              <a:off x="8122184" y="3470418"/>
              <a:ext cx="1506971" cy="163203"/>
            </a:xfrm>
            <a:custGeom>
              <a:rect b="b" l="l" r="r" t="t"/>
              <a:pathLst>
                <a:path extrusionOk="0" h="3752" w="34645">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67"/>
            <p:cNvSpPr/>
            <p:nvPr/>
          </p:nvSpPr>
          <p:spPr>
            <a:xfrm rot="-5400000">
              <a:off x="8039648" y="3426986"/>
              <a:ext cx="1578959" cy="178079"/>
            </a:xfrm>
            <a:custGeom>
              <a:rect b="b" l="l" r="r" t="t"/>
              <a:pathLst>
                <a:path extrusionOk="0" h="4094" w="3630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67"/>
            <p:cNvSpPr/>
            <p:nvPr/>
          </p:nvSpPr>
          <p:spPr>
            <a:xfrm rot="-5400000">
              <a:off x="8073163" y="3501432"/>
              <a:ext cx="1413930" cy="194216"/>
            </a:xfrm>
            <a:custGeom>
              <a:rect b="b" l="l" r="r" t="t"/>
              <a:pathLst>
                <a:path extrusionOk="0" h="4465" w="32506">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67"/>
            <p:cNvSpPr/>
            <p:nvPr/>
          </p:nvSpPr>
          <p:spPr>
            <a:xfrm rot="-5400000">
              <a:off x="8472362" y="4017291"/>
              <a:ext cx="439281" cy="137148"/>
            </a:xfrm>
            <a:custGeom>
              <a:rect b="b" l="l" r="r" t="t"/>
              <a:pathLst>
                <a:path extrusionOk="0" h="3153" w="10099">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67"/>
            <p:cNvSpPr/>
            <p:nvPr/>
          </p:nvSpPr>
          <p:spPr>
            <a:xfrm rot="-5400000">
              <a:off x="8472688" y="3978513"/>
              <a:ext cx="477733" cy="176252"/>
            </a:xfrm>
            <a:custGeom>
              <a:rect b="b" l="l" r="r" t="t"/>
              <a:pathLst>
                <a:path extrusionOk="0" h="4052" w="10983">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67"/>
            <p:cNvSpPr/>
            <p:nvPr/>
          </p:nvSpPr>
          <p:spPr>
            <a:xfrm rot="-5400000">
              <a:off x="8182970" y="3430727"/>
              <a:ext cx="1620499" cy="129057"/>
            </a:xfrm>
            <a:custGeom>
              <a:rect b="b" l="l" r="r" t="t"/>
              <a:pathLst>
                <a:path extrusionOk="0" h="2967" w="37255">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67"/>
            <p:cNvSpPr/>
            <p:nvPr/>
          </p:nvSpPr>
          <p:spPr>
            <a:xfrm rot="-5400000">
              <a:off x="8089908" y="3371157"/>
              <a:ext cx="1718543" cy="150153"/>
            </a:xfrm>
            <a:custGeom>
              <a:rect b="b" l="l" r="r" t="t"/>
              <a:pathLst>
                <a:path extrusionOk="0" h="3452" w="39509">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67"/>
            <p:cNvSpPr/>
            <p:nvPr/>
          </p:nvSpPr>
          <p:spPr>
            <a:xfrm rot="-5400000">
              <a:off x="8069444" y="3539297"/>
              <a:ext cx="1330763" cy="201654"/>
            </a:xfrm>
            <a:custGeom>
              <a:rect b="b" l="l" r="r" t="t"/>
              <a:pathLst>
                <a:path extrusionOk="0" h="4636" w="30594">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67"/>
            <p:cNvSpPr/>
            <p:nvPr/>
          </p:nvSpPr>
          <p:spPr>
            <a:xfrm rot="-5400000">
              <a:off x="8940152" y="3389472"/>
              <a:ext cx="230232" cy="93085"/>
            </a:xfrm>
            <a:custGeom>
              <a:rect b="b" l="l" r="r" t="t"/>
              <a:pathLst>
                <a:path extrusionOk="0" h="2140" w="5293">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67"/>
            <p:cNvSpPr/>
            <p:nvPr/>
          </p:nvSpPr>
          <p:spPr>
            <a:xfrm rot="-5400000">
              <a:off x="8976450" y="3345735"/>
              <a:ext cx="196696" cy="54024"/>
            </a:xfrm>
            <a:custGeom>
              <a:rect b="b" l="l" r="r" t="t"/>
              <a:pathLst>
                <a:path extrusionOk="0" h="1242" w="4522">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5" name="Google Shape;565;p67"/>
          <p:cNvGrpSpPr/>
          <p:nvPr/>
        </p:nvGrpSpPr>
        <p:grpSpPr>
          <a:xfrm>
            <a:off x="6005248" y="3407991"/>
            <a:ext cx="771433" cy="2862405"/>
            <a:chOff x="4128096" y="2589446"/>
            <a:chExt cx="465335" cy="1726630"/>
          </a:xfrm>
        </p:grpSpPr>
        <p:sp>
          <p:nvSpPr>
            <p:cNvPr id="566" name="Google Shape;566;p67"/>
            <p:cNvSpPr/>
            <p:nvPr/>
          </p:nvSpPr>
          <p:spPr>
            <a:xfrm rot="-5400000">
              <a:off x="4350516" y="3592343"/>
              <a:ext cx="447328" cy="38495"/>
            </a:xfrm>
            <a:custGeom>
              <a:rect b="b" l="l" r="r" t="t"/>
              <a:pathLst>
                <a:path extrusionOk="0" h="885" w="10284">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67"/>
            <p:cNvSpPr/>
            <p:nvPr/>
          </p:nvSpPr>
          <p:spPr>
            <a:xfrm rot="-5400000">
              <a:off x="4258650" y="2857151"/>
              <a:ext cx="602484" cy="67073"/>
            </a:xfrm>
            <a:custGeom>
              <a:rect b="b" l="l" r="r" t="t"/>
              <a:pathLst>
                <a:path extrusionOk="0" h="1542" w="13851">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67"/>
            <p:cNvSpPr/>
            <p:nvPr/>
          </p:nvSpPr>
          <p:spPr>
            <a:xfrm rot="-5400000">
              <a:off x="4342753" y="2990231"/>
              <a:ext cx="395827" cy="105525"/>
            </a:xfrm>
            <a:custGeom>
              <a:rect b="b" l="l" r="r" t="t"/>
              <a:pathLst>
                <a:path extrusionOk="0" h="2426" w="910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67"/>
            <p:cNvSpPr/>
            <p:nvPr/>
          </p:nvSpPr>
          <p:spPr>
            <a:xfrm rot="-5400000">
              <a:off x="4236967" y="2935946"/>
              <a:ext cx="565859" cy="147065"/>
            </a:xfrm>
            <a:custGeom>
              <a:rect b="b" l="l" r="r" t="t"/>
              <a:pathLst>
                <a:path extrusionOk="0" h="3381" w="13009">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67"/>
            <p:cNvSpPr/>
            <p:nvPr/>
          </p:nvSpPr>
          <p:spPr>
            <a:xfrm rot="-5400000">
              <a:off x="4284728" y="3027769"/>
              <a:ext cx="421317" cy="196087"/>
            </a:xfrm>
            <a:custGeom>
              <a:rect b="b" l="l" r="r" t="t"/>
              <a:pathLst>
                <a:path extrusionOk="0" h="4508" w="9686">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67"/>
            <p:cNvSpPr/>
            <p:nvPr/>
          </p:nvSpPr>
          <p:spPr>
            <a:xfrm rot="-5400000">
              <a:off x="3936988" y="3222875"/>
              <a:ext cx="1067777" cy="245108"/>
            </a:xfrm>
            <a:custGeom>
              <a:rect b="b" l="l" r="r" t="t"/>
              <a:pathLst>
                <a:path extrusionOk="0" h="5635" w="24548">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67"/>
            <p:cNvSpPr/>
            <p:nvPr/>
          </p:nvSpPr>
          <p:spPr>
            <a:xfrm rot="-5400000">
              <a:off x="3583049" y="3406216"/>
              <a:ext cx="1613105" cy="206613"/>
            </a:xfrm>
            <a:custGeom>
              <a:rect b="b" l="l" r="r" t="t"/>
              <a:pathLst>
                <a:path extrusionOk="0" h="4750" w="37085">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67"/>
            <p:cNvSpPr/>
            <p:nvPr/>
          </p:nvSpPr>
          <p:spPr>
            <a:xfrm rot="-5400000">
              <a:off x="3683572" y="3550758"/>
              <a:ext cx="1318409" cy="212224"/>
            </a:xfrm>
            <a:custGeom>
              <a:rect b="b" l="l" r="r" t="t"/>
              <a:pathLst>
                <a:path extrusionOk="0" h="4879" w="3031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67"/>
            <p:cNvSpPr/>
            <p:nvPr/>
          </p:nvSpPr>
          <p:spPr>
            <a:xfrm rot="-5400000">
              <a:off x="3890469" y="3910287"/>
              <a:ext cx="679996" cy="131580"/>
            </a:xfrm>
            <a:custGeom>
              <a:rect b="b" l="l" r="r" t="t"/>
              <a:pathLst>
                <a:path extrusionOk="0" h="3025" w="15633">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67"/>
            <p:cNvSpPr/>
            <p:nvPr/>
          </p:nvSpPr>
          <p:spPr>
            <a:xfrm rot="-5400000">
              <a:off x="3593294" y="3509501"/>
              <a:ext cx="1400924" cy="212224"/>
            </a:xfrm>
            <a:custGeom>
              <a:rect b="b" l="l" r="r" t="t"/>
              <a:pathLst>
                <a:path extrusionOk="0" h="4879" w="32207">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67"/>
            <p:cNvSpPr/>
            <p:nvPr/>
          </p:nvSpPr>
          <p:spPr>
            <a:xfrm rot="-5400000">
              <a:off x="3468913" y="3442188"/>
              <a:ext cx="1533069" cy="214704"/>
            </a:xfrm>
            <a:custGeom>
              <a:rect b="b" l="l" r="r" t="t"/>
              <a:pathLst>
                <a:path extrusionOk="0" h="4936" w="35245">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7" name="Google Shape;577;p67"/>
          <p:cNvSpPr txBox="1"/>
          <p:nvPr>
            <p:ph hasCustomPrompt="1" type="title"/>
          </p:nvPr>
        </p:nvSpPr>
        <p:spPr>
          <a:xfrm>
            <a:off x="1984800" y="1438700"/>
            <a:ext cx="5174400" cy="1170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9600"/>
              <a:buNone/>
              <a:defRPr sz="6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578" name="Google Shape;578;p67"/>
          <p:cNvSpPr txBox="1"/>
          <p:nvPr>
            <p:ph idx="1" type="subTitle"/>
          </p:nvPr>
        </p:nvSpPr>
        <p:spPr>
          <a:xfrm>
            <a:off x="1984800" y="2491950"/>
            <a:ext cx="5174400" cy="41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579" name="Shape 579"/>
        <p:cNvGrpSpPr/>
        <p:nvPr/>
      </p:nvGrpSpPr>
      <p:grpSpPr>
        <a:xfrm>
          <a:off x="0" y="0"/>
          <a:ext cx="0" cy="0"/>
          <a:chOff x="0" y="0"/>
          <a:chExt cx="0" cy="0"/>
        </a:xfrm>
      </p:grpSpPr>
      <p:sp>
        <p:nvSpPr>
          <p:cNvPr id="580" name="Google Shape;580;p68"/>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68"/>
          <p:cNvSpPr txBox="1"/>
          <p:nvPr>
            <p:ph type="title"/>
          </p:nvPr>
        </p:nvSpPr>
        <p:spPr>
          <a:xfrm>
            <a:off x="4118275" y="630550"/>
            <a:ext cx="4312500" cy="768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6000"/>
              <a:buNone/>
              <a:defRPr sz="45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582" name="Google Shape;582;p68"/>
          <p:cNvSpPr txBox="1"/>
          <p:nvPr>
            <p:ph idx="1" type="subTitle"/>
          </p:nvPr>
        </p:nvSpPr>
        <p:spPr>
          <a:xfrm>
            <a:off x="4118275" y="1356469"/>
            <a:ext cx="4312500" cy="408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583" name="Google Shape;583;p68"/>
          <p:cNvSpPr txBox="1"/>
          <p:nvPr>
            <p:ph idx="2" type="title"/>
          </p:nvPr>
        </p:nvSpPr>
        <p:spPr>
          <a:xfrm>
            <a:off x="4118275" y="2004460"/>
            <a:ext cx="4312500" cy="768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6000"/>
              <a:buNone/>
              <a:defRPr sz="45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584" name="Google Shape;584;p68"/>
          <p:cNvSpPr txBox="1"/>
          <p:nvPr>
            <p:ph idx="3" type="subTitle"/>
          </p:nvPr>
        </p:nvSpPr>
        <p:spPr>
          <a:xfrm>
            <a:off x="4118275" y="2728056"/>
            <a:ext cx="4312500" cy="408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585" name="Google Shape;585;p68"/>
          <p:cNvSpPr txBox="1"/>
          <p:nvPr>
            <p:ph idx="4" type="title"/>
          </p:nvPr>
        </p:nvSpPr>
        <p:spPr>
          <a:xfrm>
            <a:off x="4118275" y="3378371"/>
            <a:ext cx="4312500" cy="768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lt1"/>
              </a:buClr>
              <a:buSzPts val="6000"/>
              <a:buNone/>
              <a:defRPr sz="45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586" name="Google Shape;586;p68"/>
          <p:cNvSpPr txBox="1"/>
          <p:nvPr>
            <p:ph idx="5" type="subTitle"/>
          </p:nvPr>
        </p:nvSpPr>
        <p:spPr>
          <a:xfrm>
            <a:off x="4118275" y="4104649"/>
            <a:ext cx="4312500" cy="4083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grpSp>
        <p:nvGrpSpPr>
          <p:cNvPr id="587" name="Google Shape;587;p68"/>
          <p:cNvGrpSpPr/>
          <p:nvPr/>
        </p:nvGrpSpPr>
        <p:grpSpPr>
          <a:xfrm>
            <a:off x="-2" y="91397"/>
            <a:ext cx="2581576" cy="4960722"/>
            <a:chOff x="-2" y="91397"/>
            <a:chExt cx="2581576" cy="4960722"/>
          </a:xfrm>
        </p:grpSpPr>
        <p:grpSp>
          <p:nvGrpSpPr>
            <p:cNvPr id="588" name="Google Shape;588;p68"/>
            <p:cNvGrpSpPr/>
            <p:nvPr/>
          </p:nvGrpSpPr>
          <p:grpSpPr>
            <a:xfrm rot="5400000">
              <a:off x="716105" y="1036885"/>
              <a:ext cx="1149364" cy="2581575"/>
              <a:chOff x="1390914" y="2488357"/>
              <a:chExt cx="811526" cy="1822760"/>
            </a:xfrm>
          </p:grpSpPr>
          <p:sp>
            <p:nvSpPr>
              <p:cNvPr id="589" name="Google Shape;589;p68"/>
              <p:cNvSpPr/>
              <p:nvPr/>
            </p:nvSpPr>
            <p:spPr>
              <a:xfrm rot="-5400000">
                <a:off x="1739909" y="2894384"/>
                <a:ext cx="868558" cy="56503"/>
              </a:xfrm>
              <a:custGeom>
                <a:rect b="b" l="l" r="r" t="t"/>
                <a:pathLst>
                  <a:path extrusionOk="0" h="1299" w="19968">
                    <a:moveTo>
                      <a:pt x="19554" y="0"/>
                    </a:moveTo>
                    <a:cubicBezTo>
                      <a:pt x="19426" y="0"/>
                      <a:pt x="19255" y="114"/>
                      <a:pt x="19198" y="229"/>
                    </a:cubicBezTo>
                    <a:lnTo>
                      <a:pt x="0" y="229"/>
                    </a:lnTo>
                    <a:lnTo>
                      <a:pt x="0" y="1298"/>
                    </a:lnTo>
                    <a:lnTo>
                      <a:pt x="228" y="1298"/>
                    </a:lnTo>
                    <a:lnTo>
                      <a:pt x="228" y="471"/>
                    </a:lnTo>
                    <a:lnTo>
                      <a:pt x="19198" y="471"/>
                    </a:lnTo>
                    <a:cubicBezTo>
                      <a:pt x="19255" y="642"/>
                      <a:pt x="19426" y="770"/>
                      <a:pt x="19554" y="770"/>
                    </a:cubicBezTo>
                    <a:cubicBezTo>
                      <a:pt x="19783" y="770"/>
                      <a:pt x="19968" y="585"/>
                      <a:pt x="19968" y="357"/>
                    </a:cubicBezTo>
                    <a:cubicBezTo>
                      <a:pt x="19968" y="171"/>
                      <a:pt x="19783" y="0"/>
                      <a:pt x="19554"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68"/>
              <p:cNvSpPr/>
              <p:nvPr/>
            </p:nvSpPr>
            <p:spPr>
              <a:xfrm rot="-5400000">
                <a:off x="1765616" y="2959195"/>
                <a:ext cx="778040" cy="95608"/>
              </a:xfrm>
              <a:custGeom>
                <a:rect b="b" l="l" r="r" t="t"/>
                <a:pathLst>
                  <a:path extrusionOk="0" h="2198" w="17887">
                    <a:moveTo>
                      <a:pt x="17472" y="1"/>
                    </a:moveTo>
                    <a:cubicBezTo>
                      <a:pt x="17358" y="1"/>
                      <a:pt x="17173" y="115"/>
                      <a:pt x="17116" y="243"/>
                    </a:cubicBezTo>
                    <a:lnTo>
                      <a:pt x="0" y="243"/>
                    </a:lnTo>
                    <a:lnTo>
                      <a:pt x="0" y="2197"/>
                    </a:lnTo>
                    <a:lnTo>
                      <a:pt x="243" y="2197"/>
                    </a:lnTo>
                    <a:lnTo>
                      <a:pt x="243" y="471"/>
                    </a:lnTo>
                    <a:lnTo>
                      <a:pt x="17116" y="471"/>
                    </a:lnTo>
                    <a:cubicBezTo>
                      <a:pt x="17173" y="657"/>
                      <a:pt x="17358" y="714"/>
                      <a:pt x="17472" y="714"/>
                    </a:cubicBezTo>
                    <a:cubicBezTo>
                      <a:pt x="17715" y="714"/>
                      <a:pt x="17886" y="600"/>
                      <a:pt x="17886" y="357"/>
                    </a:cubicBezTo>
                    <a:cubicBezTo>
                      <a:pt x="17886" y="186"/>
                      <a:pt x="17715" y="1"/>
                      <a:pt x="1747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68"/>
              <p:cNvSpPr/>
              <p:nvPr/>
            </p:nvSpPr>
            <p:spPr>
              <a:xfrm rot="-5400000">
                <a:off x="1756634" y="3001714"/>
                <a:ext cx="760032" cy="131580"/>
              </a:xfrm>
              <a:custGeom>
                <a:rect b="b" l="l" r="r" t="t"/>
                <a:pathLst>
                  <a:path extrusionOk="0" h="3025" w="17473">
                    <a:moveTo>
                      <a:pt x="17116" y="0"/>
                    </a:moveTo>
                    <a:cubicBezTo>
                      <a:pt x="16931" y="0"/>
                      <a:pt x="16817" y="58"/>
                      <a:pt x="16759" y="229"/>
                    </a:cubicBezTo>
                    <a:lnTo>
                      <a:pt x="1" y="229"/>
                    </a:lnTo>
                    <a:lnTo>
                      <a:pt x="1" y="3024"/>
                    </a:lnTo>
                    <a:lnTo>
                      <a:pt x="243" y="3024"/>
                    </a:lnTo>
                    <a:lnTo>
                      <a:pt x="243" y="471"/>
                    </a:lnTo>
                    <a:lnTo>
                      <a:pt x="16759" y="471"/>
                    </a:lnTo>
                    <a:cubicBezTo>
                      <a:pt x="16817" y="585"/>
                      <a:pt x="16931" y="714"/>
                      <a:pt x="17116" y="714"/>
                    </a:cubicBezTo>
                    <a:cubicBezTo>
                      <a:pt x="17287" y="714"/>
                      <a:pt x="17473" y="528"/>
                      <a:pt x="17473" y="357"/>
                    </a:cubicBezTo>
                    <a:cubicBezTo>
                      <a:pt x="17473" y="115"/>
                      <a:pt x="17287" y="0"/>
                      <a:pt x="1711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68"/>
              <p:cNvSpPr/>
              <p:nvPr/>
            </p:nvSpPr>
            <p:spPr>
              <a:xfrm rot="-5400000">
                <a:off x="1370420" y="3504542"/>
                <a:ext cx="1460472" cy="152676"/>
              </a:xfrm>
              <a:custGeom>
                <a:rect b="b" l="l" r="r" t="t"/>
                <a:pathLst>
                  <a:path extrusionOk="0" h="3510" w="33576">
                    <a:moveTo>
                      <a:pt x="33162" y="1"/>
                    </a:moveTo>
                    <a:cubicBezTo>
                      <a:pt x="33048" y="1"/>
                      <a:pt x="32862" y="115"/>
                      <a:pt x="32805" y="229"/>
                    </a:cubicBezTo>
                    <a:lnTo>
                      <a:pt x="18371" y="229"/>
                    </a:lnTo>
                    <a:lnTo>
                      <a:pt x="18371" y="3267"/>
                    </a:lnTo>
                    <a:lnTo>
                      <a:pt x="1" y="3267"/>
                    </a:lnTo>
                    <a:lnTo>
                      <a:pt x="1" y="3509"/>
                    </a:lnTo>
                    <a:lnTo>
                      <a:pt x="18600" y="3509"/>
                    </a:lnTo>
                    <a:lnTo>
                      <a:pt x="18600" y="471"/>
                    </a:lnTo>
                    <a:lnTo>
                      <a:pt x="32805" y="471"/>
                    </a:lnTo>
                    <a:cubicBezTo>
                      <a:pt x="32862" y="657"/>
                      <a:pt x="33048" y="714"/>
                      <a:pt x="33162" y="714"/>
                    </a:cubicBezTo>
                    <a:cubicBezTo>
                      <a:pt x="33404" y="714"/>
                      <a:pt x="33575" y="586"/>
                      <a:pt x="33575" y="357"/>
                    </a:cubicBezTo>
                    <a:cubicBezTo>
                      <a:pt x="33575" y="172"/>
                      <a:pt x="33404" y="1"/>
                      <a:pt x="3316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68"/>
              <p:cNvSpPr/>
              <p:nvPr/>
            </p:nvSpPr>
            <p:spPr>
              <a:xfrm rot="-5400000">
                <a:off x="1428446" y="3604151"/>
                <a:ext cx="1253859" cy="160071"/>
              </a:xfrm>
              <a:custGeom>
                <a:rect b="b" l="l" r="r" t="t"/>
                <a:pathLst>
                  <a:path extrusionOk="0" h="3680" w="28826">
                    <a:moveTo>
                      <a:pt x="28469" y="0"/>
                    </a:moveTo>
                    <a:cubicBezTo>
                      <a:pt x="28298" y="0"/>
                      <a:pt x="28170" y="114"/>
                      <a:pt x="28113" y="285"/>
                    </a:cubicBezTo>
                    <a:lnTo>
                      <a:pt x="17302" y="285"/>
                    </a:lnTo>
                    <a:lnTo>
                      <a:pt x="17302" y="3437"/>
                    </a:lnTo>
                    <a:lnTo>
                      <a:pt x="1" y="3437"/>
                    </a:lnTo>
                    <a:lnTo>
                      <a:pt x="1" y="3680"/>
                    </a:lnTo>
                    <a:lnTo>
                      <a:pt x="17530" y="3680"/>
                    </a:lnTo>
                    <a:lnTo>
                      <a:pt x="17530" y="528"/>
                    </a:lnTo>
                    <a:lnTo>
                      <a:pt x="28113" y="528"/>
                    </a:lnTo>
                    <a:cubicBezTo>
                      <a:pt x="28170" y="642"/>
                      <a:pt x="28298" y="770"/>
                      <a:pt x="28469" y="770"/>
                    </a:cubicBezTo>
                    <a:cubicBezTo>
                      <a:pt x="28655" y="770"/>
                      <a:pt x="28826" y="585"/>
                      <a:pt x="28826" y="414"/>
                    </a:cubicBezTo>
                    <a:cubicBezTo>
                      <a:pt x="28826" y="171"/>
                      <a:pt x="28655" y="0"/>
                      <a:pt x="2846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68"/>
              <p:cNvSpPr/>
              <p:nvPr/>
            </p:nvSpPr>
            <p:spPr>
              <a:xfrm rot="-5400000">
                <a:off x="1332600" y="3552324"/>
                <a:ext cx="1354991" cy="162594"/>
              </a:xfrm>
              <a:custGeom>
                <a:rect b="b" l="l" r="r" t="t"/>
                <a:pathLst>
                  <a:path extrusionOk="0" h="3738" w="31151">
                    <a:moveTo>
                      <a:pt x="30723" y="0"/>
                    </a:moveTo>
                    <a:cubicBezTo>
                      <a:pt x="30609" y="0"/>
                      <a:pt x="30438" y="114"/>
                      <a:pt x="30366" y="229"/>
                    </a:cubicBezTo>
                    <a:lnTo>
                      <a:pt x="16104" y="229"/>
                    </a:lnTo>
                    <a:lnTo>
                      <a:pt x="16104" y="3495"/>
                    </a:lnTo>
                    <a:lnTo>
                      <a:pt x="1" y="3495"/>
                    </a:lnTo>
                    <a:lnTo>
                      <a:pt x="1" y="3737"/>
                    </a:lnTo>
                    <a:lnTo>
                      <a:pt x="16346" y="3737"/>
                    </a:lnTo>
                    <a:lnTo>
                      <a:pt x="16346" y="471"/>
                    </a:lnTo>
                    <a:lnTo>
                      <a:pt x="30366" y="471"/>
                    </a:lnTo>
                    <a:cubicBezTo>
                      <a:pt x="30438" y="642"/>
                      <a:pt x="30609" y="770"/>
                      <a:pt x="30723" y="770"/>
                    </a:cubicBezTo>
                    <a:cubicBezTo>
                      <a:pt x="30965" y="770"/>
                      <a:pt x="31151" y="585"/>
                      <a:pt x="31151" y="357"/>
                    </a:cubicBezTo>
                    <a:cubicBezTo>
                      <a:pt x="31151" y="171"/>
                      <a:pt x="30965" y="0"/>
                      <a:pt x="3072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68"/>
              <p:cNvSpPr/>
              <p:nvPr/>
            </p:nvSpPr>
            <p:spPr>
              <a:xfrm rot="-5400000">
                <a:off x="1296281" y="3552020"/>
                <a:ext cx="1292963" cy="225230"/>
              </a:xfrm>
              <a:custGeom>
                <a:rect b="b" l="l" r="r" t="t"/>
                <a:pathLst>
                  <a:path extrusionOk="0" h="5178" w="29725">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68"/>
              <p:cNvSpPr/>
              <p:nvPr/>
            </p:nvSpPr>
            <p:spPr>
              <a:xfrm rot="-5400000">
                <a:off x="1295063" y="3592342"/>
                <a:ext cx="1215407" cy="222142"/>
              </a:xfrm>
              <a:custGeom>
                <a:rect b="b" l="l" r="r" t="t"/>
                <a:pathLst>
                  <a:path extrusionOk="0" h="5107" w="27942">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68"/>
              <p:cNvSpPr/>
              <p:nvPr/>
            </p:nvSpPr>
            <p:spPr>
              <a:xfrm rot="-5400000">
                <a:off x="1190518" y="3668963"/>
                <a:ext cx="1163297" cy="121010"/>
              </a:xfrm>
              <a:custGeom>
                <a:rect b="b" l="l" r="r" t="t"/>
                <a:pathLst>
                  <a:path extrusionOk="0" h="2782" w="26744">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68"/>
              <p:cNvSpPr/>
              <p:nvPr/>
            </p:nvSpPr>
            <p:spPr>
              <a:xfrm rot="-5400000">
                <a:off x="1172533" y="3722921"/>
                <a:ext cx="1034240" cy="142150"/>
              </a:xfrm>
              <a:custGeom>
                <a:rect b="b" l="l" r="r" t="t"/>
                <a:pathLst>
                  <a:path extrusionOk="0" h="3268" w="23777">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68"/>
              <p:cNvSpPr/>
              <p:nvPr/>
            </p:nvSpPr>
            <p:spPr>
              <a:xfrm rot="-5400000">
                <a:off x="1371361" y="4014833"/>
                <a:ext cx="455419" cy="137148"/>
              </a:xfrm>
              <a:custGeom>
                <a:rect b="b" l="l" r="r" t="t"/>
                <a:pathLst>
                  <a:path extrusionOk="0" h="3153" w="1047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68"/>
              <p:cNvSpPr/>
              <p:nvPr/>
            </p:nvSpPr>
            <p:spPr>
              <a:xfrm rot="-5400000">
                <a:off x="1624774" y="4028143"/>
                <a:ext cx="498873" cy="67073"/>
              </a:xfrm>
              <a:custGeom>
                <a:rect b="b" l="l" r="r" t="t"/>
                <a:pathLst>
                  <a:path extrusionOk="0" h="1542" w="11469">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68"/>
              <p:cNvSpPr/>
              <p:nvPr/>
            </p:nvSpPr>
            <p:spPr>
              <a:xfrm rot="-5400000">
                <a:off x="1622294" y="3989082"/>
                <a:ext cx="540413" cy="103655"/>
              </a:xfrm>
              <a:custGeom>
                <a:rect b="b" l="l" r="r" t="t"/>
                <a:pathLst>
                  <a:path extrusionOk="0" h="2383" w="12424">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68"/>
              <p:cNvSpPr/>
              <p:nvPr/>
            </p:nvSpPr>
            <p:spPr>
              <a:xfrm rot="-5400000">
                <a:off x="1618271" y="3949043"/>
                <a:ext cx="584476" cy="139670"/>
              </a:xfrm>
              <a:custGeom>
                <a:rect b="b" l="l" r="r" t="t"/>
                <a:pathLst>
                  <a:path extrusionOk="0" h="3211" w="13437">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68"/>
              <p:cNvSpPr/>
              <p:nvPr/>
            </p:nvSpPr>
            <p:spPr>
              <a:xfrm rot="-5400000">
                <a:off x="1336628" y="3980100"/>
                <a:ext cx="491391" cy="170641"/>
              </a:xfrm>
              <a:custGeom>
                <a:rect b="b" l="l" r="r" t="t"/>
                <a:pathLst>
                  <a:path extrusionOk="0" h="3923" w="11297">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68"/>
              <p:cNvSpPr/>
              <p:nvPr/>
            </p:nvSpPr>
            <p:spPr>
              <a:xfrm rot="-5400000">
                <a:off x="1071705" y="3588601"/>
                <a:ext cx="1315930" cy="129101"/>
              </a:xfrm>
              <a:custGeom>
                <a:rect b="b" l="l" r="r" t="t"/>
                <a:pathLst>
                  <a:path extrusionOk="0" h="2968" w="30253">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68"/>
              <p:cNvSpPr/>
              <p:nvPr/>
            </p:nvSpPr>
            <p:spPr>
              <a:xfrm rot="-5400000">
                <a:off x="1008135" y="3602585"/>
                <a:ext cx="1253859" cy="163203"/>
              </a:xfrm>
              <a:custGeom>
                <a:rect b="b" l="l" r="r" t="t"/>
                <a:pathLst>
                  <a:path extrusionOk="0" h="3752" w="28826">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68"/>
              <p:cNvSpPr/>
              <p:nvPr/>
            </p:nvSpPr>
            <p:spPr>
              <a:xfrm rot="-5400000">
                <a:off x="911354" y="3681359"/>
                <a:ext cx="1109317" cy="150197"/>
              </a:xfrm>
              <a:custGeom>
                <a:rect b="b" l="l" r="r" t="t"/>
                <a:pathLst>
                  <a:path extrusionOk="0" h="3453" w="25503">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68"/>
              <p:cNvSpPr/>
              <p:nvPr/>
            </p:nvSpPr>
            <p:spPr>
              <a:xfrm rot="-5400000">
                <a:off x="862332" y="3518809"/>
                <a:ext cx="1398445" cy="186169"/>
              </a:xfrm>
              <a:custGeom>
                <a:rect b="b" l="l" r="r" t="t"/>
                <a:pathLst>
                  <a:path extrusionOk="0" h="4280" w="3215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68"/>
              <p:cNvSpPr/>
              <p:nvPr/>
            </p:nvSpPr>
            <p:spPr>
              <a:xfrm rot="-5400000">
                <a:off x="868857" y="3571876"/>
                <a:ext cx="1302881" cy="175599"/>
              </a:xfrm>
              <a:custGeom>
                <a:rect b="b" l="l" r="r" t="t"/>
                <a:pathLst>
                  <a:path extrusionOk="0" h="4037" w="29953">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9" name="Google Shape;609;p68"/>
            <p:cNvGrpSpPr/>
            <p:nvPr/>
          </p:nvGrpSpPr>
          <p:grpSpPr>
            <a:xfrm rot="5400000">
              <a:off x="877358" y="-121214"/>
              <a:ext cx="563314" cy="2318031"/>
              <a:chOff x="426802" y="2674436"/>
              <a:chExt cx="397738" cy="1636681"/>
            </a:xfrm>
          </p:grpSpPr>
          <p:sp>
            <p:nvSpPr>
              <p:cNvPr id="610" name="Google Shape;610;p68"/>
              <p:cNvSpPr/>
              <p:nvPr/>
            </p:nvSpPr>
            <p:spPr>
              <a:xfrm rot="-5400000">
                <a:off x="-81621" y="3482511"/>
                <a:ext cx="1556645" cy="100566"/>
              </a:xfrm>
              <a:custGeom>
                <a:rect b="b" l="l" r="r" t="t"/>
                <a:pathLst>
                  <a:path extrusionOk="0" h="2312" w="35787">
                    <a:moveTo>
                      <a:pt x="17658" y="1"/>
                    </a:moveTo>
                    <a:lnTo>
                      <a:pt x="15576" y="2083"/>
                    </a:lnTo>
                    <a:lnTo>
                      <a:pt x="1" y="2083"/>
                    </a:lnTo>
                    <a:lnTo>
                      <a:pt x="1" y="2312"/>
                    </a:lnTo>
                    <a:lnTo>
                      <a:pt x="15633" y="2312"/>
                    </a:lnTo>
                    <a:lnTo>
                      <a:pt x="17772" y="243"/>
                    </a:lnTo>
                    <a:lnTo>
                      <a:pt x="23363" y="243"/>
                    </a:lnTo>
                    <a:lnTo>
                      <a:pt x="24904" y="1784"/>
                    </a:lnTo>
                    <a:lnTo>
                      <a:pt x="35073" y="1784"/>
                    </a:lnTo>
                    <a:cubicBezTo>
                      <a:pt x="35130" y="1898"/>
                      <a:pt x="35244" y="2026"/>
                      <a:pt x="35430" y="2026"/>
                    </a:cubicBezTo>
                    <a:cubicBezTo>
                      <a:pt x="35601" y="2026"/>
                      <a:pt x="35786" y="1841"/>
                      <a:pt x="35786" y="1670"/>
                    </a:cubicBezTo>
                    <a:cubicBezTo>
                      <a:pt x="35786" y="1427"/>
                      <a:pt x="35601" y="1242"/>
                      <a:pt x="35430" y="1242"/>
                    </a:cubicBezTo>
                    <a:cubicBezTo>
                      <a:pt x="35244" y="1242"/>
                      <a:pt x="35130" y="1370"/>
                      <a:pt x="35073" y="1541"/>
                    </a:cubicBezTo>
                    <a:lnTo>
                      <a:pt x="25018" y="1541"/>
                    </a:lnTo>
                    <a:lnTo>
                      <a:pt x="2342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68"/>
              <p:cNvSpPr/>
              <p:nvPr/>
            </p:nvSpPr>
            <p:spPr>
              <a:xfrm rot="-5400000">
                <a:off x="-285730" y="3386968"/>
                <a:ext cx="1636680" cy="211615"/>
              </a:xfrm>
              <a:custGeom>
                <a:rect b="b" l="l" r="r" t="t"/>
                <a:pathLst>
                  <a:path extrusionOk="0" h="4865" w="37627">
                    <a:moveTo>
                      <a:pt x="13137" y="1"/>
                    </a:moveTo>
                    <a:lnTo>
                      <a:pt x="13137" y="4636"/>
                    </a:lnTo>
                    <a:lnTo>
                      <a:pt x="12181" y="4636"/>
                    </a:lnTo>
                    <a:lnTo>
                      <a:pt x="12181" y="771"/>
                    </a:lnTo>
                    <a:lnTo>
                      <a:pt x="1" y="771"/>
                    </a:lnTo>
                    <a:lnTo>
                      <a:pt x="1" y="1014"/>
                    </a:lnTo>
                    <a:lnTo>
                      <a:pt x="11953" y="1014"/>
                    </a:lnTo>
                    <a:lnTo>
                      <a:pt x="11953" y="4865"/>
                    </a:lnTo>
                    <a:lnTo>
                      <a:pt x="13379" y="4865"/>
                    </a:lnTo>
                    <a:lnTo>
                      <a:pt x="13379" y="229"/>
                    </a:lnTo>
                    <a:lnTo>
                      <a:pt x="20454" y="229"/>
                    </a:lnTo>
                    <a:lnTo>
                      <a:pt x="22237" y="2083"/>
                    </a:lnTo>
                    <a:lnTo>
                      <a:pt x="36856" y="2083"/>
                    </a:lnTo>
                    <a:cubicBezTo>
                      <a:pt x="36913" y="2197"/>
                      <a:pt x="37084" y="2311"/>
                      <a:pt x="37213" y="2311"/>
                    </a:cubicBezTo>
                    <a:cubicBezTo>
                      <a:pt x="37441" y="2311"/>
                      <a:pt x="37626" y="2140"/>
                      <a:pt x="37626" y="1955"/>
                    </a:cubicBezTo>
                    <a:cubicBezTo>
                      <a:pt x="37626" y="1727"/>
                      <a:pt x="37441" y="1541"/>
                      <a:pt x="37213" y="1541"/>
                    </a:cubicBezTo>
                    <a:cubicBezTo>
                      <a:pt x="37084" y="1541"/>
                      <a:pt x="36913" y="1655"/>
                      <a:pt x="36856" y="1841"/>
                    </a:cubicBezTo>
                    <a:lnTo>
                      <a:pt x="22351" y="1841"/>
                    </a:lnTo>
                    <a:lnTo>
                      <a:pt x="20511"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68"/>
              <p:cNvSpPr/>
              <p:nvPr/>
            </p:nvSpPr>
            <p:spPr>
              <a:xfrm rot="-5400000">
                <a:off x="416274" y="4013898"/>
                <a:ext cx="447372" cy="147065"/>
              </a:xfrm>
              <a:custGeom>
                <a:rect b="b" l="l" r="r" t="t"/>
                <a:pathLst>
                  <a:path extrusionOk="0" h="3381" w="10285">
                    <a:moveTo>
                      <a:pt x="1" y="0"/>
                    </a:moveTo>
                    <a:lnTo>
                      <a:pt x="1" y="228"/>
                    </a:lnTo>
                    <a:lnTo>
                      <a:pt x="9757" y="228"/>
                    </a:lnTo>
                    <a:lnTo>
                      <a:pt x="9757" y="2667"/>
                    </a:lnTo>
                    <a:cubicBezTo>
                      <a:pt x="9628" y="2667"/>
                      <a:pt x="9514" y="2853"/>
                      <a:pt x="9514" y="3024"/>
                    </a:cubicBezTo>
                    <a:cubicBezTo>
                      <a:pt x="9514" y="3209"/>
                      <a:pt x="9685" y="3380"/>
                      <a:pt x="9871" y="3380"/>
                    </a:cubicBezTo>
                    <a:cubicBezTo>
                      <a:pt x="10113" y="3380"/>
                      <a:pt x="10284" y="3209"/>
                      <a:pt x="10284" y="3024"/>
                    </a:cubicBezTo>
                    <a:cubicBezTo>
                      <a:pt x="10284" y="2853"/>
                      <a:pt x="10170" y="2667"/>
                      <a:pt x="9985" y="2667"/>
                    </a:cubicBezTo>
                    <a:lnTo>
                      <a:pt x="998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68"/>
              <p:cNvSpPr/>
              <p:nvPr/>
            </p:nvSpPr>
            <p:spPr>
              <a:xfrm rot="-5400000">
                <a:off x="32255" y="3518831"/>
                <a:ext cx="1497053" cy="87517"/>
              </a:xfrm>
              <a:custGeom>
                <a:rect b="b" l="l" r="r" t="t"/>
                <a:pathLst>
                  <a:path extrusionOk="0" h="2012" w="34417">
                    <a:moveTo>
                      <a:pt x="18243" y="0"/>
                    </a:moveTo>
                    <a:lnTo>
                      <a:pt x="16588" y="1655"/>
                    </a:lnTo>
                    <a:lnTo>
                      <a:pt x="1" y="1655"/>
                    </a:lnTo>
                    <a:lnTo>
                      <a:pt x="1" y="1897"/>
                    </a:lnTo>
                    <a:lnTo>
                      <a:pt x="16645" y="1897"/>
                    </a:lnTo>
                    <a:lnTo>
                      <a:pt x="18314" y="229"/>
                    </a:lnTo>
                    <a:lnTo>
                      <a:pt x="22522" y="229"/>
                    </a:lnTo>
                    <a:lnTo>
                      <a:pt x="24076" y="1783"/>
                    </a:lnTo>
                    <a:lnTo>
                      <a:pt x="33647" y="1783"/>
                    </a:lnTo>
                    <a:cubicBezTo>
                      <a:pt x="33704" y="1954"/>
                      <a:pt x="33875" y="2011"/>
                      <a:pt x="34003" y="2011"/>
                    </a:cubicBezTo>
                    <a:cubicBezTo>
                      <a:pt x="34232" y="2011"/>
                      <a:pt x="34417" y="1840"/>
                      <a:pt x="34417" y="1655"/>
                    </a:cubicBezTo>
                    <a:cubicBezTo>
                      <a:pt x="34417" y="1427"/>
                      <a:pt x="34232" y="1298"/>
                      <a:pt x="34003" y="1298"/>
                    </a:cubicBezTo>
                    <a:cubicBezTo>
                      <a:pt x="33875" y="1298"/>
                      <a:pt x="33704" y="1370"/>
                      <a:pt x="33647" y="1541"/>
                    </a:cubicBezTo>
                    <a:lnTo>
                      <a:pt x="24191" y="1541"/>
                    </a:lnTo>
                    <a:lnTo>
                      <a:pt x="2265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68"/>
              <p:cNvSpPr/>
              <p:nvPr/>
            </p:nvSpPr>
            <p:spPr>
              <a:xfrm rot="-5400000">
                <a:off x="48067" y="3573094"/>
                <a:ext cx="1377957" cy="98087"/>
              </a:xfrm>
              <a:custGeom>
                <a:rect b="b" l="l" r="r" t="t"/>
                <a:pathLst>
                  <a:path extrusionOk="0" h="2255" w="31679">
                    <a:moveTo>
                      <a:pt x="18186" y="1"/>
                    </a:moveTo>
                    <a:lnTo>
                      <a:pt x="16232" y="1955"/>
                    </a:lnTo>
                    <a:lnTo>
                      <a:pt x="1" y="1955"/>
                    </a:lnTo>
                    <a:lnTo>
                      <a:pt x="1" y="2197"/>
                    </a:lnTo>
                    <a:lnTo>
                      <a:pt x="16346" y="2197"/>
                    </a:lnTo>
                    <a:lnTo>
                      <a:pt x="18314" y="229"/>
                    </a:lnTo>
                    <a:lnTo>
                      <a:pt x="22950" y="229"/>
                    </a:lnTo>
                    <a:lnTo>
                      <a:pt x="24661" y="1955"/>
                    </a:lnTo>
                    <a:lnTo>
                      <a:pt x="30908" y="1955"/>
                    </a:lnTo>
                    <a:cubicBezTo>
                      <a:pt x="30965" y="2140"/>
                      <a:pt x="31151" y="2254"/>
                      <a:pt x="31265" y="2254"/>
                    </a:cubicBezTo>
                    <a:cubicBezTo>
                      <a:pt x="31507" y="2254"/>
                      <a:pt x="31679" y="2069"/>
                      <a:pt x="31679" y="1840"/>
                    </a:cubicBezTo>
                    <a:cubicBezTo>
                      <a:pt x="31679" y="1655"/>
                      <a:pt x="31507" y="1484"/>
                      <a:pt x="31265" y="1484"/>
                    </a:cubicBezTo>
                    <a:cubicBezTo>
                      <a:pt x="31151" y="1484"/>
                      <a:pt x="30965" y="1598"/>
                      <a:pt x="30908" y="1712"/>
                    </a:cubicBezTo>
                    <a:lnTo>
                      <a:pt x="24733" y="1712"/>
                    </a:lnTo>
                    <a:lnTo>
                      <a:pt x="2300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68"/>
              <p:cNvSpPr/>
              <p:nvPr/>
            </p:nvSpPr>
            <p:spPr>
              <a:xfrm rot="-5400000">
                <a:off x="-80031" y="3527509"/>
                <a:ext cx="1354991" cy="212224"/>
              </a:xfrm>
              <a:custGeom>
                <a:rect b="b" l="l" r="r" t="t"/>
                <a:pathLst>
                  <a:path extrusionOk="0" h="4879" w="31151">
                    <a:moveTo>
                      <a:pt x="14749" y="0"/>
                    </a:moveTo>
                    <a:lnTo>
                      <a:pt x="14749" y="4636"/>
                    </a:lnTo>
                    <a:lnTo>
                      <a:pt x="10755" y="4636"/>
                    </a:lnTo>
                    <a:lnTo>
                      <a:pt x="10755" y="956"/>
                    </a:lnTo>
                    <a:lnTo>
                      <a:pt x="1" y="956"/>
                    </a:lnTo>
                    <a:lnTo>
                      <a:pt x="1" y="1184"/>
                    </a:lnTo>
                    <a:lnTo>
                      <a:pt x="10527" y="1184"/>
                    </a:lnTo>
                    <a:lnTo>
                      <a:pt x="10527" y="4878"/>
                    </a:lnTo>
                    <a:lnTo>
                      <a:pt x="14977" y="4878"/>
                    </a:lnTo>
                    <a:lnTo>
                      <a:pt x="14977" y="243"/>
                    </a:lnTo>
                    <a:lnTo>
                      <a:pt x="18842" y="243"/>
                    </a:lnTo>
                    <a:lnTo>
                      <a:pt x="21281" y="2739"/>
                    </a:lnTo>
                    <a:lnTo>
                      <a:pt x="30366" y="2739"/>
                    </a:lnTo>
                    <a:cubicBezTo>
                      <a:pt x="30438" y="2853"/>
                      <a:pt x="30609" y="2967"/>
                      <a:pt x="30723" y="2967"/>
                    </a:cubicBezTo>
                    <a:cubicBezTo>
                      <a:pt x="30965" y="2967"/>
                      <a:pt x="31151" y="2796"/>
                      <a:pt x="31151" y="2610"/>
                    </a:cubicBezTo>
                    <a:cubicBezTo>
                      <a:pt x="31151" y="2382"/>
                      <a:pt x="30965" y="2197"/>
                      <a:pt x="30723" y="2197"/>
                    </a:cubicBezTo>
                    <a:cubicBezTo>
                      <a:pt x="30609" y="2197"/>
                      <a:pt x="30438" y="2311"/>
                      <a:pt x="30366" y="2496"/>
                    </a:cubicBezTo>
                    <a:lnTo>
                      <a:pt x="21395" y="2496"/>
                    </a:lnTo>
                    <a:lnTo>
                      <a:pt x="18899"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68"/>
              <p:cNvSpPr/>
              <p:nvPr/>
            </p:nvSpPr>
            <p:spPr>
              <a:xfrm rot="-5400000">
                <a:off x="-149844" y="3491841"/>
                <a:ext cx="1429458" cy="209092"/>
              </a:xfrm>
              <a:custGeom>
                <a:rect b="b" l="l" r="r" t="t"/>
                <a:pathLst>
                  <a:path extrusionOk="0" h="4807" w="32863">
                    <a:moveTo>
                      <a:pt x="13850" y="0"/>
                    </a:moveTo>
                    <a:lnTo>
                      <a:pt x="13850" y="4578"/>
                    </a:lnTo>
                    <a:lnTo>
                      <a:pt x="11411" y="4578"/>
                    </a:lnTo>
                    <a:lnTo>
                      <a:pt x="11411" y="884"/>
                    </a:lnTo>
                    <a:lnTo>
                      <a:pt x="1" y="884"/>
                    </a:lnTo>
                    <a:lnTo>
                      <a:pt x="1" y="1127"/>
                    </a:lnTo>
                    <a:lnTo>
                      <a:pt x="11183" y="1127"/>
                    </a:lnTo>
                    <a:lnTo>
                      <a:pt x="11183" y="4807"/>
                    </a:lnTo>
                    <a:lnTo>
                      <a:pt x="14092" y="4807"/>
                    </a:lnTo>
                    <a:lnTo>
                      <a:pt x="14092" y="243"/>
                    </a:lnTo>
                    <a:lnTo>
                      <a:pt x="19498" y="243"/>
                    </a:lnTo>
                    <a:lnTo>
                      <a:pt x="21637" y="2439"/>
                    </a:lnTo>
                    <a:lnTo>
                      <a:pt x="32149" y="2439"/>
                    </a:lnTo>
                    <a:cubicBezTo>
                      <a:pt x="32221" y="2553"/>
                      <a:pt x="32335" y="2667"/>
                      <a:pt x="32506" y="2667"/>
                    </a:cubicBezTo>
                    <a:cubicBezTo>
                      <a:pt x="32691" y="2667"/>
                      <a:pt x="32862" y="2496"/>
                      <a:pt x="32862" y="2311"/>
                    </a:cubicBezTo>
                    <a:cubicBezTo>
                      <a:pt x="32862" y="2082"/>
                      <a:pt x="32691" y="1954"/>
                      <a:pt x="32506" y="1954"/>
                    </a:cubicBezTo>
                    <a:cubicBezTo>
                      <a:pt x="32335" y="1954"/>
                      <a:pt x="32221" y="2025"/>
                      <a:pt x="32149" y="2197"/>
                    </a:cubicBezTo>
                    <a:lnTo>
                      <a:pt x="21752" y="2197"/>
                    </a:lnTo>
                    <a:lnTo>
                      <a:pt x="1955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7" name="Google Shape;617;p68"/>
            <p:cNvGrpSpPr/>
            <p:nvPr/>
          </p:nvGrpSpPr>
          <p:grpSpPr>
            <a:xfrm rot="5400000">
              <a:off x="1063657" y="-968281"/>
              <a:ext cx="190728" cy="2310083"/>
              <a:chOff x="9" y="2835115"/>
              <a:chExt cx="134668" cy="1631070"/>
            </a:xfrm>
          </p:grpSpPr>
          <p:sp>
            <p:nvSpPr>
              <p:cNvPr id="618" name="Google Shape;618;p68"/>
              <p:cNvSpPr/>
              <p:nvPr/>
            </p:nvSpPr>
            <p:spPr>
              <a:xfrm rot="-5400000">
                <a:off x="-655129" y="3676378"/>
                <a:ext cx="1497053" cy="82558"/>
              </a:xfrm>
              <a:custGeom>
                <a:rect b="b" l="l" r="r" t="t"/>
                <a:pathLst>
                  <a:path extrusionOk="0" h="1898" w="34417">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68"/>
              <p:cNvSpPr/>
              <p:nvPr/>
            </p:nvSpPr>
            <p:spPr>
              <a:xfrm rot="-5400000">
                <a:off x="-420003" y="3973575"/>
                <a:ext cx="912621" cy="72597"/>
              </a:xfrm>
              <a:custGeom>
                <a:rect b="b" l="l" r="r" t="t"/>
                <a:pathLst>
                  <a:path extrusionOk="0" h="1669" w="20981">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68"/>
              <p:cNvSpPr/>
              <p:nvPr/>
            </p:nvSpPr>
            <p:spPr>
              <a:xfrm rot="-5400000">
                <a:off x="-388076" y="4029078"/>
                <a:ext cx="843156" cy="31057"/>
              </a:xfrm>
              <a:custGeom>
                <a:rect b="b" l="l" r="r" t="t"/>
                <a:pathLst>
                  <a:path extrusionOk="0" h="714" w="19384">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68"/>
              <p:cNvSpPr/>
              <p:nvPr/>
            </p:nvSpPr>
            <p:spPr>
              <a:xfrm rot="-5400000">
                <a:off x="-758457" y="3604107"/>
                <a:ext cx="1631069" cy="93085"/>
              </a:xfrm>
              <a:custGeom>
                <a:rect b="b" l="l" r="r" t="t"/>
                <a:pathLst>
                  <a:path extrusionOk="0" h="2140" w="37498">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22" name="Google Shape;622;p68"/>
            <p:cNvGrpSpPr/>
            <p:nvPr/>
          </p:nvGrpSpPr>
          <p:grpSpPr>
            <a:xfrm rot="5400000">
              <a:off x="642764" y="3490207"/>
              <a:ext cx="919147" cy="2204676"/>
              <a:chOff x="3117443" y="2754472"/>
              <a:chExt cx="648977" cy="1556645"/>
            </a:xfrm>
          </p:grpSpPr>
          <p:sp>
            <p:nvSpPr>
              <p:cNvPr id="623" name="Google Shape;623;p68"/>
              <p:cNvSpPr/>
              <p:nvPr/>
            </p:nvSpPr>
            <p:spPr>
              <a:xfrm rot="-5400000">
                <a:off x="2522788" y="3592320"/>
                <a:ext cx="1313451" cy="124142"/>
              </a:xfrm>
              <a:custGeom>
                <a:rect b="b" l="l" r="r" t="t"/>
                <a:pathLst>
                  <a:path extrusionOk="0" h="2854" w="30196">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68"/>
              <p:cNvSpPr/>
              <p:nvPr/>
            </p:nvSpPr>
            <p:spPr>
              <a:xfrm rot="-5400000">
                <a:off x="3104412" y="3972336"/>
                <a:ext cx="644024" cy="33537"/>
              </a:xfrm>
              <a:custGeom>
                <a:rect b="b" l="l" r="r" t="t"/>
                <a:pathLst>
                  <a:path extrusionOk="0" h="771" w="14806">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68"/>
              <p:cNvSpPr/>
              <p:nvPr/>
            </p:nvSpPr>
            <p:spPr>
              <a:xfrm rot="-5400000">
                <a:off x="3456174" y="4000870"/>
                <a:ext cx="452331" cy="168161"/>
              </a:xfrm>
              <a:custGeom>
                <a:rect b="b" l="l" r="r" t="t"/>
                <a:pathLst>
                  <a:path extrusionOk="0" h="3866" w="10399">
                    <a:moveTo>
                      <a:pt x="1" y="1"/>
                    </a:moveTo>
                    <a:lnTo>
                      <a:pt x="1" y="243"/>
                    </a:lnTo>
                    <a:lnTo>
                      <a:pt x="9928" y="243"/>
                    </a:lnTo>
                    <a:lnTo>
                      <a:pt x="9928" y="3153"/>
                    </a:lnTo>
                    <a:cubicBezTo>
                      <a:pt x="9757" y="3153"/>
                      <a:pt x="9628" y="3338"/>
                      <a:pt x="9628" y="3509"/>
                    </a:cubicBezTo>
                    <a:cubicBezTo>
                      <a:pt x="9628" y="3695"/>
                      <a:pt x="9814" y="3866"/>
                      <a:pt x="10042" y="3866"/>
                    </a:cubicBezTo>
                    <a:cubicBezTo>
                      <a:pt x="10227" y="3866"/>
                      <a:pt x="10398" y="3695"/>
                      <a:pt x="10398" y="3509"/>
                    </a:cubicBezTo>
                    <a:cubicBezTo>
                      <a:pt x="10398" y="3338"/>
                      <a:pt x="10284" y="3153"/>
                      <a:pt x="10170" y="3153"/>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68"/>
              <p:cNvSpPr/>
              <p:nvPr/>
            </p:nvSpPr>
            <p:spPr>
              <a:xfrm rot="-5400000">
                <a:off x="3085206" y="3642908"/>
                <a:ext cx="1140330" cy="196087"/>
              </a:xfrm>
              <a:custGeom>
                <a:rect b="b" l="l" r="r" t="t"/>
                <a:pathLst>
                  <a:path extrusionOk="0" h="4508" w="26216">
                    <a:moveTo>
                      <a:pt x="25859" y="0"/>
                    </a:moveTo>
                    <a:cubicBezTo>
                      <a:pt x="25674" y="0"/>
                      <a:pt x="25560" y="114"/>
                      <a:pt x="25503" y="229"/>
                    </a:cubicBezTo>
                    <a:lnTo>
                      <a:pt x="16531" y="229"/>
                    </a:lnTo>
                    <a:lnTo>
                      <a:pt x="12481" y="4279"/>
                    </a:lnTo>
                    <a:lnTo>
                      <a:pt x="11240" y="4279"/>
                    </a:lnTo>
                    <a:lnTo>
                      <a:pt x="11240" y="57"/>
                    </a:lnTo>
                    <a:lnTo>
                      <a:pt x="1" y="57"/>
                    </a:lnTo>
                    <a:lnTo>
                      <a:pt x="1" y="286"/>
                    </a:lnTo>
                    <a:lnTo>
                      <a:pt x="10997" y="286"/>
                    </a:lnTo>
                    <a:lnTo>
                      <a:pt x="10997" y="4507"/>
                    </a:lnTo>
                    <a:lnTo>
                      <a:pt x="12609" y="4507"/>
                    </a:lnTo>
                    <a:lnTo>
                      <a:pt x="16645" y="471"/>
                    </a:lnTo>
                    <a:lnTo>
                      <a:pt x="25503" y="471"/>
                    </a:lnTo>
                    <a:cubicBezTo>
                      <a:pt x="25560" y="642"/>
                      <a:pt x="25674" y="771"/>
                      <a:pt x="25859" y="771"/>
                    </a:cubicBezTo>
                    <a:cubicBezTo>
                      <a:pt x="26087" y="771"/>
                      <a:pt x="26216" y="585"/>
                      <a:pt x="26216" y="357"/>
                    </a:cubicBezTo>
                    <a:cubicBezTo>
                      <a:pt x="26216" y="171"/>
                      <a:pt x="26087" y="0"/>
                      <a:pt x="2585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68"/>
              <p:cNvSpPr/>
              <p:nvPr/>
            </p:nvSpPr>
            <p:spPr>
              <a:xfrm rot="-5400000">
                <a:off x="2913348" y="3546126"/>
                <a:ext cx="1336374" cy="193607"/>
              </a:xfrm>
              <a:custGeom>
                <a:rect b="b" l="l" r="r" t="t"/>
                <a:pathLst>
                  <a:path extrusionOk="0" h="4451" w="30723">
                    <a:moveTo>
                      <a:pt x="30309" y="1"/>
                    </a:moveTo>
                    <a:cubicBezTo>
                      <a:pt x="30195" y="1"/>
                      <a:pt x="30010" y="115"/>
                      <a:pt x="29953" y="300"/>
                    </a:cubicBezTo>
                    <a:lnTo>
                      <a:pt x="16232" y="300"/>
                    </a:lnTo>
                    <a:lnTo>
                      <a:pt x="12609" y="3866"/>
                    </a:lnTo>
                    <a:lnTo>
                      <a:pt x="12609" y="714"/>
                    </a:lnTo>
                    <a:lnTo>
                      <a:pt x="1" y="714"/>
                    </a:lnTo>
                    <a:lnTo>
                      <a:pt x="1" y="956"/>
                    </a:lnTo>
                    <a:lnTo>
                      <a:pt x="12367" y="956"/>
                    </a:lnTo>
                    <a:lnTo>
                      <a:pt x="12367" y="4451"/>
                    </a:lnTo>
                    <a:lnTo>
                      <a:pt x="16346" y="528"/>
                    </a:lnTo>
                    <a:lnTo>
                      <a:pt x="29953" y="528"/>
                    </a:lnTo>
                    <a:cubicBezTo>
                      <a:pt x="30010" y="657"/>
                      <a:pt x="30195" y="771"/>
                      <a:pt x="30309" y="771"/>
                    </a:cubicBezTo>
                    <a:cubicBezTo>
                      <a:pt x="30552" y="771"/>
                      <a:pt x="30723" y="600"/>
                      <a:pt x="30723" y="414"/>
                    </a:cubicBezTo>
                    <a:cubicBezTo>
                      <a:pt x="30723" y="172"/>
                      <a:pt x="30552" y="1"/>
                      <a:pt x="3030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68"/>
              <p:cNvSpPr/>
              <p:nvPr/>
            </p:nvSpPr>
            <p:spPr>
              <a:xfrm rot="-5400000">
                <a:off x="2875811" y="3622116"/>
                <a:ext cx="1233415" cy="144586"/>
              </a:xfrm>
              <a:custGeom>
                <a:rect b="b" l="l" r="r" t="t"/>
                <a:pathLst>
                  <a:path extrusionOk="0" h="3324" w="28356">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68"/>
              <p:cNvSpPr/>
              <p:nvPr/>
            </p:nvSpPr>
            <p:spPr>
              <a:xfrm rot="-5400000">
                <a:off x="2601887" y="3552324"/>
                <a:ext cx="1419541" cy="98043"/>
              </a:xfrm>
              <a:custGeom>
                <a:rect b="b" l="l" r="r" t="t"/>
                <a:pathLst>
                  <a:path extrusionOk="0" h="2254" w="32635">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68"/>
              <p:cNvSpPr/>
              <p:nvPr/>
            </p:nvSpPr>
            <p:spPr>
              <a:xfrm rot="-5400000">
                <a:off x="2574592" y="3483446"/>
                <a:ext cx="1556645" cy="98696"/>
              </a:xfrm>
              <a:custGeom>
                <a:rect b="b" l="l" r="r" t="t"/>
                <a:pathLst>
                  <a:path extrusionOk="0" h="2269" w="35787">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68"/>
              <p:cNvSpPr/>
              <p:nvPr/>
            </p:nvSpPr>
            <p:spPr>
              <a:xfrm rot="-5400000">
                <a:off x="2516589" y="3511045"/>
                <a:ext cx="1499576" cy="100566"/>
              </a:xfrm>
              <a:custGeom>
                <a:rect b="b" l="l" r="r" t="t"/>
                <a:pathLst>
                  <a:path extrusionOk="0" h="2312" w="34475">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68"/>
              <p:cNvSpPr/>
              <p:nvPr/>
            </p:nvSpPr>
            <p:spPr>
              <a:xfrm rot="-5400000">
                <a:off x="2595407" y="3628314"/>
                <a:ext cx="1251380" cy="114224"/>
              </a:xfrm>
              <a:custGeom>
                <a:rect b="b" l="l" r="r" t="t"/>
                <a:pathLst>
                  <a:path extrusionOk="0" h="2626" w="28769">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3" name="Google Shape;633;p68"/>
            <p:cNvGrpSpPr/>
            <p:nvPr/>
          </p:nvGrpSpPr>
          <p:grpSpPr>
            <a:xfrm rot="5400000">
              <a:off x="694172" y="2228984"/>
              <a:ext cx="622150" cy="2010498"/>
              <a:chOff x="2474121" y="2891575"/>
              <a:chExt cx="439279" cy="1419541"/>
            </a:xfrm>
          </p:grpSpPr>
          <p:sp>
            <p:nvSpPr>
              <p:cNvPr id="634" name="Google Shape;634;p68"/>
              <p:cNvSpPr/>
              <p:nvPr/>
            </p:nvSpPr>
            <p:spPr>
              <a:xfrm rot="-5400000">
                <a:off x="1917918" y="3535251"/>
                <a:ext cx="1419541" cy="132189"/>
              </a:xfrm>
              <a:custGeom>
                <a:rect b="b" l="l" r="r" t="t"/>
                <a:pathLst>
                  <a:path extrusionOk="0" h="3039" w="32635">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68"/>
              <p:cNvSpPr/>
              <p:nvPr/>
            </p:nvSpPr>
            <p:spPr>
              <a:xfrm rot="-5400000">
                <a:off x="2568095" y="3965811"/>
                <a:ext cx="504441" cy="186169"/>
              </a:xfrm>
              <a:custGeom>
                <a:rect b="b" l="l" r="r" t="t"/>
                <a:pathLst>
                  <a:path extrusionOk="0" h="4280" w="11597">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68"/>
              <p:cNvSpPr/>
              <p:nvPr/>
            </p:nvSpPr>
            <p:spPr>
              <a:xfrm rot="-5400000">
                <a:off x="2612136" y="4009852"/>
                <a:ext cx="452331" cy="150197"/>
              </a:xfrm>
              <a:custGeom>
                <a:rect b="b" l="l" r="r" t="t"/>
                <a:pathLst>
                  <a:path extrusionOk="0" h="3453" w="10399">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68"/>
              <p:cNvSpPr/>
              <p:nvPr/>
            </p:nvSpPr>
            <p:spPr>
              <a:xfrm rot="-5400000">
                <a:off x="2177879" y="3666157"/>
                <a:ext cx="1160818" cy="129101"/>
              </a:xfrm>
              <a:custGeom>
                <a:rect b="b" l="l" r="r" t="t"/>
                <a:pathLst>
                  <a:path extrusionOk="0" h="2968" w="26687">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68"/>
              <p:cNvSpPr/>
              <p:nvPr/>
            </p:nvSpPr>
            <p:spPr>
              <a:xfrm rot="-5400000">
                <a:off x="2081076" y="3607849"/>
                <a:ext cx="1271867" cy="134668"/>
              </a:xfrm>
              <a:custGeom>
                <a:rect b="b" l="l" r="r" t="t"/>
                <a:pathLst>
                  <a:path extrusionOk="0" h="3096" w="2924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68"/>
              <p:cNvSpPr/>
              <p:nvPr/>
            </p:nvSpPr>
            <p:spPr>
              <a:xfrm rot="-5400000">
                <a:off x="2065591" y="3641342"/>
                <a:ext cx="1212319" cy="127230"/>
              </a:xfrm>
              <a:custGeom>
                <a:rect b="b" l="l" r="r" t="t"/>
                <a:pathLst>
                  <a:path extrusionOk="0" h="2925" w="27871">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68"/>
              <p:cNvSpPr/>
              <p:nvPr/>
            </p:nvSpPr>
            <p:spPr>
              <a:xfrm rot="-5400000">
                <a:off x="1972508" y="3742473"/>
                <a:ext cx="1103749" cy="33537"/>
              </a:xfrm>
              <a:custGeom>
                <a:rect b="b" l="l" r="r" t="t"/>
                <a:pathLst>
                  <a:path extrusionOk="0" h="771" w="25375">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68"/>
              <p:cNvSpPr/>
              <p:nvPr/>
            </p:nvSpPr>
            <p:spPr>
              <a:xfrm rot="-5400000">
                <a:off x="2020290" y="3823748"/>
                <a:ext cx="941199" cy="33537"/>
              </a:xfrm>
              <a:custGeom>
                <a:rect b="b" l="l" r="r" t="t"/>
                <a:pathLst>
                  <a:path extrusionOk="0" h="771" w="21638">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2" name="Google Shape;642;p68"/>
            <p:cNvGrpSpPr/>
            <p:nvPr/>
          </p:nvGrpSpPr>
          <p:grpSpPr>
            <a:xfrm flipH="1" rot="5400000">
              <a:off x="794344" y="545915"/>
              <a:ext cx="391933" cy="1980617"/>
              <a:chOff x="1015564" y="2912671"/>
              <a:chExt cx="276731" cy="1398446"/>
            </a:xfrm>
          </p:grpSpPr>
          <p:sp>
            <p:nvSpPr>
              <p:cNvPr id="643" name="Google Shape;643;p68"/>
              <p:cNvSpPr/>
              <p:nvPr/>
            </p:nvSpPr>
            <p:spPr>
              <a:xfrm rot="-5400000">
                <a:off x="996011" y="4014833"/>
                <a:ext cx="455419" cy="137148"/>
              </a:xfrm>
              <a:custGeom>
                <a:rect b="b" l="l" r="r" t="t"/>
                <a:pathLst>
                  <a:path extrusionOk="0" h="3153" w="1047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68"/>
              <p:cNvSpPr/>
              <p:nvPr/>
            </p:nvSpPr>
            <p:spPr>
              <a:xfrm rot="-5400000">
                <a:off x="961278" y="3980100"/>
                <a:ext cx="491391" cy="170641"/>
              </a:xfrm>
              <a:custGeom>
                <a:rect b="b" l="l" r="r" t="t"/>
                <a:pathLst>
                  <a:path extrusionOk="0" h="3923" w="11297">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68"/>
              <p:cNvSpPr/>
              <p:nvPr/>
            </p:nvSpPr>
            <p:spPr>
              <a:xfrm rot="-5400000">
                <a:off x="536004" y="3681359"/>
                <a:ext cx="1109317" cy="150197"/>
              </a:xfrm>
              <a:custGeom>
                <a:rect b="b" l="l" r="r" t="t"/>
                <a:pathLst>
                  <a:path extrusionOk="0" h="3453" w="25503">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68"/>
              <p:cNvSpPr/>
              <p:nvPr/>
            </p:nvSpPr>
            <p:spPr>
              <a:xfrm rot="-5400000">
                <a:off x="486982" y="3518809"/>
                <a:ext cx="1398445" cy="186169"/>
              </a:xfrm>
              <a:custGeom>
                <a:rect b="b" l="l" r="r" t="t"/>
                <a:pathLst>
                  <a:path extrusionOk="0" h="4280" w="3215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68"/>
              <p:cNvSpPr/>
              <p:nvPr/>
            </p:nvSpPr>
            <p:spPr>
              <a:xfrm rot="-5400000">
                <a:off x="493507" y="3571876"/>
                <a:ext cx="1302881" cy="175599"/>
              </a:xfrm>
              <a:custGeom>
                <a:rect b="b" l="l" r="r" t="t"/>
                <a:pathLst>
                  <a:path extrusionOk="0" h="4037" w="29953">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8" name="Google Shape;648;p68"/>
            <p:cNvGrpSpPr/>
            <p:nvPr/>
          </p:nvGrpSpPr>
          <p:grpSpPr>
            <a:xfrm rot="5400000">
              <a:off x="722663" y="-419739"/>
              <a:ext cx="432408" cy="1877736"/>
              <a:chOff x="4792514" y="2979701"/>
              <a:chExt cx="305307" cy="1325804"/>
            </a:xfrm>
          </p:grpSpPr>
          <p:sp>
            <p:nvSpPr>
              <p:cNvPr id="649" name="Google Shape;649;p68"/>
              <p:cNvSpPr/>
              <p:nvPr/>
            </p:nvSpPr>
            <p:spPr>
              <a:xfrm rot="-5400000">
                <a:off x="4409125" y="3616809"/>
                <a:ext cx="1266256" cy="111136"/>
              </a:xfrm>
              <a:custGeom>
                <a:rect b="b" l="l" r="r" t="t"/>
                <a:pathLst>
                  <a:path extrusionOk="0" h="2555" w="29111">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68"/>
              <p:cNvSpPr/>
              <p:nvPr/>
            </p:nvSpPr>
            <p:spPr>
              <a:xfrm rot="-5400000">
                <a:off x="4335310" y="3589536"/>
                <a:ext cx="1325804" cy="106134"/>
              </a:xfrm>
              <a:custGeom>
                <a:rect b="b" l="l" r="r" t="t"/>
                <a:pathLst>
                  <a:path extrusionOk="0" h="2440" w="3048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68"/>
              <p:cNvSpPr/>
              <p:nvPr/>
            </p:nvSpPr>
            <p:spPr>
              <a:xfrm rot="-5400000">
                <a:off x="4348012" y="3656827"/>
                <a:ext cx="1196790" cy="100566"/>
              </a:xfrm>
              <a:custGeom>
                <a:rect b="b" l="l" r="r" t="t"/>
                <a:pathLst>
                  <a:path extrusionOk="0" h="2312" w="27514">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68"/>
              <p:cNvSpPr/>
              <p:nvPr/>
            </p:nvSpPr>
            <p:spPr>
              <a:xfrm rot="-5400000">
                <a:off x="4316977" y="3695300"/>
                <a:ext cx="1119234" cy="101175"/>
              </a:xfrm>
              <a:custGeom>
                <a:rect b="b" l="l" r="r" t="t"/>
                <a:pathLst>
                  <a:path extrusionOk="0" h="2326" w="25731">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68"/>
              <p:cNvSpPr/>
              <p:nvPr/>
            </p:nvSpPr>
            <p:spPr>
              <a:xfrm rot="-5400000">
                <a:off x="4328765" y="3810699"/>
                <a:ext cx="958554" cy="31057"/>
              </a:xfrm>
              <a:custGeom>
                <a:rect b="b" l="l" r="r" t="t"/>
                <a:pathLst>
                  <a:path extrusionOk="0" h="714" w="22037">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4" name="Google Shape;654;p68"/>
            <p:cNvGrpSpPr/>
            <p:nvPr/>
          </p:nvGrpSpPr>
          <p:grpSpPr>
            <a:xfrm rot="5400000">
              <a:off x="893185" y="2543561"/>
              <a:ext cx="659053" cy="2445424"/>
              <a:chOff x="4128096" y="2589446"/>
              <a:chExt cx="465335" cy="1726630"/>
            </a:xfrm>
          </p:grpSpPr>
          <p:sp>
            <p:nvSpPr>
              <p:cNvPr id="655" name="Google Shape;655;p68"/>
              <p:cNvSpPr/>
              <p:nvPr/>
            </p:nvSpPr>
            <p:spPr>
              <a:xfrm rot="-5400000">
                <a:off x="4350516" y="3592343"/>
                <a:ext cx="447328" cy="38495"/>
              </a:xfrm>
              <a:custGeom>
                <a:rect b="b" l="l" r="r" t="t"/>
                <a:pathLst>
                  <a:path extrusionOk="0" h="885" w="10284">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68"/>
              <p:cNvSpPr/>
              <p:nvPr/>
            </p:nvSpPr>
            <p:spPr>
              <a:xfrm rot="-5400000">
                <a:off x="4258650" y="2857151"/>
                <a:ext cx="602484" cy="67073"/>
              </a:xfrm>
              <a:custGeom>
                <a:rect b="b" l="l" r="r" t="t"/>
                <a:pathLst>
                  <a:path extrusionOk="0" h="1542" w="13851">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68"/>
              <p:cNvSpPr/>
              <p:nvPr/>
            </p:nvSpPr>
            <p:spPr>
              <a:xfrm rot="-5400000">
                <a:off x="4342753" y="2990231"/>
                <a:ext cx="395827" cy="105525"/>
              </a:xfrm>
              <a:custGeom>
                <a:rect b="b" l="l" r="r" t="t"/>
                <a:pathLst>
                  <a:path extrusionOk="0" h="2426" w="910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68"/>
              <p:cNvSpPr/>
              <p:nvPr/>
            </p:nvSpPr>
            <p:spPr>
              <a:xfrm rot="-5400000">
                <a:off x="4236967" y="2935946"/>
                <a:ext cx="565859" cy="147065"/>
              </a:xfrm>
              <a:custGeom>
                <a:rect b="b" l="l" r="r" t="t"/>
                <a:pathLst>
                  <a:path extrusionOk="0" h="3381" w="13009">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68"/>
              <p:cNvSpPr/>
              <p:nvPr/>
            </p:nvSpPr>
            <p:spPr>
              <a:xfrm rot="-5400000">
                <a:off x="4284728" y="3027769"/>
                <a:ext cx="421317" cy="196087"/>
              </a:xfrm>
              <a:custGeom>
                <a:rect b="b" l="l" r="r" t="t"/>
                <a:pathLst>
                  <a:path extrusionOk="0" h="4508" w="9686">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68"/>
              <p:cNvSpPr/>
              <p:nvPr/>
            </p:nvSpPr>
            <p:spPr>
              <a:xfrm rot="-5400000">
                <a:off x="3936988" y="3222875"/>
                <a:ext cx="1067777" cy="245108"/>
              </a:xfrm>
              <a:custGeom>
                <a:rect b="b" l="l" r="r" t="t"/>
                <a:pathLst>
                  <a:path extrusionOk="0" h="5635" w="24548">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68"/>
              <p:cNvSpPr/>
              <p:nvPr/>
            </p:nvSpPr>
            <p:spPr>
              <a:xfrm rot="-5400000">
                <a:off x="3583049" y="3406216"/>
                <a:ext cx="1613105" cy="206613"/>
              </a:xfrm>
              <a:custGeom>
                <a:rect b="b" l="l" r="r" t="t"/>
                <a:pathLst>
                  <a:path extrusionOk="0" h="4750" w="37085">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68"/>
              <p:cNvSpPr/>
              <p:nvPr/>
            </p:nvSpPr>
            <p:spPr>
              <a:xfrm rot="-5400000">
                <a:off x="3683572" y="3550758"/>
                <a:ext cx="1318409" cy="212224"/>
              </a:xfrm>
              <a:custGeom>
                <a:rect b="b" l="l" r="r" t="t"/>
                <a:pathLst>
                  <a:path extrusionOk="0" h="4879" w="3031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68"/>
              <p:cNvSpPr/>
              <p:nvPr/>
            </p:nvSpPr>
            <p:spPr>
              <a:xfrm rot="-5400000">
                <a:off x="3890469" y="3910287"/>
                <a:ext cx="679996" cy="131580"/>
              </a:xfrm>
              <a:custGeom>
                <a:rect b="b" l="l" r="r" t="t"/>
                <a:pathLst>
                  <a:path extrusionOk="0" h="3025" w="15633">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68"/>
              <p:cNvSpPr/>
              <p:nvPr/>
            </p:nvSpPr>
            <p:spPr>
              <a:xfrm rot="-5400000">
                <a:off x="3593294" y="3509501"/>
                <a:ext cx="1400924" cy="212224"/>
              </a:xfrm>
              <a:custGeom>
                <a:rect b="b" l="l" r="r" t="t"/>
                <a:pathLst>
                  <a:path extrusionOk="0" h="4879" w="32207">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68"/>
              <p:cNvSpPr/>
              <p:nvPr/>
            </p:nvSpPr>
            <p:spPr>
              <a:xfrm rot="-5400000">
                <a:off x="3468913" y="3442188"/>
                <a:ext cx="1533069" cy="214704"/>
              </a:xfrm>
              <a:custGeom>
                <a:rect b="b" l="l" r="r" t="t"/>
                <a:pathLst>
                  <a:path extrusionOk="0" h="4936" w="35245">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6" name="Shape 666"/>
        <p:cNvGrpSpPr/>
        <p:nvPr/>
      </p:nvGrpSpPr>
      <p:grpSpPr>
        <a:xfrm>
          <a:off x="0" y="0"/>
          <a:ext cx="0" cy="0"/>
          <a:chOff x="0" y="0"/>
          <a:chExt cx="0" cy="0"/>
        </a:xfrm>
      </p:grpSpPr>
      <p:sp>
        <p:nvSpPr>
          <p:cNvPr id="667" name="Google Shape;667;p70"/>
          <p:cNvSpPr/>
          <p:nvPr>
            <p:ph idx="2" type="pic"/>
          </p:nvPr>
        </p:nvSpPr>
        <p:spPr>
          <a:xfrm>
            <a:off x="0" y="0"/>
            <a:ext cx="9144000" cy="5143500"/>
          </a:xfrm>
          <a:prstGeom prst="rect">
            <a:avLst/>
          </a:prstGeom>
          <a:noFill/>
          <a:ln>
            <a:noFill/>
          </a:ln>
        </p:spPr>
      </p:sp>
      <p:sp>
        <p:nvSpPr>
          <p:cNvPr id="668" name="Google Shape;668;p70"/>
          <p:cNvSpPr txBox="1"/>
          <p:nvPr>
            <p:ph type="title"/>
          </p:nvPr>
        </p:nvSpPr>
        <p:spPr>
          <a:xfrm>
            <a:off x="720000" y="3862050"/>
            <a:ext cx="7704000" cy="572700"/>
          </a:xfrm>
          <a:prstGeom prst="rect">
            <a:avLst/>
          </a:prstGeom>
          <a:solidFill>
            <a:schemeClr val="lt1"/>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61" name="Shape 61"/>
        <p:cNvGrpSpPr/>
        <p:nvPr/>
      </p:nvGrpSpPr>
      <p:grpSpPr>
        <a:xfrm>
          <a:off x="0" y="0"/>
          <a:ext cx="0" cy="0"/>
          <a:chOff x="0" y="0"/>
          <a:chExt cx="0" cy="0"/>
        </a:xfrm>
      </p:grpSpPr>
      <p:sp>
        <p:nvSpPr>
          <p:cNvPr id="62" name="Google Shape;62;p56"/>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56"/>
          <p:cNvGrpSpPr/>
          <p:nvPr/>
        </p:nvGrpSpPr>
        <p:grpSpPr>
          <a:xfrm>
            <a:off x="405347" y="2571756"/>
            <a:ext cx="994044" cy="3212281"/>
            <a:chOff x="2474121" y="2891575"/>
            <a:chExt cx="439279" cy="1419541"/>
          </a:xfrm>
        </p:grpSpPr>
        <p:sp>
          <p:nvSpPr>
            <p:cNvPr id="64" name="Google Shape;64;p56"/>
            <p:cNvSpPr/>
            <p:nvPr/>
          </p:nvSpPr>
          <p:spPr>
            <a:xfrm rot="-5400000">
              <a:off x="1917918" y="3535251"/>
              <a:ext cx="1419541" cy="132189"/>
            </a:xfrm>
            <a:custGeom>
              <a:rect b="b" l="l" r="r" t="t"/>
              <a:pathLst>
                <a:path extrusionOk="0" h="3039" w="32635">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6"/>
            <p:cNvSpPr/>
            <p:nvPr/>
          </p:nvSpPr>
          <p:spPr>
            <a:xfrm rot="-5400000">
              <a:off x="2568095" y="3965811"/>
              <a:ext cx="504441" cy="186169"/>
            </a:xfrm>
            <a:custGeom>
              <a:rect b="b" l="l" r="r" t="t"/>
              <a:pathLst>
                <a:path extrusionOk="0" h="4280" w="11597">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56"/>
            <p:cNvSpPr/>
            <p:nvPr/>
          </p:nvSpPr>
          <p:spPr>
            <a:xfrm rot="-5400000">
              <a:off x="2612136" y="4009852"/>
              <a:ext cx="452331" cy="150197"/>
            </a:xfrm>
            <a:custGeom>
              <a:rect b="b" l="l" r="r" t="t"/>
              <a:pathLst>
                <a:path extrusionOk="0" h="3453" w="10399">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56"/>
            <p:cNvSpPr/>
            <p:nvPr/>
          </p:nvSpPr>
          <p:spPr>
            <a:xfrm rot="-5400000">
              <a:off x="2177879" y="3666157"/>
              <a:ext cx="1160818" cy="129101"/>
            </a:xfrm>
            <a:custGeom>
              <a:rect b="b" l="l" r="r" t="t"/>
              <a:pathLst>
                <a:path extrusionOk="0" h="2968" w="26687">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56"/>
            <p:cNvSpPr/>
            <p:nvPr/>
          </p:nvSpPr>
          <p:spPr>
            <a:xfrm rot="-5400000">
              <a:off x="2081076" y="3607849"/>
              <a:ext cx="1271867" cy="134668"/>
            </a:xfrm>
            <a:custGeom>
              <a:rect b="b" l="l" r="r" t="t"/>
              <a:pathLst>
                <a:path extrusionOk="0" h="3096" w="2924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56"/>
            <p:cNvSpPr/>
            <p:nvPr/>
          </p:nvSpPr>
          <p:spPr>
            <a:xfrm rot="-5400000">
              <a:off x="2065591" y="3641342"/>
              <a:ext cx="1212319" cy="127230"/>
            </a:xfrm>
            <a:custGeom>
              <a:rect b="b" l="l" r="r" t="t"/>
              <a:pathLst>
                <a:path extrusionOk="0" h="2925" w="27871">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56"/>
            <p:cNvSpPr/>
            <p:nvPr/>
          </p:nvSpPr>
          <p:spPr>
            <a:xfrm rot="-5400000">
              <a:off x="1972508" y="3742473"/>
              <a:ext cx="1103749" cy="33537"/>
            </a:xfrm>
            <a:custGeom>
              <a:rect b="b" l="l" r="r" t="t"/>
              <a:pathLst>
                <a:path extrusionOk="0" h="771" w="25375">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56"/>
            <p:cNvSpPr/>
            <p:nvPr/>
          </p:nvSpPr>
          <p:spPr>
            <a:xfrm rot="-5400000">
              <a:off x="2020290" y="3823748"/>
              <a:ext cx="941199" cy="33537"/>
            </a:xfrm>
            <a:custGeom>
              <a:rect b="b" l="l" r="r" t="t"/>
              <a:pathLst>
                <a:path extrusionOk="0" h="771" w="21638">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 name="Google Shape;72;p56"/>
          <p:cNvGrpSpPr/>
          <p:nvPr/>
        </p:nvGrpSpPr>
        <p:grpSpPr>
          <a:xfrm rot="-5400000">
            <a:off x="8584962" y="164005"/>
            <a:ext cx="1220922" cy="2928361"/>
            <a:chOff x="3117443" y="2754472"/>
            <a:chExt cx="648977" cy="1556645"/>
          </a:xfrm>
        </p:grpSpPr>
        <p:sp>
          <p:nvSpPr>
            <p:cNvPr id="73" name="Google Shape;73;p56"/>
            <p:cNvSpPr/>
            <p:nvPr/>
          </p:nvSpPr>
          <p:spPr>
            <a:xfrm rot="-5400000">
              <a:off x="2522788" y="3592320"/>
              <a:ext cx="1313451" cy="124142"/>
            </a:xfrm>
            <a:custGeom>
              <a:rect b="b" l="l" r="r" t="t"/>
              <a:pathLst>
                <a:path extrusionOk="0" h="2854" w="30196">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56"/>
            <p:cNvSpPr/>
            <p:nvPr/>
          </p:nvSpPr>
          <p:spPr>
            <a:xfrm rot="-5400000">
              <a:off x="3104412" y="3972336"/>
              <a:ext cx="644024" cy="33537"/>
            </a:xfrm>
            <a:custGeom>
              <a:rect b="b" l="l" r="r" t="t"/>
              <a:pathLst>
                <a:path extrusionOk="0" h="771" w="14806">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56"/>
            <p:cNvSpPr/>
            <p:nvPr/>
          </p:nvSpPr>
          <p:spPr>
            <a:xfrm rot="-5400000">
              <a:off x="3456174" y="4000870"/>
              <a:ext cx="452331" cy="168161"/>
            </a:xfrm>
            <a:custGeom>
              <a:rect b="b" l="l" r="r" t="t"/>
              <a:pathLst>
                <a:path extrusionOk="0" h="3866" w="10399">
                  <a:moveTo>
                    <a:pt x="1" y="1"/>
                  </a:moveTo>
                  <a:lnTo>
                    <a:pt x="1" y="243"/>
                  </a:lnTo>
                  <a:lnTo>
                    <a:pt x="9928" y="243"/>
                  </a:lnTo>
                  <a:lnTo>
                    <a:pt x="9928" y="3153"/>
                  </a:lnTo>
                  <a:cubicBezTo>
                    <a:pt x="9757" y="3153"/>
                    <a:pt x="9628" y="3338"/>
                    <a:pt x="9628" y="3509"/>
                  </a:cubicBezTo>
                  <a:cubicBezTo>
                    <a:pt x="9628" y="3695"/>
                    <a:pt x="9814" y="3866"/>
                    <a:pt x="10042" y="3866"/>
                  </a:cubicBezTo>
                  <a:cubicBezTo>
                    <a:pt x="10227" y="3866"/>
                    <a:pt x="10398" y="3695"/>
                    <a:pt x="10398" y="3509"/>
                  </a:cubicBezTo>
                  <a:cubicBezTo>
                    <a:pt x="10398" y="3338"/>
                    <a:pt x="10284" y="3153"/>
                    <a:pt x="10170" y="3153"/>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56"/>
            <p:cNvSpPr/>
            <p:nvPr/>
          </p:nvSpPr>
          <p:spPr>
            <a:xfrm rot="-5400000">
              <a:off x="3085206" y="3642908"/>
              <a:ext cx="1140330" cy="196087"/>
            </a:xfrm>
            <a:custGeom>
              <a:rect b="b" l="l" r="r" t="t"/>
              <a:pathLst>
                <a:path extrusionOk="0" h="4508" w="26216">
                  <a:moveTo>
                    <a:pt x="25859" y="0"/>
                  </a:moveTo>
                  <a:cubicBezTo>
                    <a:pt x="25674" y="0"/>
                    <a:pt x="25560" y="114"/>
                    <a:pt x="25503" y="229"/>
                  </a:cubicBezTo>
                  <a:lnTo>
                    <a:pt x="16531" y="229"/>
                  </a:lnTo>
                  <a:lnTo>
                    <a:pt x="12481" y="4279"/>
                  </a:lnTo>
                  <a:lnTo>
                    <a:pt x="11240" y="4279"/>
                  </a:lnTo>
                  <a:lnTo>
                    <a:pt x="11240" y="57"/>
                  </a:lnTo>
                  <a:lnTo>
                    <a:pt x="1" y="57"/>
                  </a:lnTo>
                  <a:lnTo>
                    <a:pt x="1" y="286"/>
                  </a:lnTo>
                  <a:lnTo>
                    <a:pt x="10997" y="286"/>
                  </a:lnTo>
                  <a:lnTo>
                    <a:pt x="10997" y="4507"/>
                  </a:lnTo>
                  <a:lnTo>
                    <a:pt x="12609" y="4507"/>
                  </a:lnTo>
                  <a:lnTo>
                    <a:pt x="16645" y="471"/>
                  </a:lnTo>
                  <a:lnTo>
                    <a:pt x="25503" y="471"/>
                  </a:lnTo>
                  <a:cubicBezTo>
                    <a:pt x="25560" y="642"/>
                    <a:pt x="25674" y="771"/>
                    <a:pt x="25859" y="771"/>
                  </a:cubicBezTo>
                  <a:cubicBezTo>
                    <a:pt x="26087" y="771"/>
                    <a:pt x="26216" y="585"/>
                    <a:pt x="26216" y="357"/>
                  </a:cubicBezTo>
                  <a:cubicBezTo>
                    <a:pt x="26216" y="171"/>
                    <a:pt x="26087" y="0"/>
                    <a:pt x="2585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56"/>
            <p:cNvSpPr/>
            <p:nvPr/>
          </p:nvSpPr>
          <p:spPr>
            <a:xfrm rot="-5400000">
              <a:off x="2913348" y="3546126"/>
              <a:ext cx="1336374" cy="193607"/>
            </a:xfrm>
            <a:custGeom>
              <a:rect b="b" l="l" r="r" t="t"/>
              <a:pathLst>
                <a:path extrusionOk="0" h="4451" w="30723">
                  <a:moveTo>
                    <a:pt x="30309" y="1"/>
                  </a:moveTo>
                  <a:cubicBezTo>
                    <a:pt x="30195" y="1"/>
                    <a:pt x="30010" y="115"/>
                    <a:pt x="29953" y="300"/>
                  </a:cubicBezTo>
                  <a:lnTo>
                    <a:pt x="16232" y="300"/>
                  </a:lnTo>
                  <a:lnTo>
                    <a:pt x="12609" y="3866"/>
                  </a:lnTo>
                  <a:lnTo>
                    <a:pt x="12609" y="714"/>
                  </a:lnTo>
                  <a:lnTo>
                    <a:pt x="1" y="714"/>
                  </a:lnTo>
                  <a:lnTo>
                    <a:pt x="1" y="956"/>
                  </a:lnTo>
                  <a:lnTo>
                    <a:pt x="12367" y="956"/>
                  </a:lnTo>
                  <a:lnTo>
                    <a:pt x="12367" y="4451"/>
                  </a:lnTo>
                  <a:lnTo>
                    <a:pt x="16346" y="528"/>
                  </a:lnTo>
                  <a:lnTo>
                    <a:pt x="29953" y="528"/>
                  </a:lnTo>
                  <a:cubicBezTo>
                    <a:pt x="30010" y="657"/>
                    <a:pt x="30195" y="771"/>
                    <a:pt x="30309" y="771"/>
                  </a:cubicBezTo>
                  <a:cubicBezTo>
                    <a:pt x="30552" y="771"/>
                    <a:pt x="30723" y="600"/>
                    <a:pt x="30723" y="414"/>
                  </a:cubicBezTo>
                  <a:cubicBezTo>
                    <a:pt x="30723" y="172"/>
                    <a:pt x="30552" y="1"/>
                    <a:pt x="3030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56"/>
            <p:cNvSpPr/>
            <p:nvPr/>
          </p:nvSpPr>
          <p:spPr>
            <a:xfrm rot="-5400000">
              <a:off x="2875811" y="3622116"/>
              <a:ext cx="1233415" cy="144586"/>
            </a:xfrm>
            <a:custGeom>
              <a:rect b="b" l="l" r="r" t="t"/>
              <a:pathLst>
                <a:path extrusionOk="0" h="3324" w="28356">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56"/>
            <p:cNvSpPr/>
            <p:nvPr/>
          </p:nvSpPr>
          <p:spPr>
            <a:xfrm rot="-5400000">
              <a:off x="2601887" y="3552324"/>
              <a:ext cx="1419541" cy="98043"/>
            </a:xfrm>
            <a:custGeom>
              <a:rect b="b" l="l" r="r" t="t"/>
              <a:pathLst>
                <a:path extrusionOk="0" h="2254" w="32635">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56"/>
            <p:cNvSpPr/>
            <p:nvPr/>
          </p:nvSpPr>
          <p:spPr>
            <a:xfrm rot="-5400000">
              <a:off x="2574592" y="3483446"/>
              <a:ext cx="1556645" cy="98696"/>
            </a:xfrm>
            <a:custGeom>
              <a:rect b="b" l="l" r="r" t="t"/>
              <a:pathLst>
                <a:path extrusionOk="0" h="2269" w="35787">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56"/>
            <p:cNvSpPr/>
            <p:nvPr/>
          </p:nvSpPr>
          <p:spPr>
            <a:xfrm rot="-5400000">
              <a:off x="2516589" y="3511045"/>
              <a:ext cx="1499576" cy="100566"/>
            </a:xfrm>
            <a:custGeom>
              <a:rect b="b" l="l" r="r" t="t"/>
              <a:pathLst>
                <a:path extrusionOk="0" h="2312" w="34475">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56"/>
            <p:cNvSpPr/>
            <p:nvPr/>
          </p:nvSpPr>
          <p:spPr>
            <a:xfrm rot="-5400000">
              <a:off x="2595407" y="3628314"/>
              <a:ext cx="1251380" cy="114224"/>
            </a:xfrm>
            <a:custGeom>
              <a:rect b="b" l="l" r="r" t="t"/>
              <a:pathLst>
                <a:path extrusionOk="0" h="2626" w="28769">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3" name="Google Shape;83;p5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84" name="Google Shape;84;p56"/>
          <p:cNvSpPr txBox="1"/>
          <p:nvPr>
            <p:ph idx="1" type="subTitle"/>
          </p:nvPr>
        </p:nvSpPr>
        <p:spPr>
          <a:xfrm>
            <a:off x="1761313" y="2277409"/>
            <a:ext cx="2523900" cy="6042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5" name="Google Shape;85;p56"/>
          <p:cNvSpPr txBox="1"/>
          <p:nvPr>
            <p:ph idx="2" type="subTitle"/>
          </p:nvPr>
        </p:nvSpPr>
        <p:spPr>
          <a:xfrm>
            <a:off x="4858838" y="2277409"/>
            <a:ext cx="2523900" cy="6042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6" name="Google Shape;86;p56"/>
          <p:cNvSpPr txBox="1"/>
          <p:nvPr>
            <p:ph idx="3" type="subTitle"/>
          </p:nvPr>
        </p:nvSpPr>
        <p:spPr>
          <a:xfrm>
            <a:off x="1761313" y="3973584"/>
            <a:ext cx="2523900" cy="6042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7" name="Google Shape;87;p56"/>
          <p:cNvSpPr txBox="1"/>
          <p:nvPr>
            <p:ph idx="4" type="subTitle"/>
          </p:nvPr>
        </p:nvSpPr>
        <p:spPr>
          <a:xfrm>
            <a:off x="4858838" y="3973584"/>
            <a:ext cx="2523900" cy="6042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8" name="Google Shape;88;p56"/>
          <p:cNvSpPr txBox="1"/>
          <p:nvPr>
            <p:ph idx="5" type="title"/>
          </p:nvPr>
        </p:nvSpPr>
        <p:spPr>
          <a:xfrm>
            <a:off x="2639386" y="1295400"/>
            <a:ext cx="767100" cy="55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89" name="Google Shape;89;p56"/>
          <p:cNvSpPr txBox="1"/>
          <p:nvPr>
            <p:ph idx="6" type="title"/>
          </p:nvPr>
        </p:nvSpPr>
        <p:spPr>
          <a:xfrm>
            <a:off x="2639386" y="3016825"/>
            <a:ext cx="767100" cy="55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0" name="Google Shape;90;p56"/>
          <p:cNvSpPr txBox="1"/>
          <p:nvPr>
            <p:ph idx="7" type="title"/>
          </p:nvPr>
        </p:nvSpPr>
        <p:spPr>
          <a:xfrm>
            <a:off x="5736911" y="1295400"/>
            <a:ext cx="767100" cy="55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1" name="Google Shape;91;p56"/>
          <p:cNvSpPr txBox="1"/>
          <p:nvPr>
            <p:ph idx="8" type="title"/>
          </p:nvPr>
        </p:nvSpPr>
        <p:spPr>
          <a:xfrm>
            <a:off x="5736911" y="3016825"/>
            <a:ext cx="767100" cy="55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92" name="Google Shape;92;p56"/>
          <p:cNvSpPr txBox="1"/>
          <p:nvPr>
            <p:ph idx="9" type="subTitle"/>
          </p:nvPr>
        </p:nvSpPr>
        <p:spPr>
          <a:xfrm>
            <a:off x="1761325" y="1851000"/>
            <a:ext cx="2523900" cy="515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3" name="Google Shape;93;p56"/>
          <p:cNvSpPr txBox="1"/>
          <p:nvPr>
            <p:ph idx="13" type="subTitle"/>
          </p:nvPr>
        </p:nvSpPr>
        <p:spPr>
          <a:xfrm>
            <a:off x="4858851" y="1851000"/>
            <a:ext cx="2523900" cy="515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4" name="Google Shape;94;p56"/>
          <p:cNvSpPr txBox="1"/>
          <p:nvPr>
            <p:ph idx="14" type="subTitle"/>
          </p:nvPr>
        </p:nvSpPr>
        <p:spPr>
          <a:xfrm>
            <a:off x="1761325" y="3547175"/>
            <a:ext cx="2523900" cy="515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5" name="Google Shape;95;p56"/>
          <p:cNvSpPr txBox="1"/>
          <p:nvPr>
            <p:ph idx="15" type="subTitle"/>
          </p:nvPr>
        </p:nvSpPr>
        <p:spPr>
          <a:xfrm>
            <a:off x="4858851" y="3547175"/>
            <a:ext cx="2523900" cy="5157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669" name="Shape 669"/>
        <p:cNvGrpSpPr/>
        <p:nvPr/>
      </p:nvGrpSpPr>
      <p:grpSpPr>
        <a:xfrm>
          <a:off x="0" y="0"/>
          <a:ext cx="0" cy="0"/>
          <a:chOff x="0" y="0"/>
          <a:chExt cx="0" cy="0"/>
        </a:xfrm>
      </p:grpSpPr>
      <p:sp>
        <p:nvSpPr>
          <p:cNvPr id="670" name="Google Shape;670;p72"/>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7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grpSp>
        <p:nvGrpSpPr>
          <p:cNvPr id="672" name="Google Shape;672;p72"/>
          <p:cNvGrpSpPr/>
          <p:nvPr/>
        </p:nvGrpSpPr>
        <p:grpSpPr>
          <a:xfrm>
            <a:off x="116938" y="3148605"/>
            <a:ext cx="548364" cy="2381276"/>
            <a:chOff x="4792514" y="2979701"/>
            <a:chExt cx="305307" cy="1325804"/>
          </a:xfrm>
        </p:grpSpPr>
        <p:sp>
          <p:nvSpPr>
            <p:cNvPr id="673" name="Google Shape;673;p72"/>
            <p:cNvSpPr/>
            <p:nvPr/>
          </p:nvSpPr>
          <p:spPr>
            <a:xfrm rot="-5400000">
              <a:off x="4409125" y="3616809"/>
              <a:ext cx="1266256" cy="111136"/>
            </a:xfrm>
            <a:custGeom>
              <a:rect b="b" l="l" r="r" t="t"/>
              <a:pathLst>
                <a:path extrusionOk="0" h="2555" w="29111">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72"/>
            <p:cNvSpPr/>
            <p:nvPr/>
          </p:nvSpPr>
          <p:spPr>
            <a:xfrm rot="-5400000">
              <a:off x="4335310" y="3589536"/>
              <a:ext cx="1325804" cy="106134"/>
            </a:xfrm>
            <a:custGeom>
              <a:rect b="b" l="l" r="r" t="t"/>
              <a:pathLst>
                <a:path extrusionOk="0" h="2440" w="3048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72"/>
            <p:cNvSpPr/>
            <p:nvPr/>
          </p:nvSpPr>
          <p:spPr>
            <a:xfrm rot="-5400000">
              <a:off x="4348012" y="3656827"/>
              <a:ext cx="1196790" cy="100566"/>
            </a:xfrm>
            <a:custGeom>
              <a:rect b="b" l="l" r="r" t="t"/>
              <a:pathLst>
                <a:path extrusionOk="0" h="2312" w="27514">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72"/>
            <p:cNvSpPr/>
            <p:nvPr/>
          </p:nvSpPr>
          <p:spPr>
            <a:xfrm rot="-5400000">
              <a:off x="4316977" y="3695300"/>
              <a:ext cx="1119234" cy="101175"/>
            </a:xfrm>
            <a:custGeom>
              <a:rect b="b" l="l" r="r" t="t"/>
              <a:pathLst>
                <a:path extrusionOk="0" h="2326" w="25731">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72"/>
            <p:cNvSpPr/>
            <p:nvPr/>
          </p:nvSpPr>
          <p:spPr>
            <a:xfrm rot="-5400000">
              <a:off x="4328765" y="3810699"/>
              <a:ext cx="958554" cy="31057"/>
            </a:xfrm>
            <a:custGeom>
              <a:rect b="b" l="l" r="r" t="t"/>
              <a:pathLst>
                <a:path extrusionOk="0" h="714" w="22037">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8" name="Google Shape;678;p72"/>
          <p:cNvGrpSpPr/>
          <p:nvPr/>
        </p:nvGrpSpPr>
        <p:grpSpPr>
          <a:xfrm rot="10800000">
            <a:off x="8330295" y="-1456518"/>
            <a:ext cx="770085" cy="2897298"/>
            <a:chOff x="4164677" y="2702970"/>
            <a:chExt cx="428753" cy="1613105"/>
          </a:xfrm>
        </p:grpSpPr>
        <p:sp>
          <p:nvSpPr>
            <p:cNvPr id="679" name="Google Shape;679;p72"/>
            <p:cNvSpPr/>
            <p:nvPr/>
          </p:nvSpPr>
          <p:spPr>
            <a:xfrm rot="-5400000">
              <a:off x="4350516" y="3592343"/>
              <a:ext cx="447328" cy="38495"/>
            </a:xfrm>
            <a:custGeom>
              <a:rect b="b" l="l" r="r" t="t"/>
              <a:pathLst>
                <a:path extrusionOk="0" h="885" w="10284">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72"/>
            <p:cNvSpPr/>
            <p:nvPr/>
          </p:nvSpPr>
          <p:spPr>
            <a:xfrm rot="-5400000">
              <a:off x="4342753" y="2990231"/>
              <a:ext cx="395827" cy="105525"/>
            </a:xfrm>
            <a:custGeom>
              <a:rect b="b" l="l" r="r" t="t"/>
              <a:pathLst>
                <a:path extrusionOk="0" h="2426" w="910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72"/>
            <p:cNvSpPr/>
            <p:nvPr/>
          </p:nvSpPr>
          <p:spPr>
            <a:xfrm rot="-5400000">
              <a:off x="4236967" y="2935946"/>
              <a:ext cx="565859" cy="147065"/>
            </a:xfrm>
            <a:custGeom>
              <a:rect b="b" l="l" r="r" t="t"/>
              <a:pathLst>
                <a:path extrusionOk="0" h="3381" w="13009">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72"/>
            <p:cNvSpPr/>
            <p:nvPr/>
          </p:nvSpPr>
          <p:spPr>
            <a:xfrm rot="-5400000">
              <a:off x="4284728" y="3027769"/>
              <a:ext cx="421317" cy="196087"/>
            </a:xfrm>
            <a:custGeom>
              <a:rect b="b" l="l" r="r" t="t"/>
              <a:pathLst>
                <a:path extrusionOk="0" h="4508" w="9686">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72"/>
            <p:cNvSpPr/>
            <p:nvPr/>
          </p:nvSpPr>
          <p:spPr>
            <a:xfrm rot="-5400000">
              <a:off x="3936988" y="3222875"/>
              <a:ext cx="1067777" cy="245108"/>
            </a:xfrm>
            <a:custGeom>
              <a:rect b="b" l="l" r="r" t="t"/>
              <a:pathLst>
                <a:path extrusionOk="0" h="5635" w="24548">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72"/>
            <p:cNvSpPr/>
            <p:nvPr/>
          </p:nvSpPr>
          <p:spPr>
            <a:xfrm rot="-5400000">
              <a:off x="3583049" y="3406216"/>
              <a:ext cx="1613105" cy="206613"/>
            </a:xfrm>
            <a:custGeom>
              <a:rect b="b" l="l" r="r" t="t"/>
              <a:pathLst>
                <a:path extrusionOk="0" h="4750" w="37085">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72"/>
            <p:cNvSpPr/>
            <p:nvPr/>
          </p:nvSpPr>
          <p:spPr>
            <a:xfrm rot="-5400000">
              <a:off x="3683572" y="3550758"/>
              <a:ext cx="1318409" cy="212224"/>
            </a:xfrm>
            <a:custGeom>
              <a:rect b="b" l="l" r="r" t="t"/>
              <a:pathLst>
                <a:path extrusionOk="0" h="4879" w="3031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72"/>
            <p:cNvSpPr/>
            <p:nvPr/>
          </p:nvSpPr>
          <p:spPr>
            <a:xfrm rot="-5400000">
              <a:off x="3890469" y="3910287"/>
              <a:ext cx="679996" cy="131580"/>
            </a:xfrm>
            <a:custGeom>
              <a:rect b="b" l="l" r="r" t="t"/>
              <a:pathLst>
                <a:path extrusionOk="0" h="3025" w="15633">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72"/>
            <p:cNvSpPr/>
            <p:nvPr/>
          </p:nvSpPr>
          <p:spPr>
            <a:xfrm rot="-5400000">
              <a:off x="3593294" y="3509501"/>
              <a:ext cx="1400924" cy="212224"/>
            </a:xfrm>
            <a:custGeom>
              <a:rect b="b" l="l" r="r" t="t"/>
              <a:pathLst>
                <a:path extrusionOk="0" h="4879" w="32207">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688" name="Shape 688"/>
        <p:cNvGrpSpPr/>
        <p:nvPr/>
      </p:nvGrpSpPr>
      <p:grpSpPr>
        <a:xfrm>
          <a:off x="0" y="0"/>
          <a:ext cx="0" cy="0"/>
          <a:chOff x="0" y="0"/>
          <a:chExt cx="0" cy="0"/>
        </a:xfrm>
      </p:grpSpPr>
      <p:sp>
        <p:nvSpPr>
          <p:cNvPr id="689" name="Google Shape;689;p73"/>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7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grpSp>
        <p:nvGrpSpPr>
          <p:cNvPr id="691" name="Google Shape;691;p73"/>
          <p:cNvGrpSpPr/>
          <p:nvPr/>
        </p:nvGrpSpPr>
        <p:grpSpPr>
          <a:xfrm rot="10800000">
            <a:off x="317952" y="-527017"/>
            <a:ext cx="241875" cy="2929563"/>
            <a:chOff x="9" y="2835115"/>
            <a:chExt cx="134668" cy="1631070"/>
          </a:xfrm>
        </p:grpSpPr>
        <p:sp>
          <p:nvSpPr>
            <p:cNvPr id="692" name="Google Shape;692;p73"/>
            <p:cNvSpPr/>
            <p:nvPr/>
          </p:nvSpPr>
          <p:spPr>
            <a:xfrm rot="-5400000">
              <a:off x="-655129" y="3676378"/>
              <a:ext cx="1497053" cy="82558"/>
            </a:xfrm>
            <a:custGeom>
              <a:rect b="b" l="l" r="r" t="t"/>
              <a:pathLst>
                <a:path extrusionOk="0" h="1898" w="34417">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73"/>
            <p:cNvSpPr/>
            <p:nvPr/>
          </p:nvSpPr>
          <p:spPr>
            <a:xfrm rot="-5400000">
              <a:off x="-420003" y="3973575"/>
              <a:ext cx="912621" cy="72597"/>
            </a:xfrm>
            <a:custGeom>
              <a:rect b="b" l="l" r="r" t="t"/>
              <a:pathLst>
                <a:path extrusionOk="0" h="1669" w="20981">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73"/>
            <p:cNvSpPr/>
            <p:nvPr/>
          </p:nvSpPr>
          <p:spPr>
            <a:xfrm rot="-5400000">
              <a:off x="-388076" y="4029078"/>
              <a:ext cx="843156" cy="31057"/>
            </a:xfrm>
            <a:custGeom>
              <a:rect b="b" l="l" r="r" t="t"/>
              <a:pathLst>
                <a:path extrusionOk="0" h="714" w="19384">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73"/>
            <p:cNvSpPr/>
            <p:nvPr/>
          </p:nvSpPr>
          <p:spPr>
            <a:xfrm rot="-5400000">
              <a:off x="-758457" y="3604107"/>
              <a:ext cx="1631069" cy="93085"/>
            </a:xfrm>
            <a:custGeom>
              <a:rect b="b" l="l" r="r" t="t"/>
              <a:pathLst>
                <a:path extrusionOk="0" h="2140" w="37498">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6" name="Google Shape;696;p73"/>
          <p:cNvGrpSpPr/>
          <p:nvPr/>
        </p:nvGrpSpPr>
        <p:grpSpPr>
          <a:xfrm>
            <a:off x="8527698" y="3005818"/>
            <a:ext cx="488205" cy="2381276"/>
            <a:chOff x="4826006" y="2979701"/>
            <a:chExt cx="271815" cy="1325804"/>
          </a:xfrm>
        </p:grpSpPr>
        <p:sp>
          <p:nvSpPr>
            <p:cNvPr id="697" name="Google Shape;697;p73"/>
            <p:cNvSpPr/>
            <p:nvPr/>
          </p:nvSpPr>
          <p:spPr>
            <a:xfrm rot="-5400000">
              <a:off x="4409125" y="3616809"/>
              <a:ext cx="1266256" cy="111136"/>
            </a:xfrm>
            <a:custGeom>
              <a:rect b="b" l="l" r="r" t="t"/>
              <a:pathLst>
                <a:path extrusionOk="0" h="2555" w="29111">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73"/>
            <p:cNvSpPr/>
            <p:nvPr/>
          </p:nvSpPr>
          <p:spPr>
            <a:xfrm rot="-5400000">
              <a:off x="4335310" y="3589536"/>
              <a:ext cx="1325804" cy="106134"/>
            </a:xfrm>
            <a:custGeom>
              <a:rect b="b" l="l" r="r" t="t"/>
              <a:pathLst>
                <a:path extrusionOk="0" h="2440" w="3048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73"/>
            <p:cNvSpPr/>
            <p:nvPr/>
          </p:nvSpPr>
          <p:spPr>
            <a:xfrm rot="-5400000">
              <a:off x="4348012" y="3656827"/>
              <a:ext cx="1196790" cy="100566"/>
            </a:xfrm>
            <a:custGeom>
              <a:rect b="b" l="l" r="r" t="t"/>
              <a:pathLst>
                <a:path extrusionOk="0" h="2312" w="27514">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73"/>
            <p:cNvSpPr/>
            <p:nvPr/>
          </p:nvSpPr>
          <p:spPr>
            <a:xfrm rot="-5400000">
              <a:off x="4316977" y="3695300"/>
              <a:ext cx="1119234" cy="101175"/>
            </a:xfrm>
            <a:custGeom>
              <a:rect b="b" l="l" r="r" t="t"/>
              <a:pathLst>
                <a:path extrusionOk="0" h="2326" w="25731">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_1">
    <p:spTree>
      <p:nvGrpSpPr>
        <p:cNvPr id="701" name="Shape 701"/>
        <p:cNvGrpSpPr/>
        <p:nvPr/>
      </p:nvGrpSpPr>
      <p:grpSpPr>
        <a:xfrm>
          <a:off x="0" y="0"/>
          <a:ext cx="0" cy="0"/>
          <a:chOff x="0" y="0"/>
          <a:chExt cx="0" cy="0"/>
        </a:xfrm>
      </p:grpSpPr>
      <p:sp>
        <p:nvSpPr>
          <p:cNvPr id="702" name="Google Shape;702;p74"/>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7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grpSp>
        <p:nvGrpSpPr>
          <p:cNvPr id="704" name="Google Shape;704;p74"/>
          <p:cNvGrpSpPr/>
          <p:nvPr/>
        </p:nvGrpSpPr>
        <p:grpSpPr>
          <a:xfrm rot="-5400000">
            <a:off x="8098820" y="3462516"/>
            <a:ext cx="663913" cy="2549639"/>
            <a:chOff x="2474121" y="2891575"/>
            <a:chExt cx="369642" cy="1419541"/>
          </a:xfrm>
        </p:grpSpPr>
        <p:sp>
          <p:nvSpPr>
            <p:cNvPr id="705" name="Google Shape;705;p74"/>
            <p:cNvSpPr/>
            <p:nvPr/>
          </p:nvSpPr>
          <p:spPr>
            <a:xfrm rot="-5400000">
              <a:off x="1917918" y="3535251"/>
              <a:ext cx="1419541" cy="132189"/>
            </a:xfrm>
            <a:custGeom>
              <a:rect b="b" l="l" r="r" t="t"/>
              <a:pathLst>
                <a:path extrusionOk="0" h="3039" w="32635">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74"/>
            <p:cNvSpPr/>
            <p:nvPr/>
          </p:nvSpPr>
          <p:spPr>
            <a:xfrm rot="-5400000">
              <a:off x="2498458" y="3965811"/>
              <a:ext cx="504441" cy="186169"/>
            </a:xfrm>
            <a:custGeom>
              <a:rect b="b" l="l" r="r" t="t"/>
              <a:pathLst>
                <a:path extrusionOk="0" h="4280" w="11597">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74"/>
            <p:cNvSpPr/>
            <p:nvPr/>
          </p:nvSpPr>
          <p:spPr>
            <a:xfrm rot="-5400000">
              <a:off x="2542499" y="4009852"/>
              <a:ext cx="452331" cy="150197"/>
            </a:xfrm>
            <a:custGeom>
              <a:rect b="b" l="l" r="r" t="t"/>
              <a:pathLst>
                <a:path extrusionOk="0" h="3453" w="10399">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74"/>
            <p:cNvSpPr/>
            <p:nvPr/>
          </p:nvSpPr>
          <p:spPr>
            <a:xfrm rot="-5400000">
              <a:off x="2065591" y="3641342"/>
              <a:ext cx="1212319" cy="127230"/>
            </a:xfrm>
            <a:custGeom>
              <a:rect b="b" l="l" r="r" t="t"/>
              <a:pathLst>
                <a:path extrusionOk="0" h="2925" w="27871">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74"/>
            <p:cNvSpPr/>
            <p:nvPr/>
          </p:nvSpPr>
          <p:spPr>
            <a:xfrm rot="-5400000">
              <a:off x="1972508" y="3742473"/>
              <a:ext cx="1103749" cy="33537"/>
            </a:xfrm>
            <a:custGeom>
              <a:rect b="b" l="l" r="r" t="t"/>
              <a:pathLst>
                <a:path extrusionOk="0" h="771" w="25375">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74"/>
            <p:cNvSpPr/>
            <p:nvPr/>
          </p:nvSpPr>
          <p:spPr>
            <a:xfrm rot="-5400000">
              <a:off x="2020290" y="3823748"/>
              <a:ext cx="941199" cy="33537"/>
            </a:xfrm>
            <a:custGeom>
              <a:rect b="b" l="l" r="r" t="t"/>
              <a:pathLst>
                <a:path extrusionOk="0" h="771" w="21638">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11" name="Google Shape;711;p74"/>
          <p:cNvGrpSpPr/>
          <p:nvPr/>
        </p:nvGrpSpPr>
        <p:grpSpPr>
          <a:xfrm rot="5400000">
            <a:off x="376415" y="-826268"/>
            <a:ext cx="497035" cy="2511746"/>
            <a:chOff x="1015564" y="2912671"/>
            <a:chExt cx="276731" cy="1398446"/>
          </a:xfrm>
        </p:grpSpPr>
        <p:sp>
          <p:nvSpPr>
            <p:cNvPr id="712" name="Google Shape;712;p74"/>
            <p:cNvSpPr/>
            <p:nvPr/>
          </p:nvSpPr>
          <p:spPr>
            <a:xfrm rot="-5400000">
              <a:off x="996011" y="4014833"/>
              <a:ext cx="455419" cy="137148"/>
            </a:xfrm>
            <a:custGeom>
              <a:rect b="b" l="l" r="r" t="t"/>
              <a:pathLst>
                <a:path extrusionOk="0" h="3153" w="1047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74"/>
            <p:cNvSpPr/>
            <p:nvPr/>
          </p:nvSpPr>
          <p:spPr>
            <a:xfrm rot="-5400000">
              <a:off x="961278" y="3980100"/>
              <a:ext cx="491391" cy="170641"/>
            </a:xfrm>
            <a:custGeom>
              <a:rect b="b" l="l" r="r" t="t"/>
              <a:pathLst>
                <a:path extrusionOk="0" h="3923" w="11297">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74"/>
            <p:cNvSpPr/>
            <p:nvPr/>
          </p:nvSpPr>
          <p:spPr>
            <a:xfrm rot="-5400000">
              <a:off x="536004" y="3681359"/>
              <a:ext cx="1109317" cy="150197"/>
            </a:xfrm>
            <a:custGeom>
              <a:rect b="b" l="l" r="r" t="t"/>
              <a:pathLst>
                <a:path extrusionOk="0" h="3453" w="25503">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74"/>
            <p:cNvSpPr/>
            <p:nvPr/>
          </p:nvSpPr>
          <p:spPr>
            <a:xfrm rot="-5400000">
              <a:off x="486982" y="3518809"/>
              <a:ext cx="1398445" cy="186169"/>
            </a:xfrm>
            <a:custGeom>
              <a:rect b="b" l="l" r="r" t="t"/>
              <a:pathLst>
                <a:path extrusionOk="0" h="4280" w="3215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74"/>
            <p:cNvSpPr/>
            <p:nvPr/>
          </p:nvSpPr>
          <p:spPr>
            <a:xfrm rot="-5400000">
              <a:off x="493507" y="3571876"/>
              <a:ext cx="1302881" cy="175599"/>
            </a:xfrm>
            <a:custGeom>
              <a:rect b="b" l="l" r="r" t="t"/>
              <a:pathLst>
                <a:path extrusionOk="0" h="4037" w="29953">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1_2">
    <p:spTree>
      <p:nvGrpSpPr>
        <p:cNvPr id="717" name="Shape 717"/>
        <p:cNvGrpSpPr/>
        <p:nvPr/>
      </p:nvGrpSpPr>
      <p:grpSpPr>
        <a:xfrm>
          <a:off x="0" y="0"/>
          <a:ext cx="0" cy="0"/>
          <a:chOff x="0" y="0"/>
          <a:chExt cx="0" cy="0"/>
        </a:xfrm>
      </p:grpSpPr>
      <p:sp>
        <p:nvSpPr>
          <p:cNvPr id="718" name="Google Shape;718;p75"/>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7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grpSp>
        <p:nvGrpSpPr>
          <p:cNvPr id="720" name="Google Shape;720;p75"/>
          <p:cNvGrpSpPr/>
          <p:nvPr/>
        </p:nvGrpSpPr>
        <p:grpSpPr>
          <a:xfrm rot="5400000">
            <a:off x="55223" y="3793056"/>
            <a:ext cx="621802" cy="1950713"/>
            <a:chOff x="5492947" y="3186271"/>
            <a:chExt cx="356763" cy="1119235"/>
          </a:xfrm>
        </p:grpSpPr>
        <p:sp>
          <p:nvSpPr>
            <p:cNvPr id="721" name="Google Shape;721;p75"/>
            <p:cNvSpPr/>
            <p:nvPr/>
          </p:nvSpPr>
          <p:spPr>
            <a:xfrm rot="-5400000">
              <a:off x="5334134" y="3789929"/>
              <a:ext cx="935588" cy="95564"/>
            </a:xfrm>
            <a:custGeom>
              <a:rect b="b" l="l" r="r" t="t"/>
              <a:pathLst>
                <a:path extrusionOk="0" h="2197" w="21509">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75"/>
            <p:cNvSpPr/>
            <p:nvPr/>
          </p:nvSpPr>
          <p:spPr>
            <a:xfrm rot="-5400000">
              <a:off x="5331634" y="3818442"/>
              <a:ext cx="868602" cy="105525"/>
            </a:xfrm>
            <a:custGeom>
              <a:rect b="b" l="l" r="r" t="t"/>
              <a:pathLst>
                <a:path extrusionOk="0" h="2426" w="19969">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75"/>
            <p:cNvSpPr/>
            <p:nvPr/>
          </p:nvSpPr>
          <p:spPr>
            <a:xfrm rot="-5400000">
              <a:off x="5163516" y="3683817"/>
              <a:ext cx="1119234" cy="124142"/>
            </a:xfrm>
            <a:custGeom>
              <a:rect b="b" l="l" r="r" t="t"/>
              <a:pathLst>
                <a:path extrusionOk="0" h="2854" w="25731">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75"/>
            <p:cNvSpPr/>
            <p:nvPr/>
          </p:nvSpPr>
          <p:spPr>
            <a:xfrm rot="-5400000">
              <a:off x="5189572" y="3740886"/>
              <a:ext cx="982130" cy="147109"/>
            </a:xfrm>
            <a:custGeom>
              <a:rect b="b" l="l" r="r" t="t"/>
              <a:pathLst>
                <a:path extrusionOk="0" h="3382" w="22579">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75"/>
            <p:cNvSpPr/>
            <p:nvPr/>
          </p:nvSpPr>
          <p:spPr>
            <a:xfrm rot="-5400000">
              <a:off x="5194836" y="3787124"/>
              <a:ext cx="868602" cy="168161"/>
            </a:xfrm>
            <a:custGeom>
              <a:rect b="b" l="l" r="r" t="t"/>
              <a:pathLst>
                <a:path extrusionOk="0" h="3866" w="19969">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75"/>
            <p:cNvSpPr/>
            <p:nvPr/>
          </p:nvSpPr>
          <p:spPr>
            <a:xfrm rot="-5400000">
              <a:off x="5215324" y="3849151"/>
              <a:ext cx="733977" cy="178731"/>
            </a:xfrm>
            <a:custGeom>
              <a:rect b="b" l="l" r="r" t="t"/>
              <a:pathLst>
                <a:path extrusionOk="0" h="4109" w="16874">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7" name="Google Shape;727;p75"/>
          <p:cNvGrpSpPr/>
          <p:nvPr/>
        </p:nvGrpSpPr>
        <p:grpSpPr>
          <a:xfrm rot="-5400000">
            <a:off x="8288048" y="-1349048"/>
            <a:ext cx="647798" cy="2864390"/>
            <a:chOff x="4128096" y="2702970"/>
            <a:chExt cx="364812" cy="1613105"/>
          </a:xfrm>
        </p:grpSpPr>
        <p:sp>
          <p:nvSpPr>
            <p:cNvPr id="728" name="Google Shape;728;p75"/>
            <p:cNvSpPr/>
            <p:nvPr/>
          </p:nvSpPr>
          <p:spPr>
            <a:xfrm rot="-5400000">
              <a:off x="3583049" y="3406216"/>
              <a:ext cx="1613105" cy="206613"/>
            </a:xfrm>
            <a:custGeom>
              <a:rect b="b" l="l" r="r" t="t"/>
              <a:pathLst>
                <a:path extrusionOk="0" h="4750" w="37085">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75"/>
            <p:cNvSpPr/>
            <p:nvPr/>
          </p:nvSpPr>
          <p:spPr>
            <a:xfrm rot="-5400000">
              <a:off x="3683572" y="3550758"/>
              <a:ext cx="1318409" cy="212224"/>
            </a:xfrm>
            <a:custGeom>
              <a:rect b="b" l="l" r="r" t="t"/>
              <a:pathLst>
                <a:path extrusionOk="0" h="4879" w="3031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75"/>
            <p:cNvSpPr/>
            <p:nvPr/>
          </p:nvSpPr>
          <p:spPr>
            <a:xfrm rot="-5400000">
              <a:off x="3890469" y="3910287"/>
              <a:ext cx="679996" cy="131580"/>
            </a:xfrm>
            <a:custGeom>
              <a:rect b="b" l="l" r="r" t="t"/>
              <a:pathLst>
                <a:path extrusionOk="0" h="3025" w="15633">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75"/>
            <p:cNvSpPr/>
            <p:nvPr/>
          </p:nvSpPr>
          <p:spPr>
            <a:xfrm rot="-5400000">
              <a:off x="3593294" y="3509501"/>
              <a:ext cx="1400924" cy="212224"/>
            </a:xfrm>
            <a:custGeom>
              <a:rect b="b" l="l" r="r" t="t"/>
              <a:pathLst>
                <a:path extrusionOk="0" h="4879" w="32207">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75"/>
            <p:cNvSpPr/>
            <p:nvPr/>
          </p:nvSpPr>
          <p:spPr>
            <a:xfrm rot="-5400000">
              <a:off x="3468913" y="3442188"/>
              <a:ext cx="1533069" cy="214704"/>
            </a:xfrm>
            <a:custGeom>
              <a:rect b="b" l="l" r="r" t="t"/>
              <a:pathLst>
                <a:path extrusionOk="0" h="4936" w="35245">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733" name="Shape 733"/>
        <p:cNvGrpSpPr/>
        <p:nvPr/>
      </p:nvGrpSpPr>
      <p:grpSpPr>
        <a:xfrm>
          <a:off x="0" y="0"/>
          <a:ext cx="0" cy="0"/>
          <a:chOff x="0" y="0"/>
          <a:chExt cx="0" cy="0"/>
        </a:xfrm>
      </p:grpSpPr>
      <p:sp>
        <p:nvSpPr>
          <p:cNvPr id="734" name="Google Shape;734;p76"/>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7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36" name="Google Shape;736;p76"/>
          <p:cNvSpPr txBox="1"/>
          <p:nvPr>
            <p:ph idx="1" type="subTitle"/>
          </p:nvPr>
        </p:nvSpPr>
        <p:spPr>
          <a:xfrm>
            <a:off x="2307563" y="1943207"/>
            <a:ext cx="4767000" cy="640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37" name="Google Shape;737;p76"/>
          <p:cNvSpPr txBox="1"/>
          <p:nvPr>
            <p:ph idx="2" type="subTitle"/>
          </p:nvPr>
        </p:nvSpPr>
        <p:spPr>
          <a:xfrm>
            <a:off x="2307563" y="3454382"/>
            <a:ext cx="4767000" cy="642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38" name="Google Shape;738;p76"/>
          <p:cNvSpPr txBox="1"/>
          <p:nvPr>
            <p:ph idx="3" type="subTitle"/>
          </p:nvPr>
        </p:nvSpPr>
        <p:spPr>
          <a:xfrm>
            <a:off x="2307563" y="1556950"/>
            <a:ext cx="4767000" cy="4884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739" name="Google Shape;739;p76"/>
          <p:cNvSpPr txBox="1"/>
          <p:nvPr>
            <p:ph idx="4" type="subTitle"/>
          </p:nvPr>
        </p:nvSpPr>
        <p:spPr>
          <a:xfrm>
            <a:off x="2307563" y="3071200"/>
            <a:ext cx="4767000" cy="4884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Bebas Neue"/>
              <a:buNone/>
              <a:defRPr sz="2000">
                <a:latin typeface="Anton"/>
                <a:ea typeface="Anton"/>
                <a:cs typeface="Anton"/>
                <a:sym typeface="Anton"/>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740" name="Shape 740"/>
        <p:cNvGrpSpPr/>
        <p:nvPr/>
      </p:nvGrpSpPr>
      <p:grpSpPr>
        <a:xfrm>
          <a:off x="0" y="0"/>
          <a:ext cx="0" cy="0"/>
          <a:chOff x="0" y="0"/>
          <a:chExt cx="0" cy="0"/>
        </a:xfrm>
      </p:grpSpPr>
      <p:sp>
        <p:nvSpPr>
          <p:cNvPr id="741" name="Google Shape;741;p77"/>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42" name="Google Shape;742;p77"/>
          <p:cNvGrpSpPr/>
          <p:nvPr/>
        </p:nvGrpSpPr>
        <p:grpSpPr>
          <a:xfrm rot="10800000">
            <a:off x="431569" y="4"/>
            <a:ext cx="563314" cy="2318031"/>
            <a:chOff x="426802" y="2674436"/>
            <a:chExt cx="397738" cy="1636681"/>
          </a:xfrm>
        </p:grpSpPr>
        <p:sp>
          <p:nvSpPr>
            <p:cNvPr id="743" name="Google Shape;743;p77"/>
            <p:cNvSpPr/>
            <p:nvPr/>
          </p:nvSpPr>
          <p:spPr>
            <a:xfrm rot="-5400000">
              <a:off x="-81621" y="3482511"/>
              <a:ext cx="1556645" cy="100566"/>
            </a:xfrm>
            <a:custGeom>
              <a:rect b="b" l="l" r="r" t="t"/>
              <a:pathLst>
                <a:path extrusionOk="0" h="2312" w="35787">
                  <a:moveTo>
                    <a:pt x="17658" y="1"/>
                  </a:moveTo>
                  <a:lnTo>
                    <a:pt x="15576" y="2083"/>
                  </a:lnTo>
                  <a:lnTo>
                    <a:pt x="1" y="2083"/>
                  </a:lnTo>
                  <a:lnTo>
                    <a:pt x="1" y="2312"/>
                  </a:lnTo>
                  <a:lnTo>
                    <a:pt x="15633" y="2312"/>
                  </a:lnTo>
                  <a:lnTo>
                    <a:pt x="17772" y="243"/>
                  </a:lnTo>
                  <a:lnTo>
                    <a:pt x="23363" y="243"/>
                  </a:lnTo>
                  <a:lnTo>
                    <a:pt x="24904" y="1784"/>
                  </a:lnTo>
                  <a:lnTo>
                    <a:pt x="35073" y="1784"/>
                  </a:lnTo>
                  <a:cubicBezTo>
                    <a:pt x="35130" y="1898"/>
                    <a:pt x="35244" y="2026"/>
                    <a:pt x="35430" y="2026"/>
                  </a:cubicBezTo>
                  <a:cubicBezTo>
                    <a:pt x="35601" y="2026"/>
                    <a:pt x="35786" y="1841"/>
                    <a:pt x="35786" y="1670"/>
                  </a:cubicBezTo>
                  <a:cubicBezTo>
                    <a:pt x="35786" y="1427"/>
                    <a:pt x="35601" y="1242"/>
                    <a:pt x="35430" y="1242"/>
                  </a:cubicBezTo>
                  <a:cubicBezTo>
                    <a:pt x="35244" y="1242"/>
                    <a:pt x="35130" y="1370"/>
                    <a:pt x="35073" y="1541"/>
                  </a:cubicBezTo>
                  <a:lnTo>
                    <a:pt x="25018" y="1541"/>
                  </a:lnTo>
                  <a:lnTo>
                    <a:pt x="2342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77"/>
            <p:cNvSpPr/>
            <p:nvPr/>
          </p:nvSpPr>
          <p:spPr>
            <a:xfrm rot="-5400000">
              <a:off x="-285730" y="3386968"/>
              <a:ext cx="1636680" cy="211615"/>
            </a:xfrm>
            <a:custGeom>
              <a:rect b="b" l="l" r="r" t="t"/>
              <a:pathLst>
                <a:path extrusionOk="0" h="4865" w="37627">
                  <a:moveTo>
                    <a:pt x="13137" y="1"/>
                  </a:moveTo>
                  <a:lnTo>
                    <a:pt x="13137" y="4636"/>
                  </a:lnTo>
                  <a:lnTo>
                    <a:pt x="12181" y="4636"/>
                  </a:lnTo>
                  <a:lnTo>
                    <a:pt x="12181" y="771"/>
                  </a:lnTo>
                  <a:lnTo>
                    <a:pt x="1" y="771"/>
                  </a:lnTo>
                  <a:lnTo>
                    <a:pt x="1" y="1014"/>
                  </a:lnTo>
                  <a:lnTo>
                    <a:pt x="11953" y="1014"/>
                  </a:lnTo>
                  <a:lnTo>
                    <a:pt x="11953" y="4865"/>
                  </a:lnTo>
                  <a:lnTo>
                    <a:pt x="13379" y="4865"/>
                  </a:lnTo>
                  <a:lnTo>
                    <a:pt x="13379" y="229"/>
                  </a:lnTo>
                  <a:lnTo>
                    <a:pt x="20454" y="229"/>
                  </a:lnTo>
                  <a:lnTo>
                    <a:pt x="22237" y="2083"/>
                  </a:lnTo>
                  <a:lnTo>
                    <a:pt x="36856" y="2083"/>
                  </a:lnTo>
                  <a:cubicBezTo>
                    <a:pt x="36913" y="2197"/>
                    <a:pt x="37084" y="2311"/>
                    <a:pt x="37213" y="2311"/>
                  </a:cubicBezTo>
                  <a:cubicBezTo>
                    <a:pt x="37441" y="2311"/>
                    <a:pt x="37626" y="2140"/>
                    <a:pt x="37626" y="1955"/>
                  </a:cubicBezTo>
                  <a:cubicBezTo>
                    <a:pt x="37626" y="1727"/>
                    <a:pt x="37441" y="1541"/>
                    <a:pt x="37213" y="1541"/>
                  </a:cubicBezTo>
                  <a:cubicBezTo>
                    <a:pt x="37084" y="1541"/>
                    <a:pt x="36913" y="1655"/>
                    <a:pt x="36856" y="1841"/>
                  </a:cubicBezTo>
                  <a:lnTo>
                    <a:pt x="22351" y="1841"/>
                  </a:lnTo>
                  <a:lnTo>
                    <a:pt x="20511"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77"/>
            <p:cNvSpPr/>
            <p:nvPr/>
          </p:nvSpPr>
          <p:spPr>
            <a:xfrm rot="-5400000">
              <a:off x="416274" y="4013898"/>
              <a:ext cx="447372" cy="147065"/>
            </a:xfrm>
            <a:custGeom>
              <a:rect b="b" l="l" r="r" t="t"/>
              <a:pathLst>
                <a:path extrusionOk="0" h="3381" w="10285">
                  <a:moveTo>
                    <a:pt x="1" y="0"/>
                  </a:moveTo>
                  <a:lnTo>
                    <a:pt x="1" y="228"/>
                  </a:lnTo>
                  <a:lnTo>
                    <a:pt x="9757" y="228"/>
                  </a:lnTo>
                  <a:lnTo>
                    <a:pt x="9757" y="2667"/>
                  </a:lnTo>
                  <a:cubicBezTo>
                    <a:pt x="9628" y="2667"/>
                    <a:pt x="9514" y="2853"/>
                    <a:pt x="9514" y="3024"/>
                  </a:cubicBezTo>
                  <a:cubicBezTo>
                    <a:pt x="9514" y="3209"/>
                    <a:pt x="9685" y="3380"/>
                    <a:pt x="9871" y="3380"/>
                  </a:cubicBezTo>
                  <a:cubicBezTo>
                    <a:pt x="10113" y="3380"/>
                    <a:pt x="10284" y="3209"/>
                    <a:pt x="10284" y="3024"/>
                  </a:cubicBezTo>
                  <a:cubicBezTo>
                    <a:pt x="10284" y="2853"/>
                    <a:pt x="10170" y="2667"/>
                    <a:pt x="9985" y="2667"/>
                  </a:cubicBezTo>
                  <a:lnTo>
                    <a:pt x="998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77"/>
            <p:cNvSpPr/>
            <p:nvPr/>
          </p:nvSpPr>
          <p:spPr>
            <a:xfrm rot="-5400000">
              <a:off x="32255" y="3518831"/>
              <a:ext cx="1497053" cy="87517"/>
            </a:xfrm>
            <a:custGeom>
              <a:rect b="b" l="l" r="r" t="t"/>
              <a:pathLst>
                <a:path extrusionOk="0" h="2012" w="34417">
                  <a:moveTo>
                    <a:pt x="18243" y="0"/>
                  </a:moveTo>
                  <a:lnTo>
                    <a:pt x="16588" y="1655"/>
                  </a:lnTo>
                  <a:lnTo>
                    <a:pt x="1" y="1655"/>
                  </a:lnTo>
                  <a:lnTo>
                    <a:pt x="1" y="1897"/>
                  </a:lnTo>
                  <a:lnTo>
                    <a:pt x="16645" y="1897"/>
                  </a:lnTo>
                  <a:lnTo>
                    <a:pt x="18314" y="229"/>
                  </a:lnTo>
                  <a:lnTo>
                    <a:pt x="22522" y="229"/>
                  </a:lnTo>
                  <a:lnTo>
                    <a:pt x="24076" y="1783"/>
                  </a:lnTo>
                  <a:lnTo>
                    <a:pt x="33647" y="1783"/>
                  </a:lnTo>
                  <a:cubicBezTo>
                    <a:pt x="33704" y="1954"/>
                    <a:pt x="33875" y="2011"/>
                    <a:pt x="34003" y="2011"/>
                  </a:cubicBezTo>
                  <a:cubicBezTo>
                    <a:pt x="34232" y="2011"/>
                    <a:pt x="34417" y="1840"/>
                    <a:pt x="34417" y="1655"/>
                  </a:cubicBezTo>
                  <a:cubicBezTo>
                    <a:pt x="34417" y="1427"/>
                    <a:pt x="34232" y="1298"/>
                    <a:pt x="34003" y="1298"/>
                  </a:cubicBezTo>
                  <a:cubicBezTo>
                    <a:pt x="33875" y="1298"/>
                    <a:pt x="33704" y="1370"/>
                    <a:pt x="33647" y="1541"/>
                  </a:cubicBezTo>
                  <a:lnTo>
                    <a:pt x="24191" y="1541"/>
                  </a:lnTo>
                  <a:lnTo>
                    <a:pt x="2265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77"/>
            <p:cNvSpPr/>
            <p:nvPr/>
          </p:nvSpPr>
          <p:spPr>
            <a:xfrm rot="-5400000">
              <a:off x="48067" y="3573094"/>
              <a:ext cx="1377957" cy="98087"/>
            </a:xfrm>
            <a:custGeom>
              <a:rect b="b" l="l" r="r" t="t"/>
              <a:pathLst>
                <a:path extrusionOk="0" h="2255" w="31679">
                  <a:moveTo>
                    <a:pt x="18186" y="1"/>
                  </a:moveTo>
                  <a:lnTo>
                    <a:pt x="16232" y="1955"/>
                  </a:lnTo>
                  <a:lnTo>
                    <a:pt x="1" y="1955"/>
                  </a:lnTo>
                  <a:lnTo>
                    <a:pt x="1" y="2197"/>
                  </a:lnTo>
                  <a:lnTo>
                    <a:pt x="16346" y="2197"/>
                  </a:lnTo>
                  <a:lnTo>
                    <a:pt x="18314" y="229"/>
                  </a:lnTo>
                  <a:lnTo>
                    <a:pt x="22950" y="229"/>
                  </a:lnTo>
                  <a:lnTo>
                    <a:pt x="24661" y="1955"/>
                  </a:lnTo>
                  <a:lnTo>
                    <a:pt x="30908" y="1955"/>
                  </a:lnTo>
                  <a:cubicBezTo>
                    <a:pt x="30965" y="2140"/>
                    <a:pt x="31151" y="2254"/>
                    <a:pt x="31265" y="2254"/>
                  </a:cubicBezTo>
                  <a:cubicBezTo>
                    <a:pt x="31507" y="2254"/>
                    <a:pt x="31679" y="2069"/>
                    <a:pt x="31679" y="1840"/>
                  </a:cubicBezTo>
                  <a:cubicBezTo>
                    <a:pt x="31679" y="1655"/>
                    <a:pt x="31507" y="1484"/>
                    <a:pt x="31265" y="1484"/>
                  </a:cubicBezTo>
                  <a:cubicBezTo>
                    <a:pt x="31151" y="1484"/>
                    <a:pt x="30965" y="1598"/>
                    <a:pt x="30908" y="1712"/>
                  </a:cubicBezTo>
                  <a:lnTo>
                    <a:pt x="24733" y="1712"/>
                  </a:lnTo>
                  <a:lnTo>
                    <a:pt x="2300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77"/>
            <p:cNvSpPr/>
            <p:nvPr/>
          </p:nvSpPr>
          <p:spPr>
            <a:xfrm rot="-5400000">
              <a:off x="-80031" y="3527509"/>
              <a:ext cx="1354991" cy="212224"/>
            </a:xfrm>
            <a:custGeom>
              <a:rect b="b" l="l" r="r" t="t"/>
              <a:pathLst>
                <a:path extrusionOk="0" h="4879" w="31151">
                  <a:moveTo>
                    <a:pt x="14749" y="0"/>
                  </a:moveTo>
                  <a:lnTo>
                    <a:pt x="14749" y="4636"/>
                  </a:lnTo>
                  <a:lnTo>
                    <a:pt x="10755" y="4636"/>
                  </a:lnTo>
                  <a:lnTo>
                    <a:pt x="10755" y="956"/>
                  </a:lnTo>
                  <a:lnTo>
                    <a:pt x="1" y="956"/>
                  </a:lnTo>
                  <a:lnTo>
                    <a:pt x="1" y="1184"/>
                  </a:lnTo>
                  <a:lnTo>
                    <a:pt x="10527" y="1184"/>
                  </a:lnTo>
                  <a:lnTo>
                    <a:pt x="10527" y="4878"/>
                  </a:lnTo>
                  <a:lnTo>
                    <a:pt x="14977" y="4878"/>
                  </a:lnTo>
                  <a:lnTo>
                    <a:pt x="14977" y="243"/>
                  </a:lnTo>
                  <a:lnTo>
                    <a:pt x="18842" y="243"/>
                  </a:lnTo>
                  <a:lnTo>
                    <a:pt x="21281" y="2739"/>
                  </a:lnTo>
                  <a:lnTo>
                    <a:pt x="30366" y="2739"/>
                  </a:lnTo>
                  <a:cubicBezTo>
                    <a:pt x="30438" y="2853"/>
                    <a:pt x="30609" y="2967"/>
                    <a:pt x="30723" y="2967"/>
                  </a:cubicBezTo>
                  <a:cubicBezTo>
                    <a:pt x="30965" y="2967"/>
                    <a:pt x="31151" y="2796"/>
                    <a:pt x="31151" y="2610"/>
                  </a:cubicBezTo>
                  <a:cubicBezTo>
                    <a:pt x="31151" y="2382"/>
                    <a:pt x="30965" y="2197"/>
                    <a:pt x="30723" y="2197"/>
                  </a:cubicBezTo>
                  <a:cubicBezTo>
                    <a:pt x="30609" y="2197"/>
                    <a:pt x="30438" y="2311"/>
                    <a:pt x="30366" y="2496"/>
                  </a:cubicBezTo>
                  <a:lnTo>
                    <a:pt x="21395" y="2496"/>
                  </a:lnTo>
                  <a:lnTo>
                    <a:pt x="18899"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77"/>
            <p:cNvSpPr/>
            <p:nvPr/>
          </p:nvSpPr>
          <p:spPr>
            <a:xfrm rot="-5400000">
              <a:off x="-149844" y="3491841"/>
              <a:ext cx="1429458" cy="209092"/>
            </a:xfrm>
            <a:custGeom>
              <a:rect b="b" l="l" r="r" t="t"/>
              <a:pathLst>
                <a:path extrusionOk="0" h="4807" w="32863">
                  <a:moveTo>
                    <a:pt x="13850" y="0"/>
                  </a:moveTo>
                  <a:lnTo>
                    <a:pt x="13850" y="4578"/>
                  </a:lnTo>
                  <a:lnTo>
                    <a:pt x="11411" y="4578"/>
                  </a:lnTo>
                  <a:lnTo>
                    <a:pt x="11411" y="884"/>
                  </a:lnTo>
                  <a:lnTo>
                    <a:pt x="1" y="884"/>
                  </a:lnTo>
                  <a:lnTo>
                    <a:pt x="1" y="1127"/>
                  </a:lnTo>
                  <a:lnTo>
                    <a:pt x="11183" y="1127"/>
                  </a:lnTo>
                  <a:lnTo>
                    <a:pt x="11183" y="4807"/>
                  </a:lnTo>
                  <a:lnTo>
                    <a:pt x="14092" y="4807"/>
                  </a:lnTo>
                  <a:lnTo>
                    <a:pt x="14092" y="243"/>
                  </a:lnTo>
                  <a:lnTo>
                    <a:pt x="19498" y="243"/>
                  </a:lnTo>
                  <a:lnTo>
                    <a:pt x="21637" y="2439"/>
                  </a:lnTo>
                  <a:lnTo>
                    <a:pt x="32149" y="2439"/>
                  </a:lnTo>
                  <a:cubicBezTo>
                    <a:pt x="32221" y="2553"/>
                    <a:pt x="32335" y="2667"/>
                    <a:pt x="32506" y="2667"/>
                  </a:cubicBezTo>
                  <a:cubicBezTo>
                    <a:pt x="32691" y="2667"/>
                    <a:pt x="32862" y="2496"/>
                    <a:pt x="32862" y="2311"/>
                  </a:cubicBezTo>
                  <a:cubicBezTo>
                    <a:pt x="32862" y="2082"/>
                    <a:pt x="32691" y="1954"/>
                    <a:pt x="32506" y="1954"/>
                  </a:cubicBezTo>
                  <a:cubicBezTo>
                    <a:pt x="32335" y="1954"/>
                    <a:pt x="32221" y="2025"/>
                    <a:pt x="32149" y="2197"/>
                  </a:cubicBezTo>
                  <a:lnTo>
                    <a:pt x="21752" y="2197"/>
                  </a:lnTo>
                  <a:lnTo>
                    <a:pt x="1955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0" name="Google Shape;750;p77"/>
          <p:cNvGrpSpPr/>
          <p:nvPr/>
        </p:nvGrpSpPr>
        <p:grpSpPr>
          <a:xfrm>
            <a:off x="8324491" y="2624660"/>
            <a:ext cx="536528" cy="2528698"/>
            <a:chOff x="8143116" y="2624662"/>
            <a:chExt cx="536528" cy="2528698"/>
          </a:xfrm>
        </p:grpSpPr>
        <p:sp>
          <p:nvSpPr>
            <p:cNvPr id="751" name="Google Shape;751;p77"/>
            <p:cNvSpPr/>
            <p:nvPr/>
          </p:nvSpPr>
          <p:spPr>
            <a:xfrm rot="-5400000">
              <a:off x="7445679" y="3919393"/>
              <a:ext cx="2235397" cy="232533"/>
            </a:xfrm>
            <a:custGeom>
              <a:rect b="b" l="l" r="r" t="t"/>
              <a:pathLst>
                <a:path extrusionOk="0" h="2782" w="26744">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77"/>
            <p:cNvSpPr/>
            <p:nvPr/>
          </p:nvSpPr>
          <p:spPr>
            <a:xfrm rot="-5400000">
              <a:off x="7411119" y="4023081"/>
              <a:ext cx="1987401" cy="273156"/>
            </a:xfrm>
            <a:custGeom>
              <a:rect b="b" l="l" r="r" t="t"/>
              <a:pathLst>
                <a:path extrusionOk="0" h="3268" w="23777">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77"/>
            <p:cNvSpPr/>
            <p:nvPr/>
          </p:nvSpPr>
          <p:spPr>
            <a:xfrm rot="-5400000">
              <a:off x="7217368" y="3764970"/>
              <a:ext cx="2528697" cy="248080"/>
            </a:xfrm>
            <a:custGeom>
              <a:rect b="b" l="l" r="r" t="t"/>
              <a:pathLst>
                <a:path extrusionOk="0" h="2968" w="30253">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77"/>
            <p:cNvSpPr/>
            <p:nvPr/>
          </p:nvSpPr>
          <p:spPr>
            <a:xfrm rot="-5400000">
              <a:off x="7095211" y="3791843"/>
              <a:ext cx="2409421" cy="313611"/>
            </a:xfrm>
            <a:custGeom>
              <a:rect b="b" l="l" r="r" t="t"/>
              <a:pathLst>
                <a:path extrusionOk="0" h="3752" w="28826">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55" name="Google Shape;755;p77"/>
          <p:cNvSpPr txBox="1"/>
          <p:nvPr>
            <p:ph type="title"/>
          </p:nvPr>
        </p:nvSpPr>
        <p:spPr>
          <a:xfrm>
            <a:off x="1325650" y="2571750"/>
            <a:ext cx="1398900" cy="436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756" name="Google Shape;756;p77"/>
          <p:cNvSpPr txBox="1"/>
          <p:nvPr>
            <p:ph idx="1" type="subTitle"/>
          </p:nvPr>
        </p:nvSpPr>
        <p:spPr>
          <a:xfrm>
            <a:off x="938500" y="3629175"/>
            <a:ext cx="2173200" cy="881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400"/>
              <a:buFont typeface="PT Sans"/>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757" name="Google Shape;757;p77"/>
          <p:cNvSpPr txBox="1"/>
          <p:nvPr>
            <p:ph idx="2" type="subTitle"/>
          </p:nvPr>
        </p:nvSpPr>
        <p:spPr>
          <a:xfrm>
            <a:off x="938500" y="3208600"/>
            <a:ext cx="2173200" cy="5055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dk1"/>
              </a:buClr>
              <a:buSzPts val="2400"/>
              <a:buFont typeface="Bebas Neue"/>
              <a:buNone/>
              <a:defRPr sz="2000">
                <a:solidFill>
                  <a:schemeClr val="dk1"/>
                </a:solidFill>
                <a:latin typeface="Anton"/>
                <a:ea typeface="Anton"/>
                <a:cs typeface="Anton"/>
                <a:sym typeface="Anton"/>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58" name="Google Shape;758;p77"/>
          <p:cNvSpPr txBox="1"/>
          <p:nvPr>
            <p:ph idx="3" type="title"/>
          </p:nvPr>
        </p:nvSpPr>
        <p:spPr>
          <a:xfrm>
            <a:off x="3873100" y="2571750"/>
            <a:ext cx="1397700" cy="436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759" name="Google Shape;759;p77"/>
          <p:cNvSpPr txBox="1"/>
          <p:nvPr>
            <p:ph idx="4" type="subTitle"/>
          </p:nvPr>
        </p:nvSpPr>
        <p:spPr>
          <a:xfrm>
            <a:off x="3485400" y="3629175"/>
            <a:ext cx="2173200" cy="881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400"/>
              <a:buFont typeface="PT Sans"/>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760" name="Google Shape;760;p77"/>
          <p:cNvSpPr txBox="1"/>
          <p:nvPr>
            <p:ph idx="5" type="subTitle"/>
          </p:nvPr>
        </p:nvSpPr>
        <p:spPr>
          <a:xfrm>
            <a:off x="3485400" y="3208600"/>
            <a:ext cx="2173200" cy="5055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dk1"/>
              </a:buClr>
              <a:buSzPts val="2400"/>
              <a:buFont typeface="Bebas Neue"/>
              <a:buNone/>
              <a:defRPr sz="2000">
                <a:solidFill>
                  <a:schemeClr val="dk1"/>
                </a:solidFill>
                <a:latin typeface="Anton"/>
                <a:ea typeface="Anton"/>
                <a:cs typeface="Anton"/>
                <a:sym typeface="Anton"/>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61" name="Google Shape;761;p77"/>
          <p:cNvSpPr txBox="1"/>
          <p:nvPr>
            <p:ph idx="6" type="title"/>
          </p:nvPr>
        </p:nvSpPr>
        <p:spPr>
          <a:xfrm>
            <a:off x="6417675" y="2571750"/>
            <a:ext cx="1397700" cy="436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sp>
        <p:nvSpPr>
          <p:cNvPr id="762" name="Google Shape;762;p77"/>
          <p:cNvSpPr txBox="1"/>
          <p:nvPr>
            <p:ph idx="7" type="subTitle"/>
          </p:nvPr>
        </p:nvSpPr>
        <p:spPr>
          <a:xfrm>
            <a:off x="6032300" y="3629175"/>
            <a:ext cx="2173200" cy="8817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2400"/>
              <a:buFont typeface="PT Sans"/>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Font typeface="PT Sans"/>
              <a:buNone/>
              <a:defRPr sz="2100">
                <a:latin typeface="PT Sans"/>
                <a:ea typeface="PT Sans"/>
                <a:cs typeface="PT Sans"/>
                <a:sym typeface="PT Sans"/>
              </a:defRPr>
            </a:lvl4pPr>
            <a:lvl5pPr lvl="4" algn="ctr">
              <a:lnSpc>
                <a:spcPct val="100000"/>
              </a:lnSpc>
              <a:spcBef>
                <a:spcPts val="0"/>
              </a:spcBef>
              <a:spcAft>
                <a:spcPts val="0"/>
              </a:spcAft>
              <a:buSzPts val="2100"/>
              <a:buFont typeface="PT Sans"/>
              <a:buNone/>
              <a:defRPr sz="2100">
                <a:latin typeface="PT Sans"/>
                <a:ea typeface="PT Sans"/>
                <a:cs typeface="PT Sans"/>
                <a:sym typeface="PT Sans"/>
              </a:defRPr>
            </a:lvl5pPr>
            <a:lvl6pPr lvl="5" algn="ctr">
              <a:lnSpc>
                <a:spcPct val="100000"/>
              </a:lnSpc>
              <a:spcBef>
                <a:spcPts val="0"/>
              </a:spcBef>
              <a:spcAft>
                <a:spcPts val="0"/>
              </a:spcAft>
              <a:buSzPts val="2100"/>
              <a:buFont typeface="PT Sans"/>
              <a:buNone/>
              <a:defRPr sz="2100">
                <a:latin typeface="PT Sans"/>
                <a:ea typeface="PT Sans"/>
                <a:cs typeface="PT Sans"/>
                <a:sym typeface="PT Sans"/>
              </a:defRPr>
            </a:lvl6pPr>
            <a:lvl7pPr lvl="6" algn="ctr">
              <a:lnSpc>
                <a:spcPct val="100000"/>
              </a:lnSpc>
              <a:spcBef>
                <a:spcPts val="0"/>
              </a:spcBef>
              <a:spcAft>
                <a:spcPts val="0"/>
              </a:spcAft>
              <a:buSzPts val="2100"/>
              <a:buFont typeface="PT Sans"/>
              <a:buNone/>
              <a:defRPr sz="2100">
                <a:latin typeface="PT Sans"/>
                <a:ea typeface="PT Sans"/>
                <a:cs typeface="PT Sans"/>
                <a:sym typeface="PT Sans"/>
              </a:defRPr>
            </a:lvl7pPr>
            <a:lvl8pPr lvl="7" algn="ctr">
              <a:lnSpc>
                <a:spcPct val="100000"/>
              </a:lnSpc>
              <a:spcBef>
                <a:spcPts val="0"/>
              </a:spcBef>
              <a:spcAft>
                <a:spcPts val="0"/>
              </a:spcAft>
              <a:buSzPts val="2100"/>
              <a:buFont typeface="PT Sans"/>
              <a:buNone/>
              <a:defRPr sz="2100">
                <a:latin typeface="PT Sans"/>
                <a:ea typeface="PT Sans"/>
                <a:cs typeface="PT Sans"/>
                <a:sym typeface="PT Sans"/>
              </a:defRPr>
            </a:lvl8pPr>
            <a:lvl9pPr lvl="8"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763" name="Google Shape;763;p77"/>
          <p:cNvSpPr txBox="1"/>
          <p:nvPr>
            <p:ph idx="8" type="subTitle"/>
          </p:nvPr>
        </p:nvSpPr>
        <p:spPr>
          <a:xfrm>
            <a:off x="6032300" y="3208600"/>
            <a:ext cx="2173200" cy="505500"/>
          </a:xfrm>
          <a:prstGeom prst="rect">
            <a:avLst/>
          </a:prstGeom>
          <a:noFill/>
          <a:ln>
            <a:noFill/>
          </a:ln>
        </p:spPr>
        <p:txBody>
          <a:bodyPr anchorCtr="0" anchor="b" bIns="91425" lIns="91425" spcFirstLastPara="1" rIns="91425" wrap="square" tIns="91425">
            <a:noAutofit/>
          </a:bodyPr>
          <a:lstStyle>
            <a:lvl1pPr lvl="0" algn="ctr">
              <a:lnSpc>
                <a:spcPct val="115000"/>
              </a:lnSpc>
              <a:spcBef>
                <a:spcPts val="0"/>
              </a:spcBef>
              <a:spcAft>
                <a:spcPts val="0"/>
              </a:spcAft>
              <a:buClr>
                <a:schemeClr val="dk1"/>
              </a:buClr>
              <a:buSzPts val="2400"/>
              <a:buFont typeface="Bebas Neue"/>
              <a:buNone/>
              <a:defRPr sz="2000">
                <a:solidFill>
                  <a:schemeClr val="dk1"/>
                </a:solidFill>
                <a:latin typeface="Anton"/>
                <a:ea typeface="Anton"/>
                <a:cs typeface="Anton"/>
                <a:sym typeface="Anton"/>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64" name="Google Shape;764;p77"/>
          <p:cNvSpPr txBox="1"/>
          <p:nvPr>
            <p:ph idx="9"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765" name="Shape 765"/>
        <p:cNvGrpSpPr/>
        <p:nvPr/>
      </p:nvGrpSpPr>
      <p:grpSpPr>
        <a:xfrm>
          <a:off x="0" y="0"/>
          <a:ext cx="0" cy="0"/>
          <a:chOff x="0" y="0"/>
          <a:chExt cx="0" cy="0"/>
        </a:xfrm>
      </p:grpSpPr>
      <p:sp>
        <p:nvSpPr>
          <p:cNvPr id="766" name="Google Shape;766;p78"/>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78"/>
          <p:cNvSpPr txBox="1"/>
          <p:nvPr>
            <p:ph type="title"/>
          </p:nvPr>
        </p:nvSpPr>
        <p:spPr>
          <a:xfrm>
            <a:off x="720000" y="1696700"/>
            <a:ext cx="2588400" cy="665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68" name="Google Shape;768;p78"/>
          <p:cNvSpPr txBox="1"/>
          <p:nvPr>
            <p:ph idx="1" type="subTitle"/>
          </p:nvPr>
        </p:nvSpPr>
        <p:spPr>
          <a:xfrm>
            <a:off x="720000" y="2278545"/>
            <a:ext cx="2588400" cy="1084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769" name="Shape 769"/>
        <p:cNvGrpSpPr/>
        <p:nvPr/>
      </p:nvGrpSpPr>
      <p:grpSpPr>
        <a:xfrm>
          <a:off x="0" y="0"/>
          <a:ext cx="0" cy="0"/>
          <a:chOff x="0" y="0"/>
          <a:chExt cx="0" cy="0"/>
        </a:xfrm>
      </p:grpSpPr>
      <p:sp>
        <p:nvSpPr>
          <p:cNvPr id="770" name="Google Shape;770;p79"/>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79"/>
          <p:cNvSpPr txBox="1"/>
          <p:nvPr>
            <p:ph type="title"/>
          </p:nvPr>
        </p:nvSpPr>
        <p:spPr>
          <a:xfrm>
            <a:off x="2347950" y="650900"/>
            <a:ext cx="4448100" cy="97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6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72" name="Google Shape;772;p79"/>
          <p:cNvSpPr txBox="1"/>
          <p:nvPr>
            <p:ph idx="1" type="subTitle"/>
          </p:nvPr>
        </p:nvSpPr>
        <p:spPr>
          <a:xfrm>
            <a:off x="2347900" y="1711862"/>
            <a:ext cx="4448100" cy="11010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73" name="Google Shape;773;p79"/>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300"/>
              </a:spcBef>
              <a:spcAft>
                <a:spcPts val="0"/>
              </a:spcAft>
              <a:buClr>
                <a:srgbClr val="000000"/>
              </a:buClr>
              <a:buSzPts val="1200"/>
              <a:buFont typeface="Arial"/>
              <a:buNone/>
            </a:pPr>
            <a:r>
              <a:rPr b="0" i="0" lang="en" sz="1200" u="none" cap="none" strike="noStrike">
                <a:solidFill>
                  <a:schemeClr val="dk1"/>
                </a:solidFill>
                <a:latin typeface="Catamaran"/>
                <a:ea typeface="Catamaran"/>
                <a:cs typeface="Catamaran"/>
                <a:sym typeface="Catamaran"/>
              </a:rPr>
              <a:t>CREDITS: This presentation template was created by </a:t>
            </a:r>
            <a:r>
              <a:rPr b="1" i="0" lang="en" sz="1200" u="none" cap="none" strike="noStrike">
                <a:solidFill>
                  <a:schemeClr val="hlink"/>
                </a:solidFill>
                <a:uFill>
                  <a:noFill/>
                </a:uFill>
                <a:latin typeface="Catamaran"/>
                <a:ea typeface="Catamaran"/>
                <a:cs typeface="Catamaran"/>
                <a:sym typeface="Catamaran"/>
                <a:hlinkClick r:id="rId2"/>
              </a:rPr>
              <a:t>Slidesgo</a:t>
            </a:r>
            <a:r>
              <a:rPr b="1" i="0" lang="en" sz="1200" u="none" cap="none" strike="noStrike">
                <a:solidFill>
                  <a:schemeClr val="dk1"/>
                </a:solidFill>
                <a:latin typeface="Catamaran"/>
                <a:ea typeface="Catamaran"/>
                <a:cs typeface="Catamaran"/>
                <a:sym typeface="Catamaran"/>
              </a:rPr>
              <a:t>,</a:t>
            </a:r>
            <a:r>
              <a:rPr b="0" i="0" lang="en" sz="1200" u="none" cap="none" strike="noStrike">
                <a:solidFill>
                  <a:schemeClr val="dk1"/>
                </a:solidFill>
                <a:latin typeface="Catamaran"/>
                <a:ea typeface="Catamaran"/>
                <a:cs typeface="Catamaran"/>
                <a:sym typeface="Catamaran"/>
              </a:rPr>
              <a:t> and includes icons by </a:t>
            </a:r>
            <a:r>
              <a:rPr b="1" i="0" lang="en" sz="1200" u="none" cap="none" strike="noStrike">
                <a:solidFill>
                  <a:schemeClr val="dk1"/>
                </a:solidFill>
                <a:uFill>
                  <a:noFill/>
                </a:uFill>
                <a:latin typeface="Catamaran"/>
                <a:ea typeface="Catamaran"/>
                <a:cs typeface="Catamaran"/>
                <a:sym typeface="Catamaran"/>
                <a:hlinkClick r:id="rId3">
                  <a:extLst>
                    <a:ext uri="{A12FA001-AC4F-418D-AE19-62706E023703}">
                      <ahyp:hlinkClr val="tx"/>
                    </a:ext>
                  </a:extLst>
                </a:hlinkClick>
              </a:rPr>
              <a:t>Flaticon</a:t>
            </a:r>
            <a:r>
              <a:rPr b="0" i="0" lang="en" sz="1200" u="none" cap="none" strike="noStrike">
                <a:solidFill>
                  <a:schemeClr val="dk1"/>
                </a:solidFill>
                <a:latin typeface="Catamaran"/>
                <a:ea typeface="Catamaran"/>
                <a:cs typeface="Catamaran"/>
                <a:sym typeface="Catamaran"/>
              </a:rPr>
              <a:t>, and infographics &amp; images by </a:t>
            </a:r>
            <a:r>
              <a:rPr b="1" i="0" lang="en" sz="1200" u="none" cap="none" strike="noStrike">
                <a:solidFill>
                  <a:schemeClr val="dk1"/>
                </a:solidFill>
                <a:uFill>
                  <a:noFill/>
                </a:uFill>
                <a:latin typeface="Catamaran"/>
                <a:ea typeface="Catamaran"/>
                <a:cs typeface="Catamaran"/>
                <a:sym typeface="Catamaran"/>
                <a:hlinkClick r:id="rId4">
                  <a:extLst>
                    <a:ext uri="{A12FA001-AC4F-418D-AE19-62706E023703}">
                      <ahyp:hlinkClr val="tx"/>
                    </a:ext>
                  </a:extLst>
                </a:hlinkClick>
              </a:rPr>
              <a:t>Freepik</a:t>
            </a:r>
            <a:r>
              <a:rPr b="1" i="0" lang="en" sz="1200" u="none" cap="none" strike="noStrike">
                <a:solidFill>
                  <a:schemeClr val="dk1"/>
                </a:solidFill>
                <a:latin typeface="Catamaran"/>
                <a:ea typeface="Catamaran"/>
                <a:cs typeface="Catamaran"/>
                <a:sym typeface="Catamaran"/>
              </a:rPr>
              <a:t> </a:t>
            </a:r>
            <a:endParaRPr b="1" i="0" sz="1200" u="none" cap="none" strike="noStrike">
              <a:solidFill>
                <a:schemeClr val="dk1"/>
              </a:solidFill>
              <a:latin typeface="Catamaran"/>
              <a:ea typeface="Catamaran"/>
              <a:cs typeface="Catamaran"/>
              <a:sym typeface="Catamaran"/>
            </a:endParaRPr>
          </a:p>
        </p:txBody>
      </p:sp>
      <p:pic>
        <p:nvPicPr>
          <p:cNvPr id="774" name="Google Shape;774;p79"/>
          <p:cNvPicPr preferRelativeResize="0"/>
          <p:nvPr/>
        </p:nvPicPr>
        <p:blipFill rotWithShape="1">
          <a:blip r:embed="rId5">
            <a:alphaModFix/>
          </a:blip>
          <a:srcRect b="3660" l="2950" r="0" t="0"/>
          <a:stretch/>
        </p:blipFill>
        <p:spPr>
          <a:xfrm flipH="1" rot="-5400000">
            <a:off x="7316650" y="1020300"/>
            <a:ext cx="2843800" cy="803200"/>
          </a:xfrm>
          <a:prstGeom prst="rect">
            <a:avLst/>
          </a:prstGeom>
          <a:noFill/>
          <a:ln>
            <a:noFill/>
          </a:ln>
        </p:spPr>
      </p:pic>
      <p:pic>
        <p:nvPicPr>
          <p:cNvPr id="775" name="Google Shape;775;p79"/>
          <p:cNvPicPr preferRelativeResize="0"/>
          <p:nvPr/>
        </p:nvPicPr>
        <p:blipFill rotWithShape="1">
          <a:blip r:embed="rId6">
            <a:alphaModFix/>
          </a:blip>
          <a:srcRect b="5731" l="2922" r="0" t="0"/>
          <a:stretch/>
        </p:blipFill>
        <p:spPr>
          <a:xfrm flipH="1" rot="5400000">
            <a:off x="-1022325" y="3300275"/>
            <a:ext cx="2864025" cy="81937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AND_BODY_1">
    <p:spTree>
      <p:nvGrpSpPr>
        <p:cNvPr id="776" name="Shape 776"/>
        <p:cNvGrpSpPr/>
        <p:nvPr/>
      </p:nvGrpSpPr>
      <p:grpSpPr>
        <a:xfrm>
          <a:off x="0" y="0"/>
          <a:ext cx="0" cy="0"/>
          <a:chOff x="0" y="0"/>
          <a:chExt cx="0" cy="0"/>
        </a:xfrm>
      </p:grpSpPr>
      <p:sp>
        <p:nvSpPr>
          <p:cNvPr id="777" name="Google Shape;777;p80"/>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8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779" name="Google Shape;779;p80"/>
          <p:cNvSpPr txBox="1"/>
          <p:nvPr>
            <p:ph idx="1" type="body"/>
          </p:nvPr>
        </p:nvSpPr>
        <p:spPr>
          <a:xfrm>
            <a:off x="720000" y="1215751"/>
            <a:ext cx="7704000" cy="11082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sz="1250"/>
            </a:lvl1pPr>
            <a:lvl2pPr indent="-304800" lvl="1" marL="914400" algn="l">
              <a:lnSpc>
                <a:spcPct val="115000"/>
              </a:lnSpc>
              <a:spcBef>
                <a:spcPts val="1600"/>
              </a:spcBef>
              <a:spcAft>
                <a:spcPts val="0"/>
              </a:spcAft>
              <a:buSzPts val="1200"/>
              <a:buFont typeface="Roboto Condensed Light"/>
              <a:buChar char="○"/>
              <a:defRPr/>
            </a:lvl2pPr>
            <a:lvl3pPr indent="-304800" lvl="2" marL="1371600" algn="l">
              <a:lnSpc>
                <a:spcPct val="115000"/>
              </a:lnSpc>
              <a:spcBef>
                <a:spcPts val="1600"/>
              </a:spcBef>
              <a:spcAft>
                <a:spcPts val="0"/>
              </a:spcAft>
              <a:buSzPts val="1200"/>
              <a:buFont typeface="Roboto Condensed Light"/>
              <a:buChar char="■"/>
              <a:defRPr/>
            </a:lvl3pPr>
            <a:lvl4pPr indent="-304800" lvl="3" marL="1828800" algn="l">
              <a:lnSpc>
                <a:spcPct val="115000"/>
              </a:lnSpc>
              <a:spcBef>
                <a:spcPts val="1600"/>
              </a:spcBef>
              <a:spcAft>
                <a:spcPts val="0"/>
              </a:spcAft>
              <a:buSzPts val="1200"/>
              <a:buFont typeface="Roboto Condensed Light"/>
              <a:buChar char="●"/>
              <a:defRPr/>
            </a:lvl4pPr>
            <a:lvl5pPr indent="-304800" lvl="4" marL="2286000" algn="l">
              <a:lnSpc>
                <a:spcPct val="115000"/>
              </a:lnSpc>
              <a:spcBef>
                <a:spcPts val="1600"/>
              </a:spcBef>
              <a:spcAft>
                <a:spcPts val="0"/>
              </a:spcAft>
              <a:buSzPts val="1200"/>
              <a:buFont typeface="Roboto Condensed Light"/>
              <a:buChar char="○"/>
              <a:defRPr/>
            </a:lvl5pPr>
            <a:lvl6pPr indent="-304800" lvl="5" marL="2743200" algn="l">
              <a:lnSpc>
                <a:spcPct val="115000"/>
              </a:lnSpc>
              <a:spcBef>
                <a:spcPts val="1600"/>
              </a:spcBef>
              <a:spcAft>
                <a:spcPts val="0"/>
              </a:spcAft>
              <a:buSzPts val="1200"/>
              <a:buFont typeface="Roboto Condensed Light"/>
              <a:buChar char="■"/>
              <a:defRPr/>
            </a:lvl6pPr>
            <a:lvl7pPr indent="-304800" lvl="6" marL="3200400" algn="l">
              <a:lnSpc>
                <a:spcPct val="115000"/>
              </a:lnSpc>
              <a:spcBef>
                <a:spcPts val="1600"/>
              </a:spcBef>
              <a:spcAft>
                <a:spcPts val="0"/>
              </a:spcAft>
              <a:buSzPts val="1200"/>
              <a:buFont typeface="Roboto Condensed Light"/>
              <a:buChar char="●"/>
              <a:defRPr/>
            </a:lvl7pPr>
            <a:lvl8pPr indent="-304800" lvl="7" marL="3657600" algn="l">
              <a:lnSpc>
                <a:spcPct val="115000"/>
              </a:lnSpc>
              <a:spcBef>
                <a:spcPts val="1600"/>
              </a:spcBef>
              <a:spcAft>
                <a:spcPts val="0"/>
              </a:spcAft>
              <a:buSzPts val="1200"/>
              <a:buFont typeface="Roboto Condensed Light"/>
              <a:buChar char="○"/>
              <a:defRPr/>
            </a:lvl8pPr>
            <a:lvl9pPr indent="-304800" lvl="8" marL="4114800" algn="l">
              <a:lnSpc>
                <a:spcPct val="115000"/>
              </a:lnSpc>
              <a:spcBef>
                <a:spcPts val="1600"/>
              </a:spcBef>
              <a:spcAft>
                <a:spcPts val="1600"/>
              </a:spcAft>
              <a:buSzPts val="1200"/>
              <a:buFont typeface="Roboto Condensed Light"/>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780" name="Shape 78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ONE_COLUMN_TEXT_2">
    <p:spTree>
      <p:nvGrpSpPr>
        <p:cNvPr id="96" name="Shape 96"/>
        <p:cNvGrpSpPr/>
        <p:nvPr/>
      </p:nvGrpSpPr>
      <p:grpSpPr>
        <a:xfrm>
          <a:off x="0" y="0"/>
          <a:ext cx="0" cy="0"/>
          <a:chOff x="0" y="0"/>
          <a:chExt cx="0" cy="0"/>
        </a:xfrm>
      </p:grpSpPr>
      <p:sp>
        <p:nvSpPr>
          <p:cNvPr id="97" name="Google Shape;97;p59"/>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8" name="Google Shape;98;p59"/>
          <p:cNvGrpSpPr/>
          <p:nvPr/>
        </p:nvGrpSpPr>
        <p:grpSpPr>
          <a:xfrm>
            <a:off x="6288929" y="3163784"/>
            <a:ext cx="1202441" cy="2581090"/>
            <a:chOff x="5452016" y="2824589"/>
            <a:chExt cx="689908" cy="1480917"/>
          </a:xfrm>
        </p:grpSpPr>
        <p:sp>
          <p:nvSpPr>
            <p:cNvPr id="99" name="Google Shape;99;p59"/>
            <p:cNvSpPr/>
            <p:nvPr/>
          </p:nvSpPr>
          <p:spPr>
            <a:xfrm rot="-5400000">
              <a:off x="5392462" y="3556043"/>
              <a:ext cx="1325804" cy="173120"/>
            </a:xfrm>
            <a:custGeom>
              <a:rect b="b" l="l" r="r" t="t"/>
              <a:pathLst>
                <a:path extrusionOk="0" h="3980" w="3048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59"/>
            <p:cNvSpPr/>
            <p:nvPr/>
          </p:nvSpPr>
          <p:spPr>
            <a:xfrm rot="-5400000">
              <a:off x="5265885" y="3473528"/>
              <a:ext cx="1480916" cy="183037"/>
            </a:xfrm>
            <a:custGeom>
              <a:rect b="b" l="l" r="r" t="t"/>
              <a:pathLst>
                <a:path extrusionOk="0" h="4208" w="34046">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59"/>
            <p:cNvSpPr/>
            <p:nvPr/>
          </p:nvSpPr>
          <p:spPr>
            <a:xfrm rot="-5400000">
              <a:off x="5330414" y="3589558"/>
              <a:ext cx="1245768" cy="186126"/>
            </a:xfrm>
            <a:custGeom>
              <a:rect b="b" l="l" r="r" t="t"/>
              <a:pathLst>
                <a:path extrusionOk="0" h="4279" w="2864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59"/>
            <p:cNvSpPr/>
            <p:nvPr/>
          </p:nvSpPr>
          <p:spPr>
            <a:xfrm rot="-5400000">
              <a:off x="5370411" y="3676053"/>
              <a:ext cx="1059686" cy="199219"/>
            </a:xfrm>
            <a:custGeom>
              <a:rect b="b" l="l" r="r" t="t"/>
              <a:pathLst>
                <a:path extrusionOk="0" h="4580" w="24362">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59"/>
            <p:cNvSpPr/>
            <p:nvPr/>
          </p:nvSpPr>
          <p:spPr>
            <a:xfrm rot="-5400000">
              <a:off x="5334134" y="3789929"/>
              <a:ext cx="935588" cy="95564"/>
            </a:xfrm>
            <a:custGeom>
              <a:rect b="b" l="l" r="r" t="t"/>
              <a:pathLst>
                <a:path extrusionOk="0" h="2197" w="21509">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59"/>
            <p:cNvSpPr/>
            <p:nvPr/>
          </p:nvSpPr>
          <p:spPr>
            <a:xfrm rot="-5400000">
              <a:off x="5331634" y="3818442"/>
              <a:ext cx="868602" cy="105525"/>
            </a:xfrm>
            <a:custGeom>
              <a:rect b="b" l="l" r="r" t="t"/>
              <a:pathLst>
                <a:path extrusionOk="0" h="2426" w="19969">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59"/>
            <p:cNvSpPr/>
            <p:nvPr/>
          </p:nvSpPr>
          <p:spPr>
            <a:xfrm rot="-5400000">
              <a:off x="5163516" y="3683817"/>
              <a:ext cx="1119234" cy="124142"/>
            </a:xfrm>
            <a:custGeom>
              <a:rect b="b" l="l" r="r" t="t"/>
              <a:pathLst>
                <a:path extrusionOk="0" h="2854" w="25731">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59"/>
            <p:cNvSpPr/>
            <p:nvPr/>
          </p:nvSpPr>
          <p:spPr>
            <a:xfrm rot="-5400000">
              <a:off x="5189572" y="3740886"/>
              <a:ext cx="982130" cy="147109"/>
            </a:xfrm>
            <a:custGeom>
              <a:rect b="b" l="l" r="r" t="t"/>
              <a:pathLst>
                <a:path extrusionOk="0" h="3382" w="22579">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59"/>
            <p:cNvSpPr/>
            <p:nvPr/>
          </p:nvSpPr>
          <p:spPr>
            <a:xfrm rot="-5400000">
              <a:off x="5194836" y="3787124"/>
              <a:ext cx="868602" cy="168161"/>
            </a:xfrm>
            <a:custGeom>
              <a:rect b="b" l="l" r="r" t="t"/>
              <a:pathLst>
                <a:path extrusionOk="0" h="3866" w="19969">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59"/>
            <p:cNvSpPr/>
            <p:nvPr/>
          </p:nvSpPr>
          <p:spPr>
            <a:xfrm rot="-5400000">
              <a:off x="5215324" y="3849151"/>
              <a:ext cx="733977" cy="178731"/>
            </a:xfrm>
            <a:custGeom>
              <a:rect b="b" l="l" r="r" t="t"/>
              <a:pathLst>
                <a:path extrusionOk="0" h="4109" w="16874">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59"/>
            <p:cNvSpPr/>
            <p:nvPr/>
          </p:nvSpPr>
          <p:spPr>
            <a:xfrm rot="-5400000">
              <a:off x="5841900" y="4018530"/>
              <a:ext cx="465336" cy="108613"/>
            </a:xfrm>
            <a:custGeom>
              <a:rect b="b" l="l" r="r" t="t"/>
              <a:pathLst>
                <a:path extrusionOk="0" h="2497" w="10698">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59"/>
            <p:cNvSpPr/>
            <p:nvPr/>
          </p:nvSpPr>
          <p:spPr>
            <a:xfrm rot="-5400000">
              <a:off x="5874501" y="4051132"/>
              <a:ext cx="431191" cy="77556"/>
            </a:xfrm>
            <a:custGeom>
              <a:rect b="b" l="l" r="r" t="t"/>
              <a:pathLst>
                <a:path extrusionOk="0" h="1783" w="9913">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59"/>
            <p:cNvSpPr/>
            <p:nvPr/>
          </p:nvSpPr>
          <p:spPr>
            <a:xfrm rot="-5400000">
              <a:off x="5229613" y="3907503"/>
              <a:ext cx="620405" cy="175599"/>
            </a:xfrm>
            <a:custGeom>
              <a:rect b="b" l="l" r="r" t="t"/>
              <a:pathLst>
                <a:path extrusionOk="0" h="4037" w="14263">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 name="Google Shape;112;p59"/>
          <p:cNvGrpSpPr/>
          <p:nvPr/>
        </p:nvGrpSpPr>
        <p:grpSpPr>
          <a:xfrm>
            <a:off x="7058926" y="1134426"/>
            <a:ext cx="3167539" cy="1717088"/>
            <a:chOff x="6561539" y="1197526"/>
            <a:chExt cx="3167539" cy="1717088"/>
          </a:xfrm>
        </p:grpSpPr>
        <p:grpSp>
          <p:nvGrpSpPr>
            <p:cNvPr id="113" name="Google Shape;113;p59"/>
            <p:cNvGrpSpPr/>
            <p:nvPr/>
          </p:nvGrpSpPr>
          <p:grpSpPr>
            <a:xfrm rot="-5400000">
              <a:off x="7662615" y="964074"/>
              <a:ext cx="849464" cy="3051616"/>
              <a:chOff x="8623428" y="2586962"/>
              <a:chExt cx="478382" cy="1718544"/>
            </a:xfrm>
          </p:grpSpPr>
          <p:sp>
            <p:nvSpPr>
              <p:cNvPr id="114" name="Google Shape;114;p59"/>
              <p:cNvSpPr/>
              <p:nvPr/>
            </p:nvSpPr>
            <p:spPr>
              <a:xfrm rot="-5400000">
                <a:off x="8267028" y="3481249"/>
                <a:ext cx="1527458" cy="121054"/>
              </a:xfrm>
              <a:custGeom>
                <a:rect b="b" l="l" r="r" t="t"/>
                <a:pathLst>
                  <a:path extrusionOk="0" h="2783" w="35116">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59"/>
              <p:cNvSpPr/>
              <p:nvPr/>
            </p:nvSpPr>
            <p:spPr>
              <a:xfrm rot="-5400000">
                <a:off x="8122184" y="3470418"/>
                <a:ext cx="1506971" cy="163203"/>
              </a:xfrm>
              <a:custGeom>
                <a:rect b="b" l="l" r="r" t="t"/>
                <a:pathLst>
                  <a:path extrusionOk="0" h="3752" w="34645">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59"/>
              <p:cNvSpPr/>
              <p:nvPr/>
            </p:nvSpPr>
            <p:spPr>
              <a:xfrm rot="-5400000">
                <a:off x="8039648" y="3426986"/>
                <a:ext cx="1578959" cy="178079"/>
              </a:xfrm>
              <a:custGeom>
                <a:rect b="b" l="l" r="r" t="t"/>
                <a:pathLst>
                  <a:path extrusionOk="0" h="4094" w="3630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59"/>
              <p:cNvSpPr/>
              <p:nvPr/>
            </p:nvSpPr>
            <p:spPr>
              <a:xfrm rot="-5400000">
                <a:off x="8073163" y="3501432"/>
                <a:ext cx="1413930" cy="194216"/>
              </a:xfrm>
              <a:custGeom>
                <a:rect b="b" l="l" r="r" t="t"/>
                <a:pathLst>
                  <a:path extrusionOk="0" h="4465" w="32506">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59"/>
              <p:cNvSpPr/>
              <p:nvPr/>
            </p:nvSpPr>
            <p:spPr>
              <a:xfrm rot="-5400000">
                <a:off x="8472362" y="4017291"/>
                <a:ext cx="439281" cy="137148"/>
              </a:xfrm>
              <a:custGeom>
                <a:rect b="b" l="l" r="r" t="t"/>
                <a:pathLst>
                  <a:path extrusionOk="0" h="3153" w="10099">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59"/>
              <p:cNvSpPr/>
              <p:nvPr/>
            </p:nvSpPr>
            <p:spPr>
              <a:xfrm rot="-5400000">
                <a:off x="8472688" y="3978513"/>
                <a:ext cx="477733" cy="176252"/>
              </a:xfrm>
              <a:custGeom>
                <a:rect b="b" l="l" r="r" t="t"/>
                <a:pathLst>
                  <a:path extrusionOk="0" h="4052" w="10983">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59"/>
              <p:cNvSpPr/>
              <p:nvPr/>
            </p:nvSpPr>
            <p:spPr>
              <a:xfrm rot="-5400000">
                <a:off x="8182970" y="3430727"/>
                <a:ext cx="1620499" cy="129057"/>
              </a:xfrm>
              <a:custGeom>
                <a:rect b="b" l="l" r="r" t="t"/>
                <a:pathLst>
                  <a:path extrusionOk="0" h="2967" w="37255">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59"/>
              <p:cNvSpPr/>
              <p:nvPr/>
            </p:nvSpPr>
            <p:spPr>
              <a:xfrm rot="-5400000">
                <a:off x="8089908" y="3371157"/>
                <a:ext cx="1718543" cy="150153"/>
              </a:xfrm>
              <a:custGeom>
                <a:rect b="b" l="l" r="r" t="t"/>
                <a:pathLst>
                  <a:path extrusionOk="0" h="3452" w="39509">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59"/>
              <p:cNvSpPr/>
              <p:nvPr/>
            </p:nvSpPr>
            <p:spPr>
              <a:xfrm rot="-5400000">
                <a:off x="8069444" y="3539297"/>
                <a:ext cx="1330763" cy="201654"/>
              </a:xfrm>
              <a:custGeom>
                <a:rect b="b" l="l" r="r" t="t"/>
                <a:pathLst>
                  <a:path extrusionOk="0" h="4636" w="30594">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59"/>
              <p:cNvSpPr/>
              <p:nvPr/>
            </p:nvSpPr>
            <p:spPr>
              <a:xfrm rot="-5400000">
                <a:off x="8940152" y="3389472"/>
                <a:ext cx="230232" cy="93085"/>
              </a:xfrm>
              <a:custGeom>
                <a:rect b="b" l="l" r="r" t="t"/>
                <a:pathLst>
                  <a:path extrusionOk="0" h="2140" w="5293">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59"/>
              <p:cNvSpPr/>
              <p:nvPr/>
            </p:nvSpPr>
            <p:spPr>
              <a:xfrm rot="-5400000">
                <a:off x="8976450" y="3345735"/>
                <a:ext cx="196696" cy="54024"/>
              </a:xfrm>
              <a:custGeom>
                <a:rect b="b" l="l" r="r" t="t"/>
                <a:pathLst>
                  <a:path extrusionOk="0" h="1242" w="4522">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5" name="Google Shape;125;p59"/>
            <p:cNvGrpSpPr/>
            <p:nvPr/>
          </p:nvGrpSpPr>
          <p:grpSpPr>
            <a:xfrm rot="-5400000">
              <a:off x="7782943" y="77686"/>
              <a:ext cx="826295" cy="3065974"/>
              <a:chOff x="4128096" y="2589446"/>
              <a:chExt cx="465335" cy="1726630"/>
            </a:xfrm>
          </p:grpSpPr>
          <p:sp>
            <p:nvSpPr>
              <p:cNvPr id="126" name="Google Shape;126;p59"/>
              <p:cNvSpPr/>
              <p:nvPr/>
            </p:nvSpPr>
            <p:spPr>
              <a:xfrm rot="-5400000">
                <a:off x="4350516" y="3592343"/>
                <a:ext cx="447328" cy="38495"/>
              </a:xfrm>
              <a:custGeom>
                <a:rect b="b" l="l" r="r" t="t"/>
                <a:pathLst>
                  <a:path extrusionOk="0" h="885" w="10284">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59"/>
              <p:cNvSpPr/>
              <p:nvPr/>
            </p:nvSpPr>
            <p:spPr>
              <a:xfrm rot="-5400000">
                <a:off x="4258650" y="2857151"/>
                <a:ext cx="602484" cy="67073"/>
              </a:xfrm>
              <a:custGeom>
                <a:rect b="b" l="l" r="r" t="t"/>
                <a:pathLst>
                  <a:path extrusionOk="0" h="1542" w="13851">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59"/>
              <p:cNvSpPr/>
              <p:nvPr/>
            </p:nvSpPr>
            <p:spPr>
              <a:xfrm rot="-5400000">
                <a:off x="4342753" y="2990231"/>
                <a:ext cx="395827" cy="105525"/>
              </a:xfrm>
              <a:custGeom>
                <a:rect b="b" l="l" r="r" t="t"/>
                <a:pathLst>
                  <a:path extrusionOk="0" h="2426" w="910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59"/>
              <p:cNvSpPr/>
              <p:nvPr/>
            </p:nvSpPr>
            <p:spPr>
              <a:xfrm rot="-5400000">
                <a:off x="4236967" y="2935946"/>
                <a:ext cx="565859" cy="147065"/>
              </a:xfrm>
              <a:custGeom>
                <a:rect b="b" l="l" r="r" t="t"/>
                <a:pathLst>
                  <a:path extrusionOk="0" h="3381" w="13009">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59"/>
              <p:cNvSpPr/>
              <p:nvPr/>
            </p:nvSpPr>
            <p:spPr>
              <a:xfrm rot="-5400000">
                <a:off x="4284728" y="3027769"/>
                <a:ext cx="421317" cy="196087"/>
              </a:xfrm>
              <a:custGeom>
                <a:rect b="b" l="l" r="r" t="t"/>
                <a:pathLst>
                  <a:path extrusionOk="0" h="4508" w="9686">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59"/>
              <p:cNvSpPr/>
              <p:nvPr/>
            </p:nvSpPr>
            <p:spPr>
              <a:xfrm rot="-5400000">
                <a:off x="3936988" y="3222875"/>
                <a:ext cx="1067777" cy="245108"/>
              </a:xfrm>
              <a:custGeom>
                <a:rect b="b" l="l" r="r" t="t"/>
                <a:pathLst>
                  <a:path extrusionOk="0" h="5635" w="24548">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59"/>
              <p:cNvSpPr/>
              <p:nvPr/>
            </p:nvSpPr>
            <p:spPr>
              <a:xfrm rot="-5400000">
                <a:off x="3583049" y="3406216"/>
                <a:ext cx="1613105" cy="206613"/>
              </a:xfrm>
              <a:custGeom>
                <a:rect b="b" l="l" r="r" t="t"/>
                <a:pathLst>
                  <a:path extrusionOk="0" h="4750" w="37085">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59"/>
              <p:cNvSpPr/>
              <p:nvPr/>
            </p:nvSpPr>
            <p:spPr>
              <a:xfrm rot="-5400000">
                <a:off x="3683572" y="3550758"/>
                <a:ext cx="1318409" cy="212224"/>
              </a:xfrm>
              <a:custGeom>
                <a:rect b="b" l="l" r="r" t="t"/>
                <a:pathLst>
                  <a:path extrusionOk="0" h="4879" w="3031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59"/>
              <p:cNvSpPr/>
              <p:nvPr/>
            </p:nvSpPr>
            <p:spPr>
              <a:xfrm rot="-5400000">
                <a:off x="3890469" y="3910287"/>
                <a:ext cx="679996" cy="131580"/>
              </a:xfrm>
              <a:custGeom>
                <a:rect b="b" l="l" r="r" t="t"/>
                <a:pathLst>
                  <a:path extrusionOk="0" h="3025" w="15633">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59"/>
              <p:cNvSpPr/>
              <p:nvPr/>
            </p:nvSpPr>
            <p:spPr>
              <a:xfrm rot="-5400000">
                <a:off x="3593294" y="3509501"/>
                <a:ext cx="1400924" cy="212224"/>
              </a:xfrm>
              <a:custGeom>
                <a:rect b="b" l="l" r="r" t="t"/>
                <a:pathLst>
                  <a:path extrusionOk="0" h="4879" w="32207">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59"/>
              <p:cNvSpPr/>
              <p:nvPr/>
            </p:nvSpPr>
            <p:spPr>
              <a:xfrm rot="-5400000">
                <a:off x="3468913" y="3442188"/>
                <a:ext cx="1533069" cy="214704"/>
              </a:xfrm>
              <a:custGeom>
                <a:rect b="b" l="l" r="r" t="t"/>
                <a:pathLst>
                  <a:path extrusionOk="0" h="4936" w="35245">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7" name="Google Shape;137;p59"/>
          <p:cNvSpPr txBox="1"/>
          <p:nvPr>
            <p:ph idx="1" type="subTitle"/>
          </p:nvPr>
        </p:nvSpPr>
        <p:spPr>
          <a:xfrm>
            <a:off x="720000" y="1722125"/>
            <a:ext cx="3951000" cy="2156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600"/>
              <a:buFont typeface="Nunito Light"/>
              <a:buChar char="●"/>
              <a:defRPr sz="1400"/>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400"/>
              <a:buFont typeface="Nunito Light"/>
              <a:buChar char="○"/>
              <a:defRPr/>
            </a:lvl5pPr>
            <a:lvl6pPr lvl="5" algn="ctr">
              <a:lnSpc>
                <a:spcPct val="100000"/>
              </a:lnSpc>
              <a:spcBef>
                <a:spcPts val="0"/>
              </a:spcBef>
              <a:spcAft>
                <a:spcPts val="0"/>
              </a:spcAft>
              <a:buClr>
                <a:srgbClr val="999999"/>
              </a:buClr>
              <a:buSzPts val="14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400"/>
              <a:buFont typeface="Nunito Light"/>
              <a:buChar char="■"/>
              <a:defRPr/>
            </a:lvl9pPr>
          </a:lstStyle>
          <a:p/>
        </p:txBody>
      </p:sp>
      <p:sp>
        <p:nvSpPr>
          <p:cNvPr id="138" name="Google Shape;138;p5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781" name="Shape 781"/>
        <p:cNvGrpSpPr/>
        <p:nvPr/>
      </p:nvGrpSpPr>
      <p:grpSpPr>
        <a:xfrm>
          <a:off x="0" y="0"/>
          <a:ext cx="0" cy="0"/>
          <a:chOff x="0" y="0"/>
          <a:chExt cx="0" cy="0"/>
        </a:xfrm>
      </p:grpSpPr>
      <p:sp>
        <p:nvSpPr>
          <p:cNvPr id="782" name="Google Shape;782;p86"/>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83" name="Google Shape;783;p86"/>
          <p:cNvGrpSpPr/>
          <p:nvPr/>
        </p:nvGrpSpPr>
        <p:grpSpPr>
          <a:xfrm rot="5400000">
            <a:off x="1013603" y="2942921"/>
            <a:ext cx="894897" cy="2922106"/>
            <a:chOff x="6961407" y="2871131"/>
            <a:chExt cx="439278" cy="1434375"/>
          </a:xfrm>
        </p:grpSpPr>
        <p:sp>
          <p:nvSpPr>
            <p:cNvPr id="784" name="Google Shape;784;p86"/>
            <p:cNvSpPr/>
            <p:nvPr/>
          </p:nvSpPr>
          <p:spPr>
            <a:xfrm rot="-5400000">
              <a:off x="6647504" y="3552324"/>
              <a:ext cx="1374825" cy="131536"/>
            </a:xfrm>
            <a:custGeom>
              <a:rect b="b" l="l" r="r" t="t"/>
              <a:pathLst>
                <a:path extrusionOk="0" h="3024" w="31607">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86"/>
            <p:cNvSpPr/>
            <p:nvPr/>
          </p:nvSpPr>
          <p:spPr>
            <a:xfrm rot="-5400000">
              <a:off x="6677278" y="3618071"/>
              <a:ext cx="1230283" cy="144586"/>
            </a:xfrm>
            <a:custGeom>
              <a:rect b="b" l="l" r="r" t="t"/>
              <a:pathLst>
                <a:path extrusionOk="0" h="3324" w="28284">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86"/>
            <p:cNvSpPr/>
            <p:nvPr/>
          </p:nvSpPr>
          <p:spPr>
            <a:xfrm rot="-5400000">
              <a:off x="6529931" y="3512306"/>
              <a:ext cx="1434374" cy="152024"/>
            </a:xfrm>
            <a:custGeom>
              <a:rect b="b" l="l" r="r" t="t"/>
              <a:pathLst>
                <a:path extrusionOk="0" h="3495" w="32976">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86"/>
            <p:cNvSpPr/>
            <p:nvPr/>
          </p:nvSpPr>
          <p:spPr>
            <a:xfrm rot="-5400000">
              <a:off x="6645331" y="3671116"/>
              <a:ext cx="1098138" cy="170641"/>
            </a:xfrm>
            <a:custGeom>
              <a:rect b="b" l="l" r="r" t="t"/>
              <a:pathLst>
                <a:path extrusionOk="0" h="3923" w="25246">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86"/>
            <p:cNvSpPr/>
            <p:nvPr/>
          </p:nvSpPr>
          <p:spPr>
            <a:xfrm rot="-5400000">
              <a:off x="6506661" y="3582076"/>
              <a:ext cx="1284264" cy="162594"/>
            </a:xfrm>
            <a:custGeom>
              <a:rect b="b" l="l" r="r" t="t"/>
              <a:pathLst>
                <a:path extrusionOk="0" h="3738" w="29525">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86"/>
            <p:cNvSpPr/>
            <p:nvPr/>
          </p:nvSpPr>
          <p:spPr>
            <a:xfrm rot="-5400000">
              <a:off x="6617711" y="3742147"/>
              <a:ext cx="953596" cy="173120"/>
            </a:xfrm>
            <a:custGeom>
              <a:rect b="b" l="l" r="r" t="t"/>
              <a:pathLst>
                <a:path extrusionOk="0" h="3980" w="21923">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86"/>
            <p:cNvSpPr/>
            <p:nvPr/>
          </p:nvSpPr>
          <p:spPr>
            <a:xfrm rot="-5400000">
              <a:off x="6516884" y="3690342"/>
              <a:ext cx="1059686" cy="170641"/>
            </a:xfrm>
            <a:custGeom>
              <a:rect b="b" l="l" r="r" t="t"/>
              <a:pathLst>
                <a:path extrusionOk="0" h="3923" w="24362">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1" name="Google Shape;791;p86"/>
          <p:cNvGrpSpPr/>
          <p:nvPr/>
        </p:nvGrpSpPr>
        <p:grpSpPr>
          <a:xfrm rot="-5400000">
            <a:off x="7956782" y="-950082"/>
            <a:ext cx="947980" cy="3517488"/>
            <a:chOff x="4128096" y="2589446"/>
            <a:chExt cx="465335" cy="1726630"/>
          </a:xfrm>
        </p:grpSpPr>
        <p:sp>
          <p:nvSpPr>
            <p:cNvPr id="792" name="Google Shape;792;p86"/>
            <p:cNvSpPr/>
            <p:nvPr/>
          </p:nvSpPr>
          <p:spPr>
            <a:xfrm rot="-5400000">
              <a:off x="4350516" y="3592343"/>
              <a:ext cx="447328" cy="38495"/>
            </a:xfrm>
            <a:custGeom>
              <a:rect b="b" l="l" r="r" t="t"/>
              <a:pathLst>
                <a:path extrusionOk="0" h="885" w="10284">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86"/>
            <p:cNvSpPr/>
            <p:nvPr/>
          </p:nvSpPr>
          <p:spPr>
            <a:xfrm rot="-5400000">
              <a:off x="4258650" y="2857151"/>
              <a:ext cx="602484" cy="67073"/>
            </a:xfrm>
            <a:custGeom>
              <a:rect b="b" l="l" r="r" t="t"/>
              <a:pathLst>
                <a:path extrusionOk="0" h="1542" w="13851">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86"/>
            <p:cNvSpPr/>
            <p:nvPr/>
          </p:nvSpPr>
          <p:spPr>
            <a:xfrm rot="-5400000">
              <a:off x="4342753" y="2990231"/>
              <a:ext cx="395827" cy="105525"/>
            </a:xfrm>
            <a:custGeom>
              <a:rect b="b" l="l" r="r" t="t"/>
              <a:pathLst>
                <a:path extrusionOk="0" h="2426" w="910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86"/>
            <p:cNvSpPr/>
            <p:nvPr/>
          </p:nvSpPr>
          <p:spPr>
            <a:xfrm rot="-5400000">
              <a:off x="4236967" y="2935946"/>
              <a:ext cx="565859" cy="147065"/>
            </a:xfrm>
            <a:custGeom>
              <a:rect b="b" l="l" r="r" t="t"/>
              <a:pathLst>
                <a:path extrusionOk="0" h="3381" w="13009">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86"/>
            <p:cNvSpPr/>
            <p:nvPr/>
          </p:nvSpPr>
          <p:spPr>
            <a:xfrm rot="-5400000">
              <a:off x="4284728" y="3027769"/>
              <a:ext cx="421317" cy="196087"/>
            </a:xfrm>
            <a:custGeom>
              <a:rect b="b" l="l" r="r" t="t"/>
              <a:pathLst>
                <a:path extrusionOk="0" h="4508" w="9686">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86"/>
            <p:cNvSpPr/>
            <p:nvPr/>
          </p:nvSpPr>
          <p:spPr>
            <a:xfrm rot="-5400000">
              <a:off x="3936988" y="3222875"/>
              <a:ext cx="1067777" cy="245108"/>
            </a:xfrm>
            <a:custGeom>
              <a:rect b="b" l="l" r="r" t="t"/>
              <a:pathLst>
                <a:path extrusionOk="0" h="5635" w="24548">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86"/>
            <p:cNvSpPr/>
            <p:nvPr/>
          </p:nvSpPr>
          <p:spPr>
            <a:xfrm rot="-5400000">
              <a:off x="3583049" y="3406216"/>
              <a:ext cx="1613105" cy="206613"/>
            </a:xfrm>
            <a:custGeom>
              <a:rect b="b" l="l" r="r" t="t"/>
              <a:pathLst>
                <a:path extrusionOk="0" h="4750" w="37085">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86"/>
            <p:cNvSpPr/>
            <p:nvPr/>
          </p:nvSpPr>
          <p:spPr>
            <a:xfrm rot="-5400000">
              <a:off x="3683572" y="3550758"/>
              <a:ext cx="1318409" cy="212224"/>
            </a:xfrm>
            <a:custGeom>
              <a:rect b="b" l="l" r="r" t="t"/>
              <a:pathLst>
                <a:path extrusionOk="0" h="4879" w="3031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86"/>
            <p:cNvSpPr/>
            <p:nvPr/>
          </p:nvSpPr>
          <p:spPr>
            <a:xfrm rot="-5400000">
              <a:off x="3890469" y="3910287"/>
              <a:ext cx="679996" cy="131580"/>
            </a:xfrm>
            <a:custGeom>
              <a:rect b="b" l="l" r="r" t="t"/>
              <a:pathLst>
                <a:path extrusionOk="0" h="3025" w="15633">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86"/>
            <p:cNvSpPr/>
            <p:nvPr/>
          </p:nvSpPr>
          <p:spPr>
            <a:xfrm rot="-5400000">
              <a:off x="3593294" y="3509501"/>
              <a:ext cx="1400924" cy="212224"/>
            </a:xfrm>
            <a:custGeom>
              <a:rect b="b" l="l" r="r" t="t"/>
              <a:pathLst>
                <a:path extrusionOk="0" h="4879" w="32207">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86"/>
            <p:cNvSpPr/>
            <p:nvPr/>
          </p:nvSpPr>
          <p:spPr>
            <a:xfrm rot="-5400000">
              <a:off x="3468913" y="3442188"/>
              <a:ext cx="1533069" cy="214704"/>
            </a:xfrm>
            <a:custGeom>
              <a:rect b="b" l="l" r="r" t="t"/>
              <a:pathLst>
                <a:path extrusionOk="0" h="4936" w="35245">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803" name="Shape 803"/>
        <p:cNvGrpSpPr/>
        <p:nvPr/>
      </p:nvGrpSpPr>
      <p:grpSpPr>
        <a:xfrm>
          <a:off x="0" y="0"/>
          <a:ext cx="0" cy="0"/>
          <a:chOff x="0" y="0"/>
          <a:chExt cx="0" cy="0"/>
        </a:xfrm>
      </p:grpSpPr>
      <p:sp>
        <p:nvSpPr>
          <p:cNvPr id="804" name="Google Shape;804;p87"/>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05" name="Google Shape;805;p87"/>
          <p:cNvGrpSpPr/>
          <p:nvPr/>
        </p:nvGrpSpPr>
        <p:grpSpPr>
          <a:xfrm rot="10800000">
            <a:off x="402247" y="-1174644"/>
            <a:ext cx="621973" cy="2700928"/>
            <a:chOff x="4792514" y="2979701"/>
            <a:chExt cx="305307" cy="1325804"/>
          </a:xfrm>
        </p:grpSpPr>
        <p:sp>
          <p:nvSpPr>
            <p:cNvPr id="806" name="Google Shape;806;p87"/>
            <p:cNvSpPr/>
            <p:nvPr/>
          </p:nvSpPr>
          <p:spPr>
            <a:xfrm rot="-5400000">
              <a:off x="4409125" y="3616809"/>
              <a:ext cx="1266256" cy="111136"/>
            </a:xfrm>
            <a:custGeom>
              <a:rect b="b" l="l" r="r" t="t"/>
              <a:pathLst>
                <a:path extrusionOk="0" h="2555" w="29111">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87"/>
            <p:cNvSpPr/>
            <p:nvPr/>
          </p:nvSpPr>
          <p:spPr>
            <a:xfrm rot="-5400000">
              <a:off x="4335310" y="3589536"/>
              <a:ext cx="1325804" cy="106134"/>
            </a:xfrm>
            <a:custGeom>
              <a:rect b="b" l="l" r="r" t="t"/>
              <a:pathLst>
                <a:path extrusionOk="0" h="2440" w="3048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87"/>
            <p:cNvSpPr/>
            <p:nvPr/>
          </p:nvSpPr>
          <p:spPr>
            <a:xfrm rot="-5400000">
              <a:off x="4348012" y="3656827"/>
              <a:ext cx="1196790" cy="100566"/>
            </a:xfrm>
            <a:custGeom>
              <a:rect b="b" l="l" r="r" t="t"/>
              <a:pathLst>
                <a:path extrusionOk="0" h="2312" w="27514">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87"/>
            <p:cNvSpPr/>
            <p:nvPr/>
          </p:nvSpPr>
          <p:spPr>
            <a:xfrm rot="-5400000">
              <a:off x="4316977" y="3695300"/>
              <a:ext cx="1119234" cy="101175"/>
            </a:xfrm>
            <a:custGeom>
              <a:rect b="b" l="l" r="r" t="t"/>
              <a:pathLst>
                <a:path extrusionOk="0" h="2326" w="25731">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87"/>
            <p:cNvSpPr/>
            <p:nvPr/>
          </p:nvSpPr>
          <p:spPr>
            <a:xfrm rot="-5400000">
              <a:off x="4328765" y="3810699"/>
              <a:ext cx="958554" cy="31057"/>
            </a:xfrm>
            <a:custGeom>
              <a:rect b="b" l="l" r="r" t="t"/>
              <a:pathLst>
                <a:path extrusionOk="0" h="714" w="22037">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1" name="Google Shape;811;p87"/>
          <p:cNvGrpSpPr/>
          <p:nvPr/>
        </p:nvGrpSpPr>
        <p:grpSpPr>
          <a:xfrm>
            <a:off x="7456205" y="3275255"/>
            <a:ext cx="974556" cy="3164819"/>
            <a:chOff x="6278982" y="2751992"/>
            <a:chExt cx="478381" cy="1553514"/>
          </a:xfrm>
        </p:grpSpPr>
        <p:sp>
          <p:nvSpPr>
            <p:cNvPr id="812" name="Google Shape;812;p87"/>
            <p:cNvSpPr/>
            <p:nvPr/>
          </p:nvSpPr>
          <p:spPr>
            <a:xfrm rot="-5400000">
              <a:off x="6192439" y="3740581"/>
              <a:ext cx="1059686" cy="70161"/>
            </a:xfrm>
            <a:custGeom>
              <a:rect b="b" l="l" r="r" t="t"/>
              <a:pathLst>
                <a:path extrusionOk="0" h="1613" w="24362">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87"/>
            <p:cNvSpPr/>
            <p:nvPr/>
          </p:nvSpPr>
          <p:spPr>
            <a:xfrm rot="-5400000">
              <a:off x="6010359" y="3607522"/>
              <a:ext cx="1325804" cy="70161"/>
            </a:xfrm>
            <a:custGeom>
              <a:rect b="b" l="l" r="r" t="t"/>
              <a:pathLst>
                <a:path extrusionOk="0" h="1613" w="3048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87"/>
            <p:cNvSpPr/>
            <p:nvPr/>
          </p:nvSpPr>
          <p:spPr>
            <a:xfrm rot="-5400000">
              <a:off x="6022147" y="3665853"/>
              <a:ext cx="1214755" cy="64550"/>
            </a:xfrm>
            <a:custGeom>
              <a:rect b="b" l="l" r="r" t="t"/>
              <a:pathLst>
                <a:path extrusionOk="0" h="1484" w="27927">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87"/>
            <p:cNvSpPr/>
            <p:nvPr/>
          </p:nvSpPr>
          <p:spPr>
            <a:xfrm rot="-5400000">
              <a:off x="5843461" y="3619310"/>
              <a:ext cx="1279305" cy="93085"/>
            </a:xfrm>
            <a:custGeom>
              <a:rect b="b" l="l" r="r" t="t"/>
              <a:pathLst>
                <a:path extrusionOk="0" h="2140" w="29411">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87"/>
            <p:cNvSpPr/>
            <p:nvPr/>
          </p:nvSpPr>
          <p:spPr>
            <a:xfrm rot="-5400000">
              <a:off x="5753204" y="3565025"/>
              <a:ext cx="1374825" cy="106134"/>
            </a:xfrm>
            <a:custGeom>
              <a:rect b="b" l="l" r="r" t="t"/>
              <a:pathLst>
                <a:path extrusionOk="0" h="2440" w="31607">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87"/>
            <p:cNvSpPr/>
            <p:nvPr/>
          </p:nvSpPr>
          <p:spPr>
            <a:xfrm rot="-5400000">
              <a:off x="5618885" y="3466677"/>
              <a:ext cx="1553513" cy="124142"/>
            </a:xfrm>
            <a:custGeom>
              <a:rect b="b" l="l" r="r" t="t"/>
              <a:pathLst>
                <a:path extrusionOk="0" h="2854" w="35715">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87"/>
            <p:cNvSpPr/>
            <p:nvPr/>
          </p:nvSpPr>
          <p:spPr>
            <a:xfrm rot="-5400000">
              <a:off x="5790418" y="3674835"/>
              <a:ext cx="1119234" cy="142106"/>
            </a:xfrm>
            <a:custGeom>
              <a:rect b="b" l="l" r="r" t="t"/>
              <a:pathLst>
                <a:path extrusionOk="0" h="3267" w="25731">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87"/>
            <p:cNvSpPr/>
            <p:nvPr/>
          </p:nvSpPr>
          <p:spPr>
            <a:xfrm rot="-5400000">
              <a:off x="6430370" y="3978513"/>
              <a:ext cx="620405" cy="33580"/>
            </a:xfrm>
            <a:custGeom>
              <a:rect b="b" l="l" r="r" t="t"/>
              <a:pathLst>
                <a:path extrusionOk="0" h="772" w="14263">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87"/>
            <p:cNvSpPr/>
            <p:nvPr/>
          </p:nvSpPr>
          <p:spPr>
            <a:xfrm rot="-5400000">
              <a:off x="5858989" y="3544234"/>
              <a:ext cx="1460429" cy="62114"/>
            </a:xfrm>
            <a:custGeom>
              <a:rect b="b" l="l" r="r" t="t"/>
              <a:pathLst>
                <a:path extrusionOk="0" h="1428" w="33575">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9" name="Shape 139"/>
        <p:cNvGrpSpPr/>
        <p:nvPr/>
      </p:nvGrpSpPr>
      <p:grpSpPr>
        <a:xfrm>
          <a:off x="0" y="0"/>
          <a:ext cx="0" cy="0"/>
          <a:chOff x="0" y="0"/>
          <a:chExt cx="0" cy="0"/>
        </a:xfrm>
      </p:grpSpPr>
      <p:sp>
        <p:nvSpPr>
          <p:cNvPr id="140" name="Google Shape;140;p71"/>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71"/>
          <p:cNvSpPr txBox="1"/>
          <p:nvPr>
            <p:ph idx="1" type="subTitle"/>
          </p:nvPr>
        </p:nvSpPr>
        <p:spPr>
          <a:xfrm>
            <a:off x="713125" y="1263375"/>
            <a:ext cx="7717800" cy="400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rgbClr val="999999"/>
              </a:buClr>
              <a:buSzPts val="800"/>
              <a:buFont typeface="Open Sans"/>
              <a:buChar char="●"/>
              <a:defRPr sz="1400"/>
            </a:lvl1pPr>
            <a:lvl2pPr lvl="1" algn="ctr">
              <a:lnSpc>
                <a:spcPct val="100000"/>
              </a:lnSpc>
              <a:spcBef>
                <a:spcPts val="0"/>
              </a:spcBef>
              <a:spcAft>
                <a:spcPts val="0"/>
              </a:spcAft>
              <a:buClr>
                <a:srgbClr val="999999"/>
              </a:buClr>
              <a:buSzPts val="800"/>
              <a:buFont typeface="Open Sans"/>
              <a:buChar char="○"/>
              <a:defRPr/>
            </a:lvl2pPr>
            <a:lvl3pPr lvl="2" algn="ctr">
              <a:lnSpc>
                <a:spcPct val="100000"/>
              </a:lnSpc>
              <a:spcBef>
                <a:spcPts val="0"/>
              </a:spcBef>
              <a:spcAft>
                <a:spcPts val="0"/>
              </a:spcAft>
              <a:buClr>
                <a:srgbClr val="999999"/>
              </a:buClr>
              <a:buSzPts val="800"/>
              <a:buFont typeface="Open Sans"/>
              <a:buChar char="■"/>
              <a:defRPr/>
            </a:lvl3pPr>
            <a:lvl4pPr lvl="3" algn="ctr">
              <a:lnSpc>
                <a:spcPct val="100000"/>
              </a:lnSpc>
              <a:spcBef>
                <a:spcPts val="0"/>
              </a:spcBef>
              <a:spcAft>
                <a:spcPts val="0"/>
              </a:spcAft>
              <a:buClr>
                <a:srgbClr val="999999"/>
              </a:buClr>
              <a:buSzPts val="800"/>
              <a:buFont typeface="Open Sans"/>
              <a:buChar char="●"/>
              <a:defRPr/>
            </a:lvl4pPr>
            <a:lvl5pPr lvl="4" algn="ctr">
              <a:lnSpc>
                <a:spcPct val="100000"/>
              </a:lnSpc>
              <a:spcBef>
                <a:spcPts val="0"/>
              </a:spcBef>
              <a:spcAft>
                <a:spcPts val="0"/>
              </a:spcAft>
              <a:buClr>
                <a:srgbClr val="999999"/>
              </a:buClr>
              <a:buSzPts val="1200"/>
              <a:buFont typeface="Open Sans"/>
              <a:buChar char="○"/>
              <a:defRPr/>
            </a:lvl5pPr>
            <a:lvl6pPr lvl="5" algn="ctr">
              <a:lnSpc>
                <a:spcPct val="100000"/>
              </a:lnSpc>
              <a:spcBef>
                <a:spcPts val="0"/>
              </a:spcBef>
              <a:spcAft>
                <a:spcPts val="0"/>
              </a:spcAft>
              <a:buClr>
                <a:srgbClr val="999999"/>
              </a:buClr>
              <a:buSzPts val="1200"/>
              <a:buFont typeface="Open Sans"/>
              <a:buChar char="■"/>
              <a:defRPr/>
            </a:lvl6pPr>
            <a:lvl7pPr lvl="6" algn="ctr">
              <a:lnSpc>
                <a:spcPct val="100000"/>
              </a:lnSpc>
              <a:spcBef>
                <a:spcPts val="0"/>
              </a:spcBef>
              <a:spcAft>
                <a:spcPts val="0"/>
              </a:spcAft>
              <a:buClr>
                <a:srgbClr val="999999"/>
              </a:buClr>
              <a:buSzPts val="700"/>
              <a:buFont typeface="Open Sans"/>
              <a:buChar char="●"/>
              <a:defRPr/>
            </a:lvl7pPr>
            <a:lvl8pPr lvl="7" algn="ctr">
              <a:lnSpc>
                <a:spcPct val="100000"/>
              </a:lnSpc>
              <a:spcBef>
                <a:spcPts val="0"/>
              </a:spcBef>
              <a:spcAft>
                <a:spcPts val="0"/>
              </a:spcAft>
              <a:buClr>
                <a:srgbClr val="999999"/>
              </a:buClr>
              <a:buSzPts val="700"/>
              <a:buFont typeface="Open Sans"/>
              <a:buChar char="○"/>
              <a:defRPr/>
            </a:lvl8pPr>
            <a:lvl9pPr lvl="8" algn="ctr">
              <a:lnSpc>
                <a:spcPct val="100000"/>
              </a:lnSpc>
              <a:spcBef>
                <a:spcPts val="0"/>
              </a:spcBef>
              <a:spcAft>
                <a:spcPts val="0"/>
              </a:spcAft>
              <a:buClr>
                <a:srgbClr val="999999"/>
              </a:buClr>
              <a:buSzPts val="600"/>
              <a:buFont typeface="Open Sans"/>
              <a:buChar char="■"/>
              <a:defRPr/>
            </a:lvl9pPr>
          </a:lstStyle>
          <a:p/>
        </p:txBody>
      </p:sp>
      <p:sp>
        <p:nvSpPr>
          <p:cNvPr id="142" name="Google Shape;142;p7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43" name="Shape 143"/>
        <p:cNvGrpSpPr/>
        <p:nvPr/>
      </p:nvGrpSpPr>
      <p:grpSpPr>
        <a:xfrm>
          <a:off x="0" y="0"/>
          <a:ext cx="0" cy="0"/>
          <a:chOff x="0" y="0"/>
          <a:chExt cx="0" cy="0"/>
        </a:xfrm>
      </p:grpSpPr>
      <p:sp>
        <p:nvSpPr>
          <p:cNvPr id="144" name="Google Shape;144;p60"/>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5" name="Google Shape;145;p60"/>
          <p:cNvGrpSpPr/>
          <p:nvPr/>
        </p:nvGrpSpPr>
        <p:grpSpPr>
          <a:xfrm>
            <a:off x="6244512" y="3338568"/>
            <a:ext cx="1206867" cy="2539995"/>
            <a:chOff x="1390914" y="2912671"/>
            <a:chExt cx="664463" cy="1398446"/>
          </a:xfrm>
        </p:grpSpPr>
        <p:sp>
          <p:nvSpPr>
            <p:cNvPr id="146" name="Google Shape;146;p60"/>
            <p:cNvSpPr/>
            <p:nvPr/>
          </p:nvSpPr>
          <p:spPr>
            <a:xfrm rot="-5400000">
              <a:off x="1296281" y="3552020"/>
              <a:ext cx="1292963" cy="225230"/>
            </a:xfrm>
            <a:custGeom>
              <a:rect b="b" l="l" r="r" t="t"/>
              <a:pathLst>
                <a:path extrusionOk="0" h="5178" w="29725">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60"/>
            <p:cNvSpPr/>
            <p:nvPr/>
          </p:nvSpPr>
          <p:spPr>
            <a:xfrm rot="-5400000">
              <a:off x="1295063" y="3592342"/>
              <a:ext cx="1215407" cy="222142"/>
            </a:xfrm>
            <a:custGeom>
              <a:rect b="b" l="l" r="r" t="t"/>
              <a:pathLst>
                <a:path extrusionOk="0" h="5107" w="27942">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60"/>
            <p:cNvSpPr/>
            <p:nvPr/>
          </p:nvSpPr>
          <p:spPr>
            <a:xfrm rot="-5400000">
              <a:off x="1190518" y="3668963"/>
              <a:ext cx="1163297" cy="121010"/>
            </a:xfrm>
            <a:custGeom>
              <a:rect b="b" l="l" r="r" t="t"/>
              <a:pathLst>
                <a:path extrusionOk="0" h="2782" w="26744">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60"/>
            <p:cNvSpPr/>
            <p:nvPr/>
          </p:nvSpPr>
          <p:spPr>
            <a:xfrm rot="-5400000">
              <a:off x="1172533" y="3722921"/>
              <a:ext cx="1034240" cy="142150"/>
            </a:xfrm>
            <a:custGeom>
              <a:rect b="b" l="l" r="r" t="t"/>
              <a:pathLst>
                <a:path extrusionOk="0" h="3268" w="23777">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60"/>
            <p:cNvSpPr/>
            <p:nvPr/>
          </p:nvSpPr>
          <p:spPr>
            <a:xfrm rot="-5400000">
              <a:off x="1371361" y="4014833"/>
              <a:ext cx="455419" cy="137148"/>
            </a:xfrm>
            <a:custGeom>
              <a:rect b="b" l="l" r="r" t="t"/>
              <a:pathLst>
                <a:path extrusionOk="0" h="3153" w="1047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60"/>
            <p:cNvSpPr/>
            <p:nvPr/>
          </p:nvSpPr>
          <p:spPr>
            <a:xfrm rot="-5400000">
              <a:off x="1624774" y="4028143"/>
              <a:ext cx="498873" cy="67073"/>
            </a:xfrm>
            <a:custGeom>
              <a:rect b="b" l="l" r="r" t="t"/>
              <a:pathLst>
                <a:path extrusionOk="0" h="1542" w="11469">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60"/>
            <p:cNvSpPr/>
            <p:nvPr/>
          </p:nvSpPr>
          <p:spPr>
            <a:xfrm rot="-5400000">
              <a:off x="1622294" y="3989082"/>
              <a:ext cx="540413" cy="103655"/>
            </a:xfrm>
            <a:custGeom>
              <a:rect b="b" l="l" r="r" t="t"/>
              <a:pathLst>
                <a:path extrusionOk="0" h="2383" w="12424">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60"/>
            <p:cNvSpPr/>
            <p:nvPr/>
          </p:nvSpPr>
          <p:spPr>
            <a:xfrm rot="-5400000">
              <a:off x="1618271" y="3949043"/>
              <a:ext cx="584476" cy="139670"/>
            </a:xfrm>
            <a:custGeom>
              <a:rect b="b" l="l" r="r" t="t"/>
              <a:pathLst>
                <a:path extrusionOk="0" h="3211" w="13437">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60"/>
            <p:cNvSpPr/>
            <p:nvPr/>
          </p:nvSpPr>
          <p:spPr>
            <a:xfrm rot="-5400000">
              <a:off x="1336628" y="3980100"/>
              <a:ext cx="491391" cy="170641"/>
            </a:xfrm>
            <a:custGeom>
              <a:rect b="b" l="l" r="r" t="t"/>
              <a:pathLst>
                <a:path extrusionOk="0" h="3923" w="11297">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60"/>
            <p:cNvSpPr/>
            <p:nvPr/>
          </p:nvSpPr>
          <p:spPr>
            <a:xfrm rot="-5400000">
              <a:off x="1071705" y="3588601"/>
              <a:ext cx="1315930" cy="129101"/>
            </a:xfrm>
            <a:custGeom>
              <a:rect b="b" l="l" r="r" t="t"/>
              <a:pathLst>
                <a:path extrusionOk="0" h="2968" w="30253">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60"/>
            <p:cNvSpPr/>
            <p:nvPr/>
          </p:nvSpPr>
          <p:spPr>
            <a:xfrm rot="-5400000">
              <a:off x="1008135" y="3602585"/>
              <a:ext cx="1253859" cy="163203"/>
            </a:xfrm>
            <a:custGeom>
              <a:rect b="b" l="l" r="r" t="t"/>
              <a:pathLst>
                <a:path extrusionOk="0" h="3752" w="28826">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60"/>
            <p:cNvSpPr/>
            <p:nvPr/>
          </p:nvSpPr>
          <p:spPr>
            <a:xfrm rot="-5400000">
              <a:off x="911354" y="3681359"/>
              <a:ext cx="1109317" cy="150197"/>
            </a:xfrm>
            <a:custGeom>
              <a:rect b="b" l="l" r="r" t="t"/>
              <a:pathLst>
                <a:path extrusionOk="0" h="3453" w="25503">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60"/>
            <p:cNvSpPr/>
            <p:nvPr/>
          </p:nvSpPr>
          <p:spPr>
            <a:xfrm rot="-5400000">
              <a:off x="862332" y="3518809"/>
              <a:ext cx="1398445" cy="186169"/>
            </a:xfrm>
            <a:custGeom>
              <a:rect b="b" l="l" r="r" t="t"/>
              <a:pathLst>
                <a:path extrusionOk="0" h="4280" w="3215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60"/>
            <p:cNvSpPr/>
            <p:nvPr/>
          </p:nvSpPr>
          <p:spPr>
            <a:xfrm rot="-5400000">
              <a:off x="868857" y="3571876"/>
              <a:ext cx="1302881" cy="175599"/>
            </a:xfrm>
            <a:custGeom>
              <a:rect b="b" l="l" r="r" t="t"/>
              <a:pathLst>
                <a:path extrusionOk="0" h="4037" w="29953">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 name="Google Shape;160;p60"/>
          <p:cNvGrpSpPr/>
          <p:nvPr/>
        </p:nvGrpSpPr>
        <p:grpSpPr>
          <a:xfrm rot="-5400000">
            <a:off x="8258356" y="631052"/>
            <a:ext cx="771579" cy="2505663"/>
            <a:chOff x="6278982" y="2751992"/>
            <a:chExt cx="478381" cy="1553514"/>
          </a:xfrm>
        </p:grpSpPr>
        <p:sp>
          <p:nvSpPr>
            <p:cNvPr id="161" name="Google Shape;161;p60"/>
            <p:cNvSpPr/>
            <p:nvPr/>
          </p:nvSpPr>
          <p:spPr>
            <a:xfrm rot="-5400000">
              <a:off x="6192439" y="3740581"/>
              <a:ext cx="1059686" cy="70161"/>
            </a:xfrm>
            <a:custGeom>
              <a:rect b="b" l="l" r="r" t="t"/>
              <a:pathLst>
                <a:path extrusionOk="0" h="1613" w="24362">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60"/>
            <p:cNvSpPr/>
            <p:nvPr/>
          </p:nvSpPr>
          <p:spPr>
            <a:xfrm rot="-5400000">
              <a:off x="6010359" y="3607522"/>
              <a:ext cx="1325804" cy="70161"/>
            </a:xfrm>
            <a:custGeom>
              <a:rect b="b" l="l" r="r" t="t"/>
              <a:pathLst>
                <a:path extrusionOk="0" h="1613" w="3048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60"/>
            <p:cNvSpPr/>
            <p:nvPr/>
          </p:nvSpPr>
          <p:spPr>
            <a:xfrm rot="-5400000">
              <a:off x="6022147" y="3665853"/>
              <a:ext cx="1214755" cy="64550"/>
            </a:xfrm>
            <a:custGeom>
              <a:rect b="b" l="l" r="r" t="t"/>
              <a:pathLst>
                <a:path extrusionOk="0" h="1484" w="27927">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60"/>
            <p:cNvSpPr/>
            <p:nvPr/>
          </p:nvSpPr>
          <p:spPr>
            <a:xfrm rot="-5400000">
              <a:off x="5843461" y="3619310"/>
              <a:ext cx="1279305" cy="93085"/>
            </a:xfrm>
            <a:custGeom>
              <a:rect b="b" l="l" r="r" t="t"/>
              <a:pathLst>
                <a:path extrusionOk="0" h="2140" w="29411">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60"/>
            <p:cNvSpPr/>
            <p:nvPr/>
          </p:nvSpPr>
          <p:spPr>
            <a:xfrm rot="-5400000">
              <a:off x="5753204" y="3565025"/>
              <a:ext cx="1374825" cy="106134"/>
            </a:xfrm>
            <a:custGeom>
              <a:rect b="b" l="l" r="r" t="t"/>
              <a:pathLst>
                <a:path extrusionOk="0" h="2440" w="31607">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60"/>
            <p:cNvSpPr/>
            <p:nvPr/>
          </p:nvSpPr>
          <p:spPr>
            <a:xfrm rot="-5400000">
              <a:off x="5618885" y="3466677"/>
              <a:ext cx="1553513" cy="124142"/>
            </a:xfrm>
            <a:custGeom>
              <a:rect b="b" l="l" r="r" t="t"/>
              <a:pathLst>
                <a:path extrusionOk="0" h="2854" w="35715">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60"/>
            <p:cNvSpPr/>
            <p:nvPr/>
          </p:nvSpPr>
          <p:spPr>
            <a:xfrm rot="-5400000">
              <a:off x="5790418" y="3674835"/>
              <a:ext cx="1119234" cy="142106"/>
            </a:xfrm>
            <a:custGeom>
              <a:rect b="b" l="l" r="r" t="t"/>
              <a:pathLst>
                <a:path extrusionOk="0" h="3267" w="25731">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60"/>
            <p:cNvSpPr/>
            <p:nvPr/>
          </p:nvSpPr>
          <p:spPr>
            <a:xfrm rot="-5400000">
              <a:off x="6430370" y="3978513"/>
              <a:ext cx="620405" cy="33580"/>
            </a:xfrm>
            <a:custGeom>
              <a:rect b="b" l="l" r="r" t="t"/>
              <a:pathLst>
                <a:path extrusionOk="0" h="772" w="14263">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60"/>
            <p:cNvSpPr/>
            <p:nvPr/>
          </p:nvSpPr>
          <p:spPr>
            <a:xfrm rot="-5400000">
              <a:off x="5858989" y="3544234"/>
              <a:ext cx="1460429" cy="62114"/>
            </a:xfrm>
            <a:custGeom>
              <a:rect b="b" l="l" r="r" t="t"/>
              <a:pathLst>
                <a:path extrusionOk="0" h="1428" w="33575">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0" name="Google Shape;170;p60"/>
          <p:cNvGrpSpPr/>
          <p:nvPr/>
        </p:nvGrpSpPr>
        <p:grpSpPr>
          <a:xfrm rot="-5400000">
            <a:off x="8420278" y="-126853"/>
            <a:ext cx="708512" cy="2313501"/>
            <a:chOff x="6961407" y="2871131"/>
            <a:chExt cx="439278" cy="1434375"/>
          </a:xfrm>
        </p:grpSpPr>
        <p:sp>
          <p:nvSpPr>
            <p:cNvPr id="171" name="Google Shape;171;p60"/>
            <p:cNvSpPr/>
            <p:nvPr/>
          </p:nvSpPr>
          <p:spPr>
            <a:xfrm rot="-5400000">
              <a:off x="6647504" y="3552324"/>
              <a:ext cx="1374825" cy="131536"/>
            </a:xfrm>
            <a:custGeom>
              <a:rect b="b" l="l" r="r" t="t"/>
              <a:pathLst>
                <a:path extrusionOk="0" h="3024" w="31607">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60"/>
            <p:cNvSpPr/>
            <p:nvPr/>
          </p:nvSpPr>
          <p:spPr>
            <a:xfrm rot="-5400000">
              <a:off x="6677278" y="3618071"/>
              <a:ext cx="1230283" cy="144586"/>
            </a:xfrm>
            <a:custGeom>
              <a:rect b="b" l="l" r="r" t="t"/>
              <a:pathLst>
                <a:path extrusionOk="0" h="3324" w="28284">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60"/>
            <p:cNvSpPr/>
            <p:nvPr/>
          </p:nvSpPr>
          <p:spPr>
            <a:xfrm rot="-5400000">
              <a:off x="6529931" y="3512306"/>
              <a:ext cx="1434374" cy="152024"/>
            </a:xfrm>
            <a:custGeom>
              <a:rect b="b" l="l" r="r" t="t"/>
              <a:pathLst>
                <a:path extrusionOk="0" h="3495" w="32976">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60"/>
            <p:cNvSpPr/>
            <p:nvPr/>
          </p:nvSpPr>
          <p:spPr>
            <a:xfrm rot="-5400000">
              <a:off x="6645331" y="3671116"/>
              <a:ext cx="1098138" cy="170641"/>
            </a:xfrm>
            <a:custGeom>
              <a:rect b="b" l="l" r="r" t="t"/>
              <a:pathLst>
                <a:path extrusionOk="0" h="3923" w="25246">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60"/>
            <p:cNvSpPr/>
            <p:nvPr/>
          </p:nvSpPr>
          <p:spPr>
            <a:xfrm rot="-5400000">
              <a:off x="6506661" y="3582076"/>
              <a:ext cx="1284264" cy="162594"/>
            </a:xfrm>
            <a:custGeom>
              <a:rect b="b" l="l" r="r" t="t"/>
              <a:pathLst>
                <a:path extrusionOk="0" h="3738" w="29525">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60"/>
            <p:cNvSpPr/>
            <p:nvPr/>
          </p:nvSpPr>
          <p:spPr>
            <a:xfrm rot="-5400000">
              <a:off x="6617711" y="3742147"/>
              <a:ext cx="953596" cy="173120"/>
            </a:xfrm>
            <a:custGeom>
              <a:rect b="b" l="l" r="r" t="t"/>
              <a:pathLst>
                <a:path extrusionOk="0" h="3980" w="21923">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60"/>
            <p:cNvSpPr/>
            <p:nvPr/>
          </p:nvSpPr>
          <p:spPr>
            <a:xfrm rot="-5400000">
              <a:off x="6516884" y="3690342"/>
              <a:ext cx="1059686" cy="170641"/>
            </a:xfrm>
            <a:custGeom>
              <a:rect b="b" l="l" r="r" t="t"/>
              <a:pathLst>
                <a:path extrusionOk="0" h="3923" w="24362">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60"/>
          <p:cNvGrpSpPr/>
          <p:nvPr/>
        </p:nvGrpSpPr>
        <p:grpSpPr>
          <a:xfrm rot="10800000">
            <a:off x="438852" y="-3"/>
            <a:ext cx="274370" cy="3323141"/>
            <a:chOff x="9" y="2835115"/>
            <a:chExt cx="134668" cy="1631070"/>
          </a:xfrm>
        </p:grpSpPr>
        <p:sp>
          <p:nvSpPr>
            <p:cNvPr id="179" name="Google Shape;179;p60"/>
            <p:cNvSpPr/>
            <p:nvPr/>
          </p:nvSpPr>
          <p:spPr>
            <a:xfrm rot="-5400000">
              <a:off x="-655129" y="3676378"/>
              <a:ext cx="1497053" cy="82558"/>
            </a:xfrm>
            <a:custGeom>
              <a:rect b="b" l="l" r="r" t="t"/>
              <a:pathLst>
                <a:path extrusionOk="0" h="1898" w="34417">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60"/>
            <p:cNvSpPr/>
            <p:nvPr/>
          </p:nvSpPr>
          <p:spPr>
            <a:xfrm rot="-5400000">
              <a:off x="-420003" y="3973575"/>
              <a:ext cx="912621" cy="72597"/>
            </a:xfrm>
            <a:custGeom>
              <a:rect b="b" l="l" r="r" t="t"/>
              <a:pathLst>
                <a:path extrusionOk="0" h="1669" w="20981">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60"/>
            <p:cNvSpPr/>
            <p:nvPr/>
          </p:nvSpPr>
          <p:spPr>
            <a:xfrm rot="-5400000">
              <a:off x="-388076" y="4029078"/>
              <a:ext cx="843156" cy="31057"/>
            </a:xfrm>
            <a:custGeom>
              <a:rect b="b" l="l" r="r" t="t"/>
              <a:pathLst>
                <a:path extrusionOk="0" h="714" w="19384">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60"/>
            <p:cNvSpPr/>
            <p:nvPr/>
          </p:nvSpPr>
          <p:spPr>
            <a:xfrm rot="-5400000">
              <a:off x="-758457" y="3604107"/>
              <a:ext cx="1631069" cy="93085"/>
            </a:xfrm>
            <a:custGeom>
              <a:rect b="b" l="l" r="r" t="t"/>
              <a:pathLst>
                <a:path extrusionOk="0" h="2140" w="37498">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3" name="Google Shape;183;p60"/>
          <p:cNvSpPr txBox="1"/>
          <p:nvPr>
            <p:ph type="title"/>
          </p:nvPr>
        </p:nvSpPr>
        <p:spPr>
          <a:xfrm>
            <a:off x="1063113" y="3343800"/>
            <a:ext cx="4831500" cy="5319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3000"/>
              <a:buNone/>
              <a:defRPr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84" name="Google Shape;184;p60"/>
          <p:cNvSpPr txBox="1"/>
          <p:nvPr>
            <p:ph idx="1" type="subTitle"/>
          </p:nvPr>
        </p:nvSpPr>
        <p:spPr>
          <a:xfrm>
            <a:off x="1063125" y="1342850"/>
            <a:ext cx="5474100" cy="18156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3000"/>
              <a:buNone/>
              <a:defRPr sz="27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5" name="Shape 185"/>
        <p:cNvGrpSpPr/>
        <p:nvPr/>
      </p:nvGrpSpPr>
      <p:grpSpPr>
        <a:xfrm>
          <a:off x="0" y="0"/>
          <a:ext cx="0" cy="0"/>
          <a:chOff x="0" y="0"/>
          <a:chExt cx="0" cy="0"/>
        </a:xfrm>
      </p:grpSpPr>
      <p:sp>
        <p:nvSpPr>
          <p:cNvPr id="186" name="Google Shape;186;p81"/>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8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88" name="Google Shape;188;p81"/>
          <p:cNvSpPr txBox="1"/>
          <p:nvPr>
            <p:ph idx="1" type="body"/>
          </p:nvPr>
        </p:nvSpPr>
        <p:spPr>
          <a:xfrm>
            <a:off x="720000" y="1215752"/>
            <a:ext cx="77040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Font typeface="Nunito Light"/>
              <a:buChar char="●"/>
              <a:defRPr sz="1250"/>
            </a:lvl1pPr>
            <a:lvl2pPr indent="-317500" lvl="1" marL="914400" algn="l">
              <a:lnSpc>
                <a:spcPct val="115000"/>
              </a:lnSpc>
              <a:spcBef>
                <a:spcPts val="1600"/>
              </a:spcBef>
              <a:spcAft>
                <a:spcPts val="0"/>
              </a:spcAft>
              <a:buSzPts val="1400"/>
              <a:buFont typeface="Nunito Light"/>
              <a:buChar char="○"/>
              <a:defRPr/>
            </a:lvl2pPr>
            <a:lvl3pPr indent="-317500" lvl="2" marL="1371600" algn="l">
              <a:lnSpc>
                <a:spcPct val="115000"/>
              </a:lnSpc>
              <a:spcBef>
                <a:spcPts val="1600"/>
              </a:spcBef>
              <a:spcAft>
                <a:spcPts val="0"/>
              </a:spcAft>
              <a:buSzPts val="1400"/>
              <a:buFont typeface="Nunito Light"/>
              <a:buChar char="■"/>
              <a:defRPr/>
            </a:lvl3pPr>
            <a:lvl4pPr indent="-317500" lvl="3" marL="1828800" algn="l">
              <a:lnSpc>
                <a:spcPct val="115000"/>
              </a:lnSpc>
              <a:spcBef>
                <a:spcPts val="1600"/>
              </a:spcBef>
              <a:spcAft>
                <a:spcPts val="0"/>
              </a:spcAft>
              <a:buSzPts val="1400"/>
              <a:buFont typeface="Nunito Light"/>
              <a:buChar char="●"/>
              <a:defRPr/>
            </a:lvl4pPr>
            <a:lvl5pPr indent="-317500" lvl="4" marL="2286000" algn="l">
              <a:lnSpc>
                <a:spcPct val="115000"/>
              </a:lnSpc>
              <a:spcBef>
                <a:spcPts val="1600"/>
              </a:spcBef>
              <a:spcAft>
                <a:spcPts val="0"/>
              </a:spcAft>
              <a:buSzPts val="1400"/>
              <a:buFont typeface="Nunito Light"/>
              <a:buChar char="○"/>
              <a:defRPr/>
            </a:lvl5pPr>
            <a:lvl6pPr indent="-317500" lvl="5" marL="2743200" algn="l">
              <a:lnSpc>
                <a:spcPct val="115000"/>
              </a:lnSpc>
              <a:spcBef>
                <a:spcPts val="1600"/>
              </a:spcBef>
              <a:spcAft>
                <a:spcPts val="0"/>
              </a:spcAft>
              <a:buSzPts val="1400"/>
              <a:buFont typeface="Nunito Light"/>
              <a:buChar char="■"/>
              <a:defRPr/>
            </a:lvl6pPr>
            <a:lvl7pPr indent="-317500" lvl="6" marL="3200400" algn="l">
              <a:lnSpc>
                <a:spcPct val="115000"/>
              </a:lnSpc>
              <a:spcBef>
                <a:spcPts val="1600"/>
              </a:spcBef>
              <a:spcAft>
                <a:spcPts val="0"/>
              </a:spcAft>
              <a:buSzPts val="1400"/>
              <a:buFont typeface="Nunito Light"/>
              <a:buChar char="●"/>
              <a:defRPr/>
            </a:lvl7pPr>
            <a:lvl8pPr indent="-317500" lvl="7" marL="3657600" algn="l">
              <a:lnSpc>
                <a:spcPct val="115000"/>
              </a:lnSpc>
              <a:spcBef>
                <a:spcPts val="1600"/>
              </a:spcBef>
              <a:spcAft>
                <a:spcPts val="0"/>
              </a:spcAft>
              <a:buSzPts val="1400"/>
              <a:buFont typeface="Nunito Light"/>
              <a:buChar char="○"/>
              <a:defRPr/>
            </a:lvl8pPr>
            <a:lvl9pPr indent="-317500" lvl="8" marL="4114800" algn="l">
              <a:lnSpc>
                <a:spcPct val="115000"/>
              </a:lnSpc>
              <a:spcBef>
                <a:spcPts val="1600"/>
              </a:spcBef>
              <a:spcAft>
                <a:spcPts val="1600"/>
              </a:spcAft>
              <a:buSzPts val="1400"/>
              <a:buFont typeface="Nunito Light"/>
              <a:buChar char="■"/>
              <a:defRPr/>
            </a:lvl9pPr>
          </a:lstStyle>
          <a:p/>
        </p:txBody>
      </p:sp>
      <p:grpSp>
        <p:nvGrpSpPr>
          <p:cNvPr id="189" name="Google Shape;189;p81"/>
          <p:cNvGrpSpPr/>
          <p:nvPr/>
        </p:nvGrpSpPr>
        <p:grpSpPr>
          <a:xfrm>
            <a:off x="7721817" y="2810680"/>
            <a:ext cx="752265" cy="2430966"/>
            <a:chOff x="2474121" y="2891575"/>
            <a:chExt cx="439279" cy="1419541"/>
          </a:xfrm>
        </p:grpSpPr>
        <p:sp>
          <p:nvSpPr>
            <p:cNvPr id="190" name="Google Shape;190;p81"/>
            <p:cNvSpPr/>
            <p:nvPr/>
          </p:nvSpPr>
          <p:spPr>
            <a:xfrm rot="-5400000">
              <a:off x="1917918" y="3535251"/>
              <a:ext cx="1419541" cy="132189"/>
            </a:xfrm>
            <a:custGeom>
              <a:rect b="b" l="l" r="r" t="t"/>
              <a:pathLst>
                <a:path extrusionOk="0" h="3039" w="32635">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81"/>
            <p:cNvSpPr/>
            <p:nvPr/>
          </p:nvSpPr>
          <p:spPr>
            <a:xfrm rot="-5400000">
              <a:off x="2568095" y="3965811"/>
              <a:ext cx="504441" cy="186169"/>
            </a:xfrm>
            <a:custGeom>
              <a:rect b="b" l="l" r="r" t="t"/>
              <a:pathLst>
                <a:path extrusionOk="0" h="4280" w="11597">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81"/>
            <p:cNvSpPr/>
            <p:nvPr/>
          </p:nvSpPr>
          <p:spPr>
            <a:xfrm rot="-5400000">
              <a:off x="2612136" y="4009852"/>
              <a:ext cx="452331" cy="150197"/>
            </a:xfrm>
            <a:custGeom>
              <a:rect b="b" l="l" r="r" t="t"/>
              <a:pathLst>
                <a:path extrusionOk="0" h="3453" w="10399">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81"/>
            <p:cNvSpPr/>
            <p:nvPr/>
          </p:nvSpPr>
          <p:spPr>
            <a:xfrm rot="-5400000">
              <a:off x="2177879" y="3666157"/>
              <a:ext cx="1160818" cy="129101"/>
            </a:xfrm>
            <a:custGeom>
              <a:rect b="b" l="l" r="r" t="t"/>
              <a:pathLst>
                <a:path extrusionOk="0" h="2968" w="26687">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81"/>
            <p:cNvSpPr/>
            <p:nvPr/>
          </p:nvSpPr>
          <p:spPr>
            <a:xfrm rot="-5400000">
              <a:off x="2081076" y="3607849"/>
              <a:ext cx="1271867" cy="134668"/>
            </a:xfrm>
            <a:custGeom>
              <a:rect b="b" l="l" r="r" t="t"/>
              <a:pathLst>
                <a:path extrusionOk="0" h="3096" w="2924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81"/>
            <p:cNvSpPr/>
            <p:nvPr/>
          </p:nvSpPr>
          <p:spPr>
            <a:xfrm rot="-5400000">
              <a:off x="2065591" y="3641342"/>
              <a:ext cx="1212319" cy="127230"/>
            </a:xfrm>
            <a:custGeom>
              <a:rect b="b" l="l" r="r" t="t"/>
              <a:pathLst>
                <a:path extrusionOk="0" h="2925" w="27871">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81"/>
            <p:cNvSpPr/>
            <p:nvPr/>
          </p:nvSpPr>
          <p:spPr>
            <a:xfrm rot="-5400000">
              <a:off x="1972508" y="3742473"/>
              <a:ext cx="1103749" cy="33537"/>
            </a:xfrm>
            <a:custGeom>
              <a:rect b="b" l="l" r="r" t="t"/>
              <a:pathLst>
                <a:path extrusionOk="0" h="771" w="25375">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81"/>
            <p:cNvSpPr/>
            <p:nvPr/>
          </p:nvSpPr>
          <p:spPr>
            <a:xfrm rot="-5400000">
              <a:off x="2020290" y="3823748"/>
              <a:ext cx="941199" cy="33537"/>
            </a:xfrm>
            <a:custGeom>
              <a:rect b="b" l="l" r="r" t="t"/>
              <a:pathLst>
                <a:path extrusionOk="0" h="771" w="21638">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81"/>
          <p:cNvGrpSpPr/>
          <p:nvPr/>
        </p:nvGrpSpPr>
        <p:grpSpPr>
          <a:xfrm>
            <a:off x="8342850" y="2483467"/>
            <a:ext cx="796886" cy="2956851"/>
            <a:chOff x="4128096" y="2589446"/>
            <a:chExt cx="465335" cy="1726630"/>
          </a:xfrm>
        </p:grpSpPr>
        <p:sp>
          <p:nvSpPr>
            <p:cNvPr id="199" name="Google Shape;199;p81"/>
            <p:cNvSpPr/>
            <p:nvPr/>
          </p:nvSpPr>
          <p:spPr>
            <a:xfrm rot="-5400000">
              <a:off x="4350516" y="3592343"/>
              <a:ext cx="447328" cy="38495"/>
            </a:xfrm>
            <a:custGeom>
              <a:rect b="b" l="l" r="r" t="t"/>
              <a:pathLst>
                <a:path extrusionOk="0" h="885" w="10284">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81"/>
            <p:cNvSpPr/>
            <p:nvPr/>
          </p:nvSpPr>
          <p:spPr>
            <a:xfrm rot="-5400000">
              <a:off x="4258650" y="2857151"/>
              <a:ext cx="602484" cy="67073"/>
            </a:xfrm>
            <a:custGeom>
              <a:rect b="b" l="l" r="r" t="t"/>
              <a:pathLst>
                <a:path extrusionOk="0" h="1542" w="13851">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81"/>
            <p:cNvSpPr/>
            <p:nvPr/>
          </p:nvSpPr>
          <p:spPr>
            <a:xfrm rot="-5400000">
              <a:off x="4342753" y="2990231"/>
              <a:ext cx="395827" cy="105525"/>
            </a:xfrm>
            <a:custGeom>
              <a:rect b="b" l="l" r="r" t="t"/>
              <a:pathLst>
                <a:path extrusionOk="0" h="2426" w="910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81"/>
            <p:cNvSpPr/>
            <p:nvPr/>
          </p:nvSpPr>
          <p:spPr>
            <a:xfrm rot="-5400000">
              <a:off x="4236967" y="2935946"/>
              <a:ext cx="565859" cy="147065"/>
            </a:xfrm>
            <a:custGeom>
              <a:rect b="b" l="l" r="r" t="t"/>
              <a:pathLst>
                <a:path extrusionOk="0" h="3381" w="13009">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81"/>
            <p:cNvSpPr/>
            <p:nvPr/>
          </p:nvSpPr>
          <p:spPr>
            <a:xfrm rot="-5400000">
              <a:off x="4284728" y="3027769"/>
              <a:ext cx="421317" cy="196087"/>
            </a:xfrm>
            <a:custGeom>
              <a:rect b="b" l="l" r="r" t="t"/>
              <a:pathLst>
                <a:path extrusionOk="0" h="4508" w="9686">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81"/>
            <p:cNvSpPr/>
            <p:nvPr/>
          </p:nvSpPr>
          <p:spPr>
            <a:xfrm rot="-5400000">
              <a:off x="3936988" y="3222875"/>
              <a:ext cx="1067777" cy="245108"/>
            </a:xfrm>
            <a:custGeom>
              <a:rect b="b" l="l" r="r" t="t"/>
              <a:pathLst>
                <a:path extrusionOk="0" h="5635" w="24548">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81"/>
            <p:cNvSpPr/>
            <p:nvPr/>
          </p:nvSpPr>
          <p:spPr>
            <a:xfrm rot="-5400000">
              <a:off x="3583049" y="3406216"/>
              <a:ext cx="1613105" cy="206613"/>
            </a:xfrm>
            <a:custGeom>
              <a:rect b="b" l="l" r="r" t="t"/>
              <a:pathLst>
                <a:path extrusionOk="0" h="4750" w="37085">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81"/>
            <p:cNvSpPr/>
            <p:nvPr/>
          </p:nvSpPr>
          <p:spPr>
            <a:xfrm rot="-5400000">
              <a:off x="3683572" y="3550758"/>
              <a:ext cx="1318409" cy="212224"/>
            </a:xfrm>
            <a:custGeom>
              <a:rect b="b" l="l" r="r" t="t"/>
              <a:pathLst>
                <a:path extrusionOk="0" h="4879" w="3031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81"/>
            <p:cNvSpPr/>
            <p:nvPr/>
          </p:nvSpPr>
          <p:spPr>
            <a:xfrm rot="-5400000">
              <a:off x="3890469" y="3910287"/>
              <a:ext cx="679996" cy="131580"/>
            </a:xfrm>
            <a:custGeom>
              <a:rect b="b" l="l" r="r" t="t"/>
              <a:pathLst>
                <a:path extrusionOk="0" h="3025" w="15633">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81"/>
            <p:cNvSpPr/>
            <p:nvPr/>
          </p:nvSpPr>
          <p:spPr>
            <a:xfrm rot="-5400000">
              <a:off x="3593294" y="3509501"/>
              <a:ext cx="1400924" cy="212224"/>
            </a:xfrm>
            <a:custGeom>
              <a:rect b="b" l="l" r="r" t="t"/>
              <a:pathLst>
                <a:path extrusionOk="0" h="4879" w="32207">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81"/>
            <p:cNvSpPr/>
            <p:nvPr/>
          </p:nvSpPr>
          <p:spPr>
            <a:xfrm rot="-5400000">
              <a:off x="3468913" y="3442188"/>
              <a:ext cx="1533069" cy="214704"/>
            </a:xfrm>
            <a:custGeom>
              <a:rect b="b" l="l" r="r" t="t"/>
              <a:pathLst>
                <a:path extrusionOk="0" h="4936" w="35245">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0" name="Google Shape;210;p81"/>
          <p:cNvGrpSpPr/>
          <p:nvPr/>
        </p:nvGrpSpPr>
        <p:grpSpPr>
          <a:xfrm rot="10800000">
            <a:off x="8077615" y="-1139778"/>
            <a:ext cx="1062117" cy="2547605"/>
            <a:chOff x="3117443" y="2754472"/>
            <a:chExt cx="648977" cy="1556645"/>
          </a:xfrm>
        </p:grpSpPr>
        <p:sp>
          <p:nvSpPr>
            <p:cNvPr id="211" name="Google Shape;211;p81"/>
            <p:cNvSpPr/>
            <p:nvPr/>
          </p:nvSpPr>
          <p:spPr>
            <a:xfrm rot="-5400000">
              <a:off x="2522788" y="3592320"/>
              <a:ext cx="1313451" cy="124142"/>
            </a:xfrm>
            <a:custGeom>
              <a:rect b="b" l="l" r="r" t="t"/>
              <a:pathLst>
                <a:path extrusionOk="0" h="2854" w="30196">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81"/>
            <p:cNvSpPr/>
            <p:nvPr/>
          </p:nvSpPr>
          <p:spPr>
            <a:xfrm rot="-5400000">
              <a:off x="3104412" y="3972336"/>
              <a:ext cx="644024" cy="33537"/>
            </a:xfrm>
            <a:custGeom>
              <a:rect b="b" l="l" r="r" t="t"/>
              <a:pathLst>
                <a:path extrusionOk="0" h="771" w="14806">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81"/>
            <p:cNvSpPr/>
            <p:nvPr/>
          </p:nvSpPr>
          <p:spPr>
            <a:xfrm rot="-5400000">
              <a:off x="3456174" y="4000870"/>
              <a:ext cx="452331" cy="168161"/>
            </a:xfrm>
            <a:custGeom>
              <a:rect b="b" l="l" r="r" t="t"/>
              <a:pathLst>
                <a:path extrusionOk="0" h="3866" w="10399">
                  <a:moveTo>
                    <a:pt x="1" y="1"/>
                  </a:moveTo>
                  <a:lnTo>
                    <a:pt x="1" y="243"/>
                  </a:lnTo>
                  <a:lnTo>
                    <a:pt x="9928" y="243"/>
                  </a:lnTo>
                  <a:lnTo>
                    <a:pt x="9928" y="3153"/>
                  </a:lnTo>
                  <a:cubicBezTo>
                    <a:pt x="9757" y="3153"/>
                    <a:pt x="9628" y="3338"/>
                    <a:pt x="9628" y="3509"/>
                  </a:cubicBezTo>
                  <a:cubicBezTo>
                    <a:pt x="9628" y="3695"/>
                    <a:pt x="9814" y="3866"/>
                    <a:pt x="10042" y="3866"/>
                  </a:cubicBezTo>
                  <a:cubicBezTo>
                    <a:pt x="10227" y="3866"/>
                    <a:pt x="10398" y="3695"/>
                    <a:pt x="10398" y="3509"/>
                  </a:cubicBezTo>
                  <a:cubicBezTo>
                    <a:pt x="10398" y="3338"/>
                    <a:pt x="10284" y="3153"/>
                    <a:pt x="10170" y="3153"/>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81"/>
            <p:cNvSpPr/>
            <p:nvPr/>
          </p:nvSpPr>
          <p:spPr>
            <a:xfrm rot="-5400000">
              <a:off x="3085206" y="3642908"/>
              <a:ext cx="1140330" cy="196087"/>
            </a:xfrm>
            <a:custGeom>
              <a:rect b="b" l="l" r="r" t="t"/>
              <a:pathLst>
                <a:path extrusionOk="0" h="4508" w="26216">
                  <a:moveTo>
                    <a:pt x="25859" y="0"/>
                  </a:moveTo>
                  <a:cubicBezTo>
                    <a:pt x="25674" y="0"/>
                    <a:pt x="25560" y="114"/>
                    <a:pt x="25503" y="229"/>
                  </a:cubicBezTo>
                  <a:lnTo>
                    <a:pt x="16531" y="229"/>
                  </a:lnTo>
                  <a:lnTo>
                    <a:pt x="12481" y="4279"/>
                  </a:lnTo>
                  <a:lnTo>
                    <a:pt x="11240" y="4279"/>
                  </a:lnTo>
                  <a:lnTo>
                    <a:pt x="11240" y="57"/>
                  </a:lnTo>
                  <a:lnTo>
                    <a:pt x="1" y="57"/>
                  </a:lnTo>
                  <a:lnTo>
                    <a:pt x="1" y="286"/>
                  </a:lnTo>
                  <a:lnTo>
                    <a:pt x="10997" y="286"/>
                  </a:lnTo>
                  <a:lnTo>
                    <a:pt x="10997" y="4507"/>
                  </a:lnTo>
                  <a:lnTo>
                    <a:pt x="12609" y="4507"/>
                  </a:lnTo>
                  <a:lnTo>
                    <a:pt x="16645" y="471"/>
                  </a:lnTo>
                  <a:lnTo>
                    <a:pt x="25503" y="471"/>
                  </a:lnTo>
                  <a:cubicBezTo>
                    <a:pt x="25560" y="642"/>
                    <a:pt x="25674" y="771"/>
                    <a:pt x="25859" y="771"/>
                  </a:cubicBezTo>
                  <a:cubicBezTo>
                    <a:pt x="26087" y="771"/>
                    <a:pt x="26216" y="585"/>
                    <a:pt x="26216" y="357"/>
                  </a:cubicBezTo>
                  <a:cubicBezTo>
                    <a:pt x="26216" y="171"/>
                    <a:pt x="26087" y="0"/>
                    <a:pt x="2585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81"/>
            <p:cNvSpPr/>
            <p:nvPr/>
          </p:nvSpPr>
          <p:spPr>
            <a:xfrm rot="-5400000">
              <a:off x="2913348" y="3546126"/>
              <a:ext cx="1336374" cy="193607"/>
            </a:xfrm>
            <a:custGeom>
              <a:rect b="b" l="l" r="r" t="t"/>
              <a:pathLst>
                <a:path extrusionOk="0" h="4451" w="30723">
                  <a:moveTo>
                    <a:pt x="30309" y="1"/>
                  </a:moveTo>
                  <a:cubicBezTo>
                    <a:pt x="30195" y="1"/>
                    <a:pt x="30010" y="115"/>
                    <a:pt x="29953" y="300"/>
                  </a:cubicBezTo>
                  <a:lnTo>
                    <a:pt x="16232" y="300"/>
                  </a:lnTo>
                  <a:lnTo>
                    <a:pt x="12609" y="3866"/>
                  </a:lnTo>
                  <a:lnTo>
                    <a:pt x="12609" y="714"/>
                  </a:lnTo>
                  <a:lnTo>
                    <a:pt x="1" y="714"/>
                  </a:lnTo>
                  <a:lnTo>
                    <a:pt x="1" y="956"/>
                  </a:lnTo>
                  <a:lnTo>
                    <a:pt x="12367" y="956"/>
                  </a:lnTo>
                  <a:lnTo>
                    <a:pt x="12367" y="4451"/>
                  </a:lnTo>
                  <a:lnTo>
                    <a:pt x="16346" y="528"/>
                  </a:lnTo>
                  <a:lnTo>
                    <a:pt x="29953" y="528"/>
                  </a:lnTo>
                  <a:cubicBezTo>
                    <a:pt x="30010" y="657"/>
                    <a:pt x="30195" y="771"/>
                    <a:pt x="30309" y="771"/>
                  </a:cubicBezTo>
                  <a:cubicBezTo>
                    <a:pt x="30552" y="771"/>
                    <a:pt x="30723" y="600"/>
                    <a:pt x="30723" y="414"/>
                  </a:cubicBezTo>
                  <a:cubicBezTo>
                    <a:pt x="30723" y="172"/>
                    <a:pt x="30552" y="1"/>
                    <a:pt x="3030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81"/>
            <p:cNvSpPr/>
            <p:nvPr/>
          </p:nvSpPr>
          <p:spPr>
            <a:xfrm rot="-5400000">
              <a:off x="2875811" y="3622116"/>
              <a:ext cx="1233415" cy="144586"/>
            </a:xfrm>
            <a:custGeom>
              <a:rect b="b" l="l" r="r" t="t"/>
              <a:pathLst>
                <a:path extrusionOk="0" h="3324" w="28356">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81"/>
            <p:cNvSpPr/>
            <p:nvPr/>
          </p:nvSpPr>
          <p:spPr>
            <a:xfrm rot="-5400000">
              <a:off x="2601887" y="3552324"/>
              <a:ext cx="1419541" cy="98043"/>
            </a:xfrm>
            <a:custGeom>
              <a:rect b="b" l="l" r="r" t="t"/>
              <a:pathLst>
                <a:path extrusionOk="0" h="2254" w="32635">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81"/>
            <p:cNvSpPr/>
            <p:nvPr/>
          </p:nvSpPr>
          <p:spPr>
            <a:xfrm rot="-5400000">
              <a:off x="2574592" y="3483446"/>
              <a:ext cx="1556645" cy="98696"/>
            </a:xfrm>
            <a:custGeom>
              <a:rect b="b" l="l" r="r" t="t"/>
              <a:pathLst>
                <a:path extrusionOk="0" h="2269" w="35787">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81"/>
            <p:cNvSpPr/>
            <p:nvPr/>
          </p:nvSpPr>
          <p:spPr>
            <a:xfrm rot="-5400000">
              <a:off x="2516589" y="3511045"/>
              <a:ext cx="1499576" cy="100566"/>
            </a:xfrm>
            <a:custGeom>
              <a:rect b="b" l="l" r="r" t="t"/>
              <a:pathLst>
                <a:path extrusionOk="0" h="2312" w="34475">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81"/>
            <p:cNvSpPr/>
            <p:nvPr/>
          </p:nvSpPr>
          <p:spPr>
            <a:xfrm rot="-5400000">
              <a:off x="2595407" y="3628314"/>
              <a:ext cx="1251380" cy="114224"/>
            </a:xfrm>
            <a:custGeom>
              <a:rect b="b" l="l" r="r" t="t"/>
              <a:pathLst>
                <a:path extrusionOk="0" h="2626" w="28769">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21" name="Shape 221"/>
        <p:cNvGrpSpPr/>
        <p:nvPr/>
      </p:nvGrpSpPr>
      <p:grpSpPr>
        <a:xfrm>
          <a:off x="0" y="0"/>
          <a:ext cx="0" cy="0"/>
          <a:chOff x="0" y="0"/>
          <a:chExt cx="0" cy="0"/>
        </a:xfrm>
      </p:grpSpPr>
      <p:sp>
        <p:nvSpPr>
          <p:cNvPr id="222" name="Google Shape;222;p69"/>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69"/>
          <p:cNvSpPr txBox="1"/>
          <p:nvPr>
            <p:ph type="title"/>
          </p:nvPr>
        </p:nvSpPr>
        <p:spPr>
          <a:xfrm>
            <a:off x="1523600" y="1750625"/>
            <a:ext cx="6096900" cy="12651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6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4" name="Shape 224"/>
        <p:cNvGrpSpPr/>
        <p:nvPr/>
      </p:nvGrpSpPr>
      <p:grpSpPr>
        <a:xfrm>
          <a:off x="0" y="0"/>
          <a:ext cx="0" cy="0"/>
          <a:chOff x="0" y="0"/>
          <a:chExt cx="0" cy="0"/>
        </a:xfrm>
      </p:grpSpPr>
      <p:sp>
        <p:nvSpPr>
          <p:cNvPr id="225" name="Google Shape;225;p55"/>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5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grpSp>
        <p:nvGrpSpPr>
          <p:cNvPr id="227" name="Google Shape;227;p55"/>
          <p:cNvGrpSpPr/>
          <p:nvPr/>
        </p:nvGrpSpPr>
        <p:grpSpPr>
          <a:xfrm rot="5400000">
            <a:off x="1164817" y="3526193"/>
            <a:ext cx="209622" cy="2539086"/>
            <a:chOff x="9" y="2835115"/>
            <a:chExt cx="134668" cy="1631070"/>
          </a:xfrm>
        </p:grpSpPr>
        <p:sp>
          <p:nvSpPr>
            <p:cNvPr id="228" name="Google Shape;228;p55"/>
            <p:cNvSpPr/>
            <p:nvPr/>
          </p:nvSpPr>
          <p:spPr>
            <a:xfrm rot="-5400000">
              <a:off x="-655129" y="3676378"/>
              <a:ext cx="1497053" cy="82558"/>
            </a:xfrm>
            <a:custGeom>
              <a:rect b="b" l="l" r="r" t="t"/>
              <a:pathLst>
                <a:path extrusionOk="0" h="1898" w="34417">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55"/>
            <p:cNvSpPr/>
            <p:nvPr/>
          </p:nvSpPr>
          <p:spPr>
            <a:xfrm rot="-5400000">
              <a:off x="-420003" y="3973575"/>
              <a:ext cx="912621" cy="72597"/>
            </a:xfrm>
            <a:custGeom>
              <a:rect b="b" l="l" r="r" t="t"/>
              <a:pathLst>
                <a:path extrusionOk="0" h="1669" w="20981">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55"/>
            <p:cNvSpPr/>
            <p:nvPr/>
          </p:nvSpPr>
          <p:spPr>
            <a:xfrm rot="-5400000">
              <a:off x="-388076" y="4029078"/>
              <a:ext cx="843156" cy="31057"/>
            </a:xfrm>
            <a:custGeom>
              <a:rect b="b" l="l" r="r" t="t"/>
              <a:pathLst>
                <a:path extrusionOk="0" h="714" w="19384">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55"/>
            <p:cNvSpPr/>
            <p:nvPr/>
          </p:nvSpPr>
          <p:spPr>
            <a:xfrm rot="-5400000">
              <a:off x="-758457" y="3604107"/>
              <a:ext cx="1631069" cy="93085"/>
            </a:xfrm>
            <a:custGeom>
              <a:rect b="b" l="l" r="r" t="t"/>
              <a:pathLst>
                <a:path extrusionOk="0" h="2140" w="37498">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2" name="Google Shape;232;p55"/>
          <p:cNvGrpSpPr/>
          <p:nvPr/>
        </p:nvGrpSpPr>
        <p:grpSpPr>
          <a:xfrm flipH="1" rot="-5400000">
            <a:off x="8202185" y="-679108"/>
            <a:ext cx="457158" cy="2310231"/>
            <a:chOff x="1015564" y="2912671"/>
            <a:chExt cx="276731" cy="1398446"/>
          </a:xfrm>
        </p:grpSpPr>
        <p:sp>
          <p:nvSpPr>
            <p:cNvPr id="233" name="Google Shape;233;p55"/>
            <p:cNvSpPr/>
            <p:nvPr/>
          </p:nvSpPr>
          <p:spPr>
            <a:xfrm rot="-5400000">
              <a:off x="996011" y="4014833"/>
              <a:ext cx="455419" cy="137148"/>
            </a:xfrm>
            <a:custGeom>
              <a:rect b="b" l="l" r="r" t="t"/>
              <a:pathLst>
                <a:path extrusionOk="0" h="3153" w="1047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55"/>
            <p:cNvSpPr/>
            <p:nvPr/>
          </p:nvSpPr>
          <p:spPr>
            <a:xfrm rot="-5400000">
              <a:off x="961278" y="3980100"/>
              <a:ext cx="491391" cy="170641"/>
            </a:xfrm>
            <a:custGeom>
              <a:rect b="b" l="l" r="r" t="t"/>
              <a:pathLst>
                <a:path extrusionOk="0" h="3923" w="11297">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55"/>
            <p:cNvSpPr/>
            <p:nvPr/>
          </p:nvSpPr>
          <p:spPr>
            <a:xfrm rot="-5400000">
              <a:off x="536004" y="3681359"/>
              <a:ext cx="1109317" cy="150197"/>
            </a:xfrm>
            <a:custGeom>
              <a:rect b="b" l="l" r="r" t="t"/>
              <a:pathLst>
                <a:path extrusionOk="0" h="3453" w="25503">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55"/>
            <p:cNvSpPr/>
            <p:nvPr/>
          </p:nvSpPr>
          <p:spPr>
            <a:xfrm rot="-5400000">
              <a:off x="486982" y="3518809"/>
              <a:ext cx="1398445" cy="186169"/>
            </a:xfrm>
            <a:custGeom>
              <a:rect b="b" l="l" r="r" t="t"/>
              <a:pathLst>
                <a:path extrusionOk="0" h="4280" w="3215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55"/>
            <p:cNvSpPr/>
            <p:nvPr/>
          </p:nvSpPr>
          <p:spPr>
            <a:xfrm rot="-5400000">
              <a:off x="493507" y="3571876"/>
              <a:ext cx="1302881" cy="175599"/>
            </a:xfrm>
            <a:custGeom>
              <a:rect b="b" l="l" r="r" t="t"/>
              <a:pathLst>
                <a:path extrusionOk="0" h="4037" w="29953">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8" name="Shape 238"/>
        <p:cNvGrpSpPr/>
        <p:nvPr/>
      </p:nvGrpSpPr>
      <p:grpSpPr>
        <a:xfrm>
          <a:off x="0" y="0"/>
          <a:ext cx="0" cy="0"/>
          <a:chOff x="0" y="0"/>
          <a:chExt cx="0" cy="0"/>
        </a:xfrm>
      </p:grpSpPr>
      <p:sp>
        <p:nvSpPr>
          <p:cNvPr id="239" name="Google Shape;239;p57"/>
          <p:cNvSpPr/>
          <p:nvPr/>
        </p:nvSpPr>
        <p:spPr>
          <a:xfrm>
            <a:off x="219475" y="181100"/>
            <a:ext cx="8705100" cy="4781100"/>
          </a:xfrm>
          <a:prstGeom prst="roundRect">
            <a:avLst>
              <a:gd fmla="val 5732" name="adj"/>
            </a:avLst>
          </a:prstGeom>
          <a:gradFill>
            <a:gsLst>
              <a:gs pos="0">
                <a:schemeClr val="lt2"/>
              </a:gs>
              <a:gs pos="100000">
                <a:schemeClr val="dk2"/>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0" name="Google Shape;240;p57"/>
          <p:cNvGrpSpPr/>
          <p:nvPr/>
        </p:nvGrpSpPr>
        <p:grpSpPr>
          <a:xfrm rot="10800000">
            <a:off x="6929878" y="-11"/>
            <a:ext cx="1346494" cy="2890306"/>
            <a:chOff x="5452016" y="2824589"/>
            <a:chExt cx="689908" cy="1480917"/>
          </a:xfrm>
        </p:grpSpPr>
        <p:sp>
          <p:nvSpPr>
            <p:cNvPr id="241" name="Google Shape;241;p57"/>
            <p:cNvSpPr/>
            <p:nvPr/>
          </p:nvSpPr>
          <p:spPr>
            <a:xfrm rot="-5400000">
              <a:off x="5392462" y="3556043"/>
              <a:ext cx="1325804" cy="173120"/>
            </a:xfrm>
            <a:custGeom>
              <a:rect b="b" l="l" r="r" t="t"/>
              <a:pathLst>
                <a:path extrusionOk="0" h="3980" w="3048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57"/>
            <p:cNvSpPr/>
            <p:nvPr/>
          </p:nvSpPr>
          <p:spPr>
            <a:xfrm rot="-5400000">
              <a:off x="5265885" y="3473528"/>
              <a:ext cx="1480916" cy="183037"/>
            </a:xfrm>
            <a:custGeom>
              <a:rect b="b" l="l" r="r" t="t"/>
              <a:pathLst>
                <a:path extrusionOk="0" h="4208" w="34046">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57"/>
            <p:cNvSpPr/>
            <p:nvPr/>
          </p:nvSpPr>
          <p:spPr>
            <a:xfrm rot="-5400000">
              <a:off x="5330414" y="3589558"/>
              <a:ext cx="1245768" cy="186126"/>
            </a:xfrm>
            <a:custGeom>
              <a:rect b="b" l="l" r="r" t="t"/>
              <a:pathLst>
                <a:path extrusionOk="0" h="4279" w="2864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57"/>
            <p:cNvSpPr/>
            <p:nvPr/>
          </p:nvSpPr>
          <p:spPr>
            <a:xfrm rot="-5400000">
              <a:off x="5370411" y="3676053"/>
              <a:ext cx="1059686" cy="199219"/>
            </a:xfrm>
            <a:custGeom>
              <a:rect b="b" l="l" r="r" t="t"/>
              <a:pathLst>
                <a:path extrusionOk="0" h="4580" w="24362">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57"/>
            <p:cNvSpPr/>
            <p:nvPr/>
          </p:nvSpPr>
          <p:spPr>
            <a:xfrm rot="-5400000">
              <a:off x="5334134" y="3789929"/>
              <a:ext cx="935588" cy="95564"/>
            </a:xfrm>
            <a:custGeom>
              <a:rect b="b" l="l" r="r" t="t"/>
              <a:pathLst>
                <a:path extrusionOk="0" h="2197" w="21509">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57"/>
            <p:cNvSpPr/>
            <p:nvPr/>
          </p:nvSpPr>
          <p:spPr>
            <a:xfrm rot="-5400000">
              <a:off x="5331634" y="3818442"/>
              <a:ext cx="868602" cy="105525"/>
            </a:xfrm>
            <a:custGeom>
              <a:rect b="b" l="l" r="r" t="t"/>
              <a:pathLst>
                <a:path extrusionOk="0" h="2426" w="19969">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57"/>
            <p:cNvSpPr/>
            <p:nvPr/>
          </p:nvSpPr>
          <p:spPr>
            <a:xfrm rot="-5400000">
              <a:off x="5163516" y="3683817"/>
              <a:ext cx="1119234" cy="124142"/>
            </a:xfrm>
            <a:custGeom>
              <a:rect b="b" l="l" r="r" t="t"/>
              <a:pathLst>
                <a:path extrusionOk="0" h="2854" w="25731">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57"/>
            <p:cNvSpPr/>
            <p:nvPr/>
          </p:nvSpPr>
          <p:spPr>
            <a:xfrm rot="-5400000">
              <a:off x="5189572" y="3740886"/>
              <a:ext cx="982130" cy="147109"/>
            </a:xfrm>
            <a:custGeom>
              <a:rect b="b" l="l" r="r" t="t"/>
              <a:pathLst>
                <a:path extrusionOk="0" h="3382" w="22579">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57"/>
            <p:cNvSpPr/>
            <p:nvPr/>
          </p:nvSpPr>
          <p:spPr>
            <a:xfrm rot="-5400000">
              <a:off x="5194836" y="3787124"/>
              <a:ext cx="868602" cy="168161"/>
            </a:xfrm>
            <a:custGeom>
              <a:rect b="b" l="l" r="r" t="t"/>
              <a:pathLst>
                <a:path extrusionOk="0" h="3866" w="19969">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57"/>
            <p:cNvSpPr/>
            <p:nvPr/>
          </p:nvSpPr>
          <p:spPr>
            <a:xfrm rot="-5400000">
              <a:off x="5215324" y="3849151"/>
              <a:ext cx="733977" cy="178731"/>
            </a:xfrm>
            <a:custGeom>
              <a:rect b="b" l="l" r="r" t="t"/>
              <a:pathLst>
                <a:path extrusionOk="0" h="4109" w="16874">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57"/>
            <p:cNvSpPr/>
            <p:nvPr/>
          </p:nvSpPr>
          <p:spPr>
            <a:xfrm rot="-5400000">
              <a:off x="5841900" y="4018530"/>
              <a:ext cx="465336" cy="108613"/>
            </a:xfrm>
            <a:custGeom>
              <a:rect b="b" l="l" r="r" t="t"/>
              <a:pathLst>
                <a:path extrusionOk="0" h="2497" w="10698">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57"/>
            <p:cNvSpPr/>
            <p:nvPr/>
          </p:nvSpPr>
          <p:spPr>
            <a:xfrm rot="-5400000">
              <a:off x="5874501" y="4051132"/>
              <a:ext cx="431191" cy="77556"/>
            </a:xfrm>
            <a:custGeom>
              <a:rect b="b" l="l" r="r" t="t"/>
              <a:pathLst>
                <a:path extrusionOk="0" h="1783" w="9913">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57"/>
            <p:cNvSpPr/>
            <p:nvPr/>
          </p:nvSpPr>
          <p:spPr>
            <a:xfrm rot="-5400000">
              <a:off x="5229613" y="3907503"/>
              <a:ext cx="620405" cy="175599"/>
            </a:xfrm>
            <a:custGeom>
              <a:rect b="b" l="l" r="r" t="t"/>
              <a:pathLst>
                <a:path extrusionOk="0" h="4037" w="14263">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57"/>
          <p:cNvGrpSpPr/>
          <p:nvPr/>
        </p:nvGrpSpPr>
        <p:grpSpPr>
          <a:xfrm>
            <a:off x="7730592" y="1737649"/>
            <a:ext cx="948058" cy="3405808"/>
            <a:chOff x="8623428" y="2586962"/>
            <a:chExt cx="478382" cy="1718544"/>
          </a:xfrm>
        </p:grpSpPr>
        <p:sp>
          <p:nvSpPr>
            <p:cNvPr id="255" name="Google Shape;255;p57"/>
            <p:cNvSpPr/>
            <p:nvPr/>
          </p:nvSpPr>
          <p:spPr>
            <a:xfrm rot="-5400000">
              <a:off x="8267028" y="3481249"/>
              <a:ext cx="1527458" cy="121054"/>
            </a:xfrm>
            <a:custGeom>
              <a:rect b="b" l="l" r="r" t="t"/>
              <a:pathLst>
                <a:path extrusionOk="0" h="2783" w="35116">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57"/>
            <p:cNvSpPr/>
            <p:nvPr/>
          </p:nvSpPr>
          <p:spPr>
            <a:xfrm rot="-5400000">
              <a:off x="8122184" y="3470418"/>
              <a:ext cx="1506971" cy="163203"/>
            </a:xfrm>
            <a:custGeom>
              <a:rect b="b" l="l" r="r" t="t"/>
              <a:pathLst>
                <a:path extrusionOk="0" h="3752" w="34645">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57"/>
            <p:cNvSpPr/>
            <p:nvPr/>
          </p:nvSpPr>
          <p:spPr>
            <a:xfrm rot="-5400000">
              <a:off x="8039648" y="3426986"/>
              <a:ext cx="1578959" cy="178079"/>
            </a:xfrm>
            <a:custGeom>
              <a:rect b="b" l="l" r="r" t="t"/>
              <a:pathLst>
                <a:path extrusionOk="0" h="4094" w="3630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57"/>
            <p:cNvSpPr/>
            <p:nvPr/>
          </p:nvSpPr>
          <p:spPr>
            <a:xfrm rot="-5400000">
              <a:off x="8073163" y="3501432"/>
              <a:ext cx="1413930" cy="194216"/>
            </a:xfrm>
            <a:custGeom>
              <a:rect b="b" l="l" r="r" t="t"/>
              <a:pathLst>
                <a:path extrusionOk="0" h="4465" w="32506">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57"/>
            <p:cNvSpPr/>
            <p:nvPr/>
          </p:nvSpPr>
          <p:spPr>
            <a:xfrm rot="-5400000">
              <a:off x="8472362" y="4017291"/>
              <a:ext cx="439281" cy="137148"/>
            </a:xfrm>
            <a:custGeom>
              <a:rect b="b" l="l" r="r" t="t"/>
              <a:pathLst>
                <a:path extrusionOk="0" h="3153" w="10099">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57"/>
            <p:cNvSpPr/>
            <p:nvPr/>
          </p:nvSpPr>
          <p:spPr>
            <a:xfrm rot="-5400000">
              <a:off x="8472688" y="3978513"/>
              <a:ext cx="477733" cy="176252"/>
            </a:xfrm>
            <a:custGeom>
              <a:rect b="b" l="l" r="r" t="t"/>
              <a:pathLst>
                <a:path extrusionOk="0" h="4052" w="10983">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57"/>
            <p:cNvSpPr/>
            <p:nvPr/>
          </p:nvSpPr>
          <p:spPr>
            <a:xfrm rot="-5400000">
              <a:off x="8182970" y="3430727"/>
              <a:ext cx="1620499" cy="129057"/>
            </a:xfrm>
            <a:custGeom>
              <a:rect b="b" l="l" r="r" t="t"/>
              <a:pathLst>
                <a:path extrusionOk="0" h="2967" w="37255">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57"/>
            <p:cNvSpPr/>
            <p:nvPr/>
          </p:nvSpPr>
          <p:spPr>
            <a:xfrm rot="-5400000">
              <a:off x="8089908" y="3371157"/>
              <a:ext cx="1718543" cy="150153"/>
            </a:xfrm>
            <a:custGeom>
              <a:rect b="b" l="l" r="r" t="t"/>
              <a:pathLst>
                <a:path extrusionOk="0" h="3452" w="39509">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57"/>
            <p:cNvSpPr/>
            <p:nvPr/>
          </p:nvSpPr>
          <p:spPr>
            <a:xfrm rot="-5400000">
              <a:off x="8069444" y="3539297"/>
              <a:ext cx="1330763" cy="201654"/>
            </a:xfrm>
            <a:custGeom>
              <a:rect b="b" l="l" r="r" t="t"/>
              <a:pathLst>
                <a:path extrusionOk="0" h="4636" w="30594">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57"/>
            <p:cNvSpPr/>
            <p:nvPr/>
          </p:nvSpPr>
          <p:spPr>
            <a:xfrm rot="-5400000">
              <a:off x="8940152" y="3389472"/>
              <a:ext cx="230232" cy="93085"/>
            </a:xfrm>
            <a:custGeom>
              <a:rect b="b" l="l" r="r" t="t"/>
              <a:pathLst>
                <a:path extrusionOk="0" h="2140" w="5293">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57"/>
            <p:cNvSpPr/>
            <p:nvPr/>
          </p:nvSpPr>
          <p:spPr>
            <a:xfrm rot="-5400000">
              <a:off x="8976450" y="3345735"/>
              <a:ext cx="196696" cy="54024"/>
            </a:xfrm>
            <a:custGeom>
              <a:rect b="b" l="l" r="r" t="t"/>
              <a:pathLst>
                <a:path extrusionOk="0" h="1242" w="4522">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6" name="Google Shape;266;p57"/>
          <p:cNvGrpSpPr/>
          <p:nvPr/>
        </p:nvGrpSpPr>
        <p:grpSpPr>
          <a:xfrm flipH="1" rot="10800000">
            <a:off x="945475" y="3635300"/>
            <a:ext cx="2699775" cy="2633450"/>
            <a:chOff x="661125" y="2751225"/>
            <a:chExt cx="2699775" cy="2633450"/>
          </a:xfrm>
        </p:grpSpPr>
        <p:sp>
          <p:nvSpPr>
            <p:cNvPr id="267" name="Google Shape;267;p57"/>
            <p:cNvSpPr/>
            <p:nvPr/>
          </p:nvSpPr>
          <p:spPr>
            <a:xfrm>
              <a:off x="661125" y="2918175"/>
              <a:ext cx="78450" cy="888175"/>
            </a:xfrm>
            <a:custGeom>
              <a:rect b="b" l="l" r="r" t="t"/>
              <a:pathLst>
                <a:path extrusionOk="0" h="35527" w="3138">
                  <a:moveTo>
                    <a:pt x="1429" y="32996"/>
                  </a:moveTo>
                  <a:cubicBezTo>
                    <a:pt x="912" y="33169"/>
                    <a:pt x="534" y="33653"/>
                    <a:pt x="534" y="34228"/>
                  </a:cubicBezTo>
                  <a:cubicBezTo>
                    <a:pt x="534" y="34943"/>
                    <a:pt x="1117" y="35526"/>
                    <a:pt x="1840" y="35526"/>
                  </a:cubicBezTo>
                  <a:cubicBezTo>
                    <a:pt x="2555" y="35526"/>
                    <a:pt x="3138" y="34943"/>
                    <a:pt x="3138" y="34228"/>
                  </a:cubicBezTo>
                  <a:cubicBezTo>
                    <a:pt x="3138" y="33653"/>
                    <a:pt x="2768" y="33169"/>
                    <a:pt x="2243" y="32996"/>
                  </a:cubicBezTo>
                  <a:lnTo>
                    <a:pt x="2243" y="0"/>
                  </a:lnTo>
                  <a:lnTo>
                    <a:pt x="0" y="0"/>
                  </a:lnTo>
                  <a:lnTo>
                    <a:pt x="0" y="822"/>
                  </a:lnTo>
                  <a:lnTo>
                    <a:pt x="1429" y="822"/>
                  </a:ln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57"/>
            <p:cNvSpPr/>
            <p:nvPr/>
          </p:nvSpPr>
          <p:spPr>
            <a:xfrm>
              <a:off x="2366975" y="2751225"/>
              <a:ext cx="245625" cy="1823950"/>
            </a:xfrm>
            <a:custGeom>
              <a:rect b="b" l="l" r="r" t="t"/>
              <a:pathLst>
                <a:path extrusionOk="0" h="72958" w="9825">
                  <a:moveTo>
                    <a:pt x="822" y="0"/>
                  </a:moveTo>
                  <a:lnTo>
                    <a:pt x="1" y="0"/>
                  </a:lnTo>
                  <a:lnTo>
                    <a:pt x="1" y="13118"/>
                  </a:lnTo>
                  <a:lnTo>
                    <a:pt x="9003" y="22121"/>
                  </a:lnTo>
                  <a:lnTo>
                    <a:pt x="9003" y="49055"/>
                  </a:lnTo>
                  <a:lnTo>
                    <a:pt x="1627" y="56431"/>
                  </a:lnTo>
                  <a:lnTo>
                    <a:pt x="1627" y="70403"/>
                  </a:lnTo>
                  <a:cubicBezTo>
                    <a:pt x="1085" y="70559"/>
                    <a:pt x="682" y="71052"/>
                    <a:pt x="682" y="71652"/>
                  </a:cubicBezTo>
                  <a:cubicBezTo>
                    <a:pt x="682" y="72366"/>
                    <a:pt x="1266" y="72958"/>
                    <a:pt x="1988" y="72958"/>
                  </a:cubicBezTo>
                  <a:cubicBezTo>
                    <a:pt x="2711" y="72958"/>
                    <a:pt x="3294" y="72366"/>
                    <a:pt x="3294" y="71652"/>
                  </a:cubicBezTo>
                  <a:cubicBezTo>
                    <a:pt x="3294" y="71093"/>
                    <a:pt x="2941" y="70617"/>
                    <a:pt x="2440" y="70436"/>
                  </a:cubicBezTo>
                  <a:lnTo>
                    <a:pt x="2440" y="56768"/>
                  </a:lnTo>
                  <a:lnTo>
                    <a:pt x="9825" y="49392"/>
                  </a:lnTo>
                  <a:lnTo>
                    <a:pt x="9825" y="21784"/>
                  </a:lnTo>
                  <a:lnTo>
                    <a:pt x="822" y="12781"/>
                  </a:lnTo>
                  <a:lnTo>
                    <a:pt x="822" y="0"/>
                  </a:ln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57"/>
            <p:cNvSpPr/>
            <p:nvPr/>
          </p:nvSpPr>
          <p:spPr>
            <a:xfrm>
              <a:off x="2924300" y="2751225"/>
              <a:ext cx="264325" cy="2033625"/>
            </a:xfrm>
            <a:custGeom>
              <a:rect b="b" l="l" r="r" t="t"/>
              <a:pathLst>
                <a:path extrusionOk="0" h="81345" w="10573">
                  <a:moveTo>
                    <a:pt x="9751" y="23591"/>
                  </a:moveTo>
                  <a:lnTo>
                    <a:pt x="896" y="23591"/>
                  </a:lnTo>
                  <a:lnTo>
                    <a:pt x="896" y="78806"/>
                  </a:lnTo>
                  <a:cubicBezTo>
                    <a:pt x="370" y="78979"/>
                    <a:pt x="1" y="79463"/>
                    <a:pt x="1" y="80038"/>
                  </a:cubicBezTo>
                  <a:cubicBezTo>
                    <a:pt x="1" y="80753"/>
                    <a:pt x="584" y="81344"/>
                    <a:pt x="1298" y="81344"/>
                  </a:cubicBezTo>
                  <a:cubicBezTo>
                    <a:pt x="2021" y="81344"/>
                    <a:pt x="2605" y="80753"/>
                    <a:pt x="2605" y="80038"/>
                  </a:cubicBezTo>
                  <a:cubicBezTo>
                    <a:pt x="2605" y="79463"/>
                    <a:pt x="2227" y="78979"/>
                    <a:pt x="1709" y="78806"/>
                  </a:cubicBezTo>
                  <a:lnTo>
                    <a:pt x="1709" y="24404"/>
                  </a:lnTo>
                  <a:lnTo>
                    <a:pt x="10572" y="24404"/>
                  </a:lnTo>
                  <a:lnTo>
                    <a:pt x="10572" y="0"/>
                  </a:lnTo>
                  <a:lnTo>
                    <a:pt x="9751" y="0"/>
                  </a:ln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57"/>
            <p:cNvSpPr/>
            <p:nvPr/>
          </p:nvSpPr>
          <p:spPr>
            <a:xfrm>
              <a:off x="661125" y="4193000"/>
              <a:ext cx="136575" cy="1191675"/>
            </a:xfrm>
            <a:custGeom>
              <a:rect b="b" l="l" r="r" t="t"/>
              <a:pathLst>
                <a:path extrusionOk="0" h="47667" w="5463">
                  <a:moveTo>
                    <a:pt x="4567" y="45129"/>
                  </a:moveTo>
                  <a:lnTo>
                    <a:pt x="4567" y="0"/>
                  </a:lnTo>
                  <a:lnTo>
                    <a:pt x="0" y="0"/>
                  </a:lnTo>
                  <a:lnTo>
                    <a:pt x="0" y="822"/>
                  </a:lnTo>
                  <a:lnTo>
                    <a:pt x="3746" y="822"/>
                  </a:lnTo>
                  <a:lnTo>
                    <a:pt x="3746" y="45129"/>
                  </a:lnTo>
                  <a:cubicBezTo>
                    <a:pt x="3228" y="45301"/>
                    <a:pt x="2850" y="45786"/>
                    <a:pt x="2850" y="46361"/>
                  </a:cubicBezTo>
                  <a:cubicBezTo>
                    <a:pt x="2850" y="47084"/>
                    <a:pt x="3434" y="47667"/>
                    <a:pt x="4157" y="47667"/>
                  </a:cubicBezTo>
                  <a:cubicBezTo>
                    <a:pt x="4879" y="47667"/>
                    <a:pt x="5463" y="47084"/>
                    <a:pt x="5463" y="46361"/>
                  </a:cubicBezTo>
                  <a:cubicBezTo>
                    <a:pt x="5463" y="45786"/>
                    <a:pt x="5085" y="45301"/>
                    <a:pt x="4567" y="45129"/>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57"/>
            <p:cNvSpPr/>
            <p:nvPr/>
          </p:nvSpPr>
          <p:spPr>
            <a:xfrm>
              <a:off x="661125" y="4097725"/>
              <a:ext cx="210700" cy="779125"/>
            </a:xfrm>
            <a:custGeom>
              <a:rect b="b" l="l" r="r" t="t"/>
              <a:pathLst>
                <a:path extrusionOk="0" h="31165" w="8428">
                  <a:moveTo>
                    <a:pt x="7532" y="28626"/>
                  </a:moveTo>
                  <a:lnTo>
                    <a:pt x="7532" y="0"/>
                  </a:lnTo>
                  <a:lnTo>
                    <a:pt x="0" y="0"/>
                  </a:lnTo>
                  <a:lnTo>
                    <a:pt x="0" y="813"/>
                  </a:lnTo>
                  <a:lnTo>
                    <a:pt x="6711" y="813"/>
                  </a:lnTo>
                  <a:lnTo>
                    <a:pt x="6711" y="28626"/>
                  </a:lnTo>
                  <a:cubicBezTo>
                    <a:pt x="6194" y="28799"/>
                    <a:pt x="5816" y="29283"/>
                    <a:pt x="5816" y="29858"/>
                  </a:cubicBezTo>
                  <a:cubicBezTo>
                    <a:pt x="5816" y="30581"/>
                    <a:pt x="6399" y="31164"/>
                    <a:pt x="7122" y="31164"/>
                  </a:cubicBezTo>
                  <a:cubicBezTo>
                    <a:pt x="7845" y="31164"/>
                    <a:pt x="8428" y="30581"/>
                    <a:pt x="8428" y="29858"/>
                  </a:cubicBezTo>
                  <a:cubicBezTo>
                    <a:pt x="8428" y="29283"/>
                    <a:pt x="8050" y="28799"/>
                    <a:pt x="7532" y="28626"/>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57"/>
            <p:cNvSpPr/>
            <p:nvPr/>
          </p:nvSpPr>
          <p:spPr>
            <a:xfrm>
              <a:off x="661125" y="3995450"/>
              <a:ext cx="293250" cy="1116525"/>
            </a:xfrm>
            <a:custGeom>
              <a:rect b="b" l="l" r="r" t="t"/>
              <a:pathLst>
                <a:path extrusionOk="0" h="44661" w="11730">
                  <a:moveTo>
                    <a:pt x="10835" y="42122"/>
                  </a:moveTo>
                  <a:lnTo>
                    <a:pt x="10835" y="0"/>
                  </a:lnTo>
                  <a:lnTo>
                    <a:pt x="0" y="0"/>
                  </a:lnTo>
                  <a:lnTo>
                    <a:pt x="0" y="814"/>
                  </a:lnTo>
                  <a:lnTo>
                    <a:pt x="10021" y="814"/>
                  </a:lnTo>
                  <a:lnTo>
                    <a:pt x="10021" y="42122"/>
                  </a:lnTo>
                  <a:cubicBezTo>
                    <a:pt x="9496" y="42295"/>
                    <a:pt x="9126" y="42780"/>
                    <a:pt x="9126" y="43355"/>
                  </a:cubicBezTo>
                  <a:cubicBezTo>
                    <a:pt x="9126" y="44077"/>
                    <a:pt x="9709" y="44661"/>
                    <a:pt x="10424" y="44661"/>
                  </a:cubicBezTo>
                  <a:cubicBezTo>
                    <a:pt x="11147" y="44661"/>
                    <a:pt x="11730" y="44077"/>
                    <a:pt x="11730" y="43355"/>
                  </a:cubicBezTo>
                  <a:cubicBezTo>
                    <a:pt x="11730" y="42780"/>
                    <a:pt x="11352" y="42295"/>
                    <a:pt x="10835" y="42122"/>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57"/>
            <p:cNvSpPr/>
            <p:nvPr/>
          </p:nvSpPr>
          <p:spPr>
            <a:xfrm>
              <a:off x="661125" y="3906725"/>
              <a:ext cx="388750" cy="833775"/>
            </a:xfrm>
            <a:custGeom>
              <a:rect b="b" l="l" r="r" t="t"/>
              <a:pathLst>
                <a:path extrusionOk="0" h="33351" w="15550">
                  <a:moveTo>
                    <a:pt x="14654" y="30812"/>
                  </a:moveTo>
                  <a:lnTo>
                    <a:pt x="14654" y="1"/>
                  </a:lnTo>
                  <a:lnTo>
                    <a:pt x="0" y="1"/>
                  </a:lnTo>
                  <a:lnTo>
                    <a:pt x="0" y="822"/>
                  </a:lnTo>
                  <a:lnTo>
                    <a:pt x="13833" y="822"/>
                  </a:lnTo>
                  <a:lnTo>
                    <a:pt x="13833" y="30812"/>
                  </a:lnTo>
                  <a:cubicBezTo>
                    <a:pt x="13315" y="30985"/>
                    <a:pt x="12946" y="31469"/>
                    <a:pt x="12946" y="32044"/>
                  </a:cubicBezTo>
                  <a:cubicBezTo>
                    <a:pt x="12946" y="32767"/>
                    <a:pt x="13529" y="33350"/>
                    <a:pt x="14243" y="33350"/>
                  </a:cubicBezTo>
                  <a:cubicBezTo>
                    <a:pt x="14966" y="33350"/>
                    <a:pt x="15549" y="32767"/>
                    <a:pt x="15549" y="32044"/>
                  </a:cubicBezTo>
                  <a:cubicBezTo>
                    <a:pt x="15549" y="31469"/>
                    <a:pt x="15172" y="30985"/>
                    <a:pt x="14654" y="30812"/>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57"/>
            <p:cNvSpPr/>
            <p:nvPr/>
          </p:nvSpPr>
          <p:spPr>
            <a:xfrm>
              <a:off x="661125" y="2832325"/>
              <a:ext cx="487100" cy="2112700"/>
            </a:xfrm>
            <a:custGeom>
              <a:rect b="b" l="l" r="r" t="t"/>
              <a:pathLst>
                <a:path extrusionOk="0" h="84508" w="19484">
                  <a:moveTo>
                    <a:pt x="18589" y="81969"/>
                  </a:moveTo>
                  <a:lnTo>
                    <a:pt x="18589" y="39724"/>
                  </a:lnTo>
                  <a:lnTo>
                    <a:pt x="5191" y="39724"/>
                  </a:lnTo>
                  <a:lnTo>
                    <a:pt x="5191" y="1"/>
                  </a:lnTo>
                  <a:lnTo>
                    <a:pt x="0" y="1"/>
                  </a:lnTo>
                  <a:lnTo>
                    <a:pt x="0" y="814"/>
                  </a:lnTo>
                  <a:lnTo>
                    <a:pt x="4370" y="814"/>
                  </a:lnTo>
                  <a:lnTo>
                    <a:pt x="4370" y="40546"/>
                  </a:lnTo>
                  <a:lnTo>
                    <a:pt x="17767" y="40546"/>
                  </a:lnTo>
                  <a:lnTo>
                    <a:pt x="17767" y="81969"/>
                  </a:lnTo>
                  <a:cubicBezTo>
                    <a:pt x="17250" y="82142"/>
                    <a:pt x="16872" y="82626"/>
                    <a:pt x="16872" y="83201"/>
                  </a:cubicBezTo>
                  <a:cubicBezTo>
                    <a:pt x="16872" y="83924"/>
                    <a:pt x="17463" y="84507"/>
                    <a:pt x="18178" y="84507"/>
                  </a:cubicBezTo>
                  <a:cubicBezTo>
                    <a:pt x="18901" y="84507"/>
                    <a:pt x="19484" y="83924"/>
                    <a:pt x="19484" y="83201"/>
                  </a:cubicBezTo>
                  <a:cubicBezTo>
                    <a:pt x="19484" y="82626"/>
                    <a:pt x="19106" y="82142"/>
                    <a:pt x="18589" y="81969"/>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57"/>
            <p:cNvSpPr/>
            <p:nvPr/>
          </p:nvSpPr>
          <p:spPr>
            <a:xfrm>
              <a:off x="861750" y="2751225"/>
              <a:ext cx="410725" cy="2406750"/>
            </a:xfrm>
            <a:custGeom>
              <a:rect b="b" l="l" r="r" t="t"/>
              <a:pathLst>
                <a:path extrusionOk="0" h="96270" w="16429">
                  <a:moveTo>
                    <a:pt x="15533" y="93731"/>
                  </a:moveTo>
                  <a:lnTo>
                    <a:pt x="15533" y="38730"/>
                  </a:lnTo>
                  <a:lnTo>
                    <a:pt x="822" y="38730"/>
                  </a:lnTo>
                  <a:lnTo>
                    <a:pt x="822" y="0"/>
                  </a:lnTo>
                  <a:lnTo>
                    <a:pt x="0" y="0"/>
                  </a:lnTo>
                  <a:lnTo>
                    <a:pt x="0" y="39543"/>
                  </a:lnTo>
                  <a:lnTo>
                    <a:pt x="14720" y="39543"/>
                  </a:lnTo>
                  <a:lnTo>
                    <a:pt x="14720" y="93731"/>
                  </a:lnTo>
                  <a:cubicBezTo>
                    <a:pt x="14202" y="93904"/>
                    <a:pt x="13825" y="94388"/>
                    <a:pt x="13825" y="94963"/>
                  </a:cubicBezTo>
                  <a:cubicBezTo>
                    <a:pt x="13825" y="95686"/>
                    <a:pt x="14408" y="96270"/>
                    <a:pt x="15131" y="96270"/>
                  </a:cubicBezTo>
                  <a:cubicBezTo>
                    <a:pt x="15845" y="96270"/>
                    <a:pt x="16429" y="95686"/>
                    <a:pt x="16429" y="94963"/>
                  </a:cubicBezTo>
                  <a:cubicBezTo>
                    <a:pt x="16429" y="94388"/>
                    <a:pt x="16051" y="93904"/>
                    <a:pt x="15533" y="93731"/>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57"/>
            <p:cNvSpPr/>
            <p:nvPr/>
          </p:nvSpPr>
          <p:spPr>
            <a:xfrm>
              <a:off x="949025" y="2751225"/>
              <a:ext cx="421200" cy="1823950"/>
            </a:xfrm>
            <a:custGeom>
              <a:rect b="b" l="l" r="r" t="t"/>
              <a:pathLst>
                <a:path extrusionOk="0" h="72958" w="16848">
                  <a:moveTo>
                    <a:pt x="15952" y="70420"/>
                  </a:moveTo>
                  <a:lnTo>
                    <a:pt x="15952" y="33924"/>
                  </a:lnTo>
                  <a:lnTo>
                    <a:pt x="822" y="33924"/>
                  </a:lnTo>
                  <a:lnTo>
                    <a:pt x="822" y="0"/>
                  </a:lnTo>
                  <a:lnTo>
                    <a:pt x="0" y="0"/>
                  </a:lnTo>
                  <a:lnTo>
                    <a:pt x="0" y="34738"/>
                  </a:lnTo>
                  <a:lnTo>
                    <a:pt x="15139" y="34738"/>
                  </a:lnTo>
                  <a:lnTo>
                    <a:pt x="15139" y="70420"/>
                  </a:lnTo>
                  <a:cubicBezTo>
                    <a:pt x="14621" y="70592"/>
                    <a:pt x="14244" y="71077"/>
                    <a:pt x="14244" y="71652"/>
                  </a:cubicBezTo>
                  <a:cubicBezTo>
                    <a:pt x="14244" y="72375"/>
                    <a:pt x="14827" y="72958"/>
                    <a:pt x="15550" y="72958"/>
                  </a:cubicBezTo>
                  <a:cubicBezTo>
                    <a:pt x="16264" y="72958"/>
                    <a:pt x="16847" y="72375"/>
                    <a:pt x="16847" y="71652"/>
                  </a:cubicBezTo>
                  <a:cubicBezTo>
                    <a:pt x="16847" y="71077"/>
                    <a:pt x="16470" y="70592"/>
                    <a:pt x="15952" y="70420"/>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57"/>
            <p:cNvSpPr/>
            <p:nvPr/>
          </p:nvSpPr>
          <p:spPr>
            <a:xfrm>
              <a:off x="1249050" y="2751225"/>
              <a:ext cx="264500" cy="561050"/>
            </a:xfrm>
            <a:custGeom>
              <a:rect b="b" l="l" r="r" t="t"/>
              <a:pathLst>
                <a:path extrusionOk="0" h="22442" w="10580">
                  <a:moveTo>
                    <a:pt x="9274" y="22441"/>
                  </a:moveTo>
                  <a:cubicBezTo>
                    <a:pt x="9997" y="22441"/>
                    <a:pt x="10580" y="21850"/>
                    <a:pt x="10580" y="21135"/>
                  </a:cubicBezTo>
                  <a:cubicBezTo>
                    <a:pt x="10580" y="20412"/>
                    <a:pt x="9997" y="19829"/>
                    <a:pt x="9274" y="19829"/>
                  </a:cubicBezTo>
                  <a:cubicBezTo>
                    <a:pt x="8600" y="19829"/>
                    <a:pt x="8050" y="20338"/>
                    <a:pt x="7984" y="20995"/>
                  </a:cubicBezTo>
                  <a:lnTo>
                    <a:pt x="822" y="20995"/>
                  </a:lnTo>
                  <a:lnTo>
                    <a:pt x="822" y="0"/>
                  </a:lnTo>
                  <a:lnTo>
                    <a:pt x="0" y="0"/>
                  </a:lnTo>
                  <a:lnTo>
                    <a:pt x="0" y="21817"/>
                  </a:lnTo>
                  <a:lnTo>
                    <a:pt x="8165" y="21817"/>
                  </a:lnTo>
                  <a:cubicBezTo>
                    <a:pt x="8395" y="22187"/>
                    <a:pt x="8806" y="22433"/>
                    <a:pt x="9274" y="22441"/>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57"/>
            <p:cNvSpPr/>
            <p:nvPr/>
          </p:nvSpPr>
          <p:spPr>
            <a:xfrm>
              <a:off x="1966325" y="2751225"/>
              <a:ext cx="65325" cy="499650"/>
            </a:xfrm>
            <a:custGeom>
              <a:rect b="b" l="l" r="r" t="t"/>
              <a:pathLst>
                <a:path extrusionOk="0" h="19986" w="2613">
                  <a:moveTo>
                    <a:pt x="1718" y="17447"/>
                  </a:moveTo>
                  <a:lnTo>
                    <a:pt x="1718" y="0"/>
                  </a:lnTo>
                  <a:lnTo>
                    <a:pt x="896" y="0"/>
                  </a:lnTo>
                  <a:lnTo>
                    <a:pt x="896" y="17447"/>
                  </a:lnTo>
                  <a:cubicBezTo>
                    <a:pt x="379" y="17619"/>
                    <a:pt x="1" y="18104"/>
                    <a:pt x="1" y="18679"/>
                  </a:cubicBezTo>
                  <a:cubicBezTo>
                    <a:pt x="1" y="19402"/>
                    <a:pt x="584" y="19985"/>
                    <a:pt x="1307" y="19985"/>
                  </a:cubicBezTo>
                  <a:cubicBezTo>
                    <a:pt x="2030" y="19985"/>
                    <a:pt x="2613" y="19402"/>
                    <a:pt x="2613" y="18679"/>
                  </a:cubicBezTo>
                  <a:cubicBezTo>
                    <a:pt x="2613" y="18104"/>
                    <a:pt x="2235" y="17619"/>
                    <a:pt x="1718" y="17447"/>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57"/>
            <p:cNvSpPr/>
            <p:nvPr/>
          </p:nvSpPr>
          <p:spPr>
            <a:xfrm>
              <a:off x="2491225" y="2751225"/>
              <a:ext cx="370275" cy="226925"/>
            </a:xfrm>
            <a:custGeom>
              <a:rect b="b" l="l" r="r" t="t"/>
              <a:pathLst>
                <a:path extrusionOk="0" h="9077" w="14811">
                  <a:moveTo>
                    <a:pt x="1306" y="9077"/>
                  </a:moveTo>
                  <a:cubicBezTo>
                    <a:pt x="1881" y="9077"/>
                    <a:pt x="2366" y="8699"/>
                    <a:pt x="2538" y="8181"/>
                  </a:cubicBezTo>
                  <a:lnTo>
                    <a:pt x="14810" y="8181"/>
                  </a:lnTo>
                  <a:lnTo>
                    <a:pt x="14810" y="0"/>
                  </a:lnTo>
                  <a:lnTo>
                    <a:pt x="13989" y="0"/>
                  </a:lnTo>
                  <a:lnTo>
                    <a:pt x="13989" y="7360"/>
                  </a:lnTo>
                  <a:lnTo>
                    <a:pt x="2538" y="7360"/>
                  </a:lnTo>
                  <a:cubicBezTo>
                    <a:pt x="2366" y="6843"/>
                    <a:pt x="1881" y="6465"/>
                    <a:pt x="1306" y="6465"/>
                  </a:cubicBezTo>
                  <a:cubicBezTo>
                    <a:pt x="592" y="6465"/>
                    <a:pt x="0" y="7048"/>
                    <a:pt x="0" y="7771"/>
                  </a:cubicBezTo>
                  <a:cubicBezTo>
                    <a:pt x="0" y="8494"/>
                    <a:pt x="583" y="9077"/>
                    <a:pt x="1306" y="9077"/>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57"/>
            <p:cNvSpPr/>
            <p:nvPr/>
          </p:nvSpPr>
          <p:spPr>
            <a:xfrm>
              <a:off x="2491225" y="2751225"/>
              <a:ext cx="298600" cy="123850"/>
            </a:xfrm>
            <a:custGeom>
              <a:rect b="b" l="l" r="r" t="t"/>
              <a:pathLst>
                <a:path extrusionOk="0" h="4954" w="11944">
                  <a:moveTo>
                    <a:pt x="1306" y="4953"/>
                  </a:moveTo>
                  <a:cubicBezTo>
                    <a:pt x="1881" y="4953"/>
                    <a:pt x="2366" y="4584"/>
                    <a:pt x="2538" y="4058"/>
                  </a:cubicBezTo>
                  <a:lnTo>
                    <a:pt x="11943" y="4058"/>
                  </a:lnTo>
                  <a:lnTo>
                    <a:pt x="11943" y="0"/>
                  </a:lnTo>
                  <a:lnTo>
                    <a:pt x="11122" y="0"/>
                  </a:lnTo>
                  <a:lnTo>
                    <a:pt x="11122" y="3245"/>
                  </a:lnTo>
                  <a:lnTo>
                    <a:pt x="2538" y="3245"/>
                  </a:lnTo>
                  <a:cubicBezTo>
                    <a:pt x="2366" y="2727"/>
                    <a:pt x="1881" y="2349"/>
                    <a:pt x="1306" y="2349"/>
                  </a:cubicBezTo>
                  <a:cubicBezTo>
                    <a:pt x="592" y="2349"/>
                    <a:pt x="0" y="2933"/>
                    <a:pt x="0" y="3655"/>
                  </a:cubicBezTo>
                  <a:cubicBezTo>
                    <a:pt x="0" y="4370"/>
                    <a:pt x="583" y="4953"/>
                    <a:pt x="1306" y="4953"/>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57"/>
            <p:cNvSpPr/>
            <p:nvPr/>
          </p:nvSpPr>
          <p:spPr>
            <a:xfrm>
              <a:off x="1328100" y="2751225"/>
              <a:ext cx="333525" cy="123850"/>
            </a:xfrm>
            <a:custGeom>
              <a:rect b="b" l="l" r="r" t="t"/>
              <a:pathLst>
                <a:path extrusionOk="0" h="4954" w="13341">
                  <a:moveTo>
                    <a:pt x="1307" y="4953"/>
                  </a:moveTo>
                  <a:cubicBezTo>
                    <a:pt x="1882" y="4953"/>
                    <a:pt x="2366" y="4584"/>
                    <a:pt x="2539" y="4058"/>
                  </a:cubicBezTo>
                  <a:lnTo>
                    <a:pt x="13340" y="4058"/>
                  </a:lnTo>
                  <a:lnTo>
                    <a:pt x="13340" y="0"/>
                  </a:lnTo>
                  <a:lnTo>
                    <a:pt x="12519" y="0"/>
                  </a:lnTo>
                  <a:lnTo>
                    <a:pt x="12519" y="3245"/>
                  </a:lnTo>
                  <a:lnTo>
                    <a:pt x="2539" y="3245"/>
                  </a:lnTo>
                  <a:cubicBezTo>
                    <a:pt x="2366" y="2727"/>
                    <a:pt x="1882" y="2349"/>
                    <a:pt x="1307" y="2349"/>
                  </a:cubicBezTo>
                  <a:cubicBezTo>
                    <a:pt x="584" y="2349"/>
                    <a:pt x="1" y="2933"/>
                    <a:pt x="1" y="3655"/>
                  </a:cubicBezTo>
                  <a:cubicBezTo>
                    <a:pt x="1" y="4370"/>
                    <a:pt x="584" y="4953"/>
                    <a:pt x="1307" y="4953"/>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57"/>
            <p:cNvSpPr/>
            <p:nvPr/>
          </p:nvSpPr>
          <p:spPr>
            <a:xfrm>
              <a:off x="1045750" y="2751225"/>
              <a:ext cx="421600" cy="1989275"/>
            </a:xfrm>
            <a:custGeom>
              <a:rect b="b" l="l" r="r" t="t"/>
              <a:pathLst>
                <a:path extrusionOk="0" h="79571" w="16864">
                  <a:moveTo>
                    <a:pt x="15968" y="77032"/>
                  </a:moveTo>
                  <a:lnTo>
                    <a:pt x="15968" y="29628"/>
                  </a:lnTo>
                  <a:lnTo>
                    <a:pt x="822" y="29628"/>
                  </a:lnTo>
                  <a:lnTo>
                    <a:pt x="822" y="0"/>
                  </a:lnTo>
                  <a:lnTo>
                    <a:pt x="0" y="0"/>
                  </a:lnTo>
                  <a:lnTo>
                    <a:pt x="0" y="30442"/>
                  </a:lnTo>
                  <a:lnTo>
                    <a:pt x="15155" y="30442"/>
                  </a:lnTo>
                  <a:lnTo>
                    <a:pt x="15155" y="77032"/>
                  </a:lnTo>
                  <a:cubicBezTo>
                    <a:pt x="14638" y="77205"/>
                    <a:pt x="14260" y="77689"/>
                    <a:pt x="14260" y="78264"/>
                  </a:cubicBezTo>
                  <a:cubicBezTo>
                    <a:pt x="14260" y="78987"/>
                    <a:pt x="14843" y="79570"/>
                    <a:pt x="15566" y="79570"/>
                  </a:cubicBezTo>
                  <a:cubicBezTo>
                    <a:pt x="16280" y="79570"/>
                    <a:pt x="16864" y="78987"/>
                    <a:pt x="16864" y="78264"/>
                  </a:cubicBezTo>
                  <a:cubicBezTo>
                    <a:pt x="16864" y="77689"/>
                    <a:pt x="16486" y="77205"/>
                    <a:pt x="15977" y="77032"/>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57"/>
            <p:cNvSpPr/>
            <p:nvPr/>
          </p:nvSpPr>
          <p:spPr>
            <a:xfrm>
              <a:off x="1158675" y="2751225"/>
              <a:ext cx="426350" cy="2248225"/>
            </a:xfrm>
            <a:custGeom>
              <a:rect b="b" l="l" r="r" t="t"/>
              <a:pathLst>
                <a:path extrusionOk="0" h="89929" w="17054">
                  <a:moveTo>
                    <a:pt x="16158" y="87398"/>
                  </a:moveTo>
                  <a:lnTo>
                    <a:pt x="16158" y="25226"/>
                  </a:lnTo>
                  <a:lnTo>
                    <a:pt x="822" y="25226"/>
                  </a:lnTo>
                  <a:lnTo>
                    <a:pt x="822" y="0"/>
                  </a:lnTo>
                  <a:lnTo>
                    <a:pt x="1" y="0"/>
                  </a:lnTo>
                  <a:lnTo>
                    <a:pt x="1" y="26039"/>
                  </a:lnTo>
                  <a:lnTo>
                    <a:pt x="15345" y="26039"/>
                  </a:lnTo>
                  <a:lnTo>
                    <a:pt x="15345" y="87398"/>
                  </a:lnTo>
                  <a:cubicBezTo>
                    <a:pt x="14819" y="87571"/>
                    <a:pt x="14449" y="88047"/>
                    <a:pt x="14449" y="88630"/>
                  </a:cubicBezTo>
                  <a:cubicBezTo>
                    <a:pt x="14449" y="89345"/>
                    <a:pt x="15033" y="89928"/>
                    <a:pt x="15747" y="89928"/>
                  </a:cubicBezTo>
                  <a:cubicBezTo>
                    <a:pt x="16470" y="89928"/>
                    <a:pt x="17053" y="89345"/>
                    <a:pt x="17053" y="88630"/>
                  </a:cubicBezTo>
                  <a:cubicBezTo>
                    <a:pt x="17053" y="88047"/>
                    <a:pt x="16676" y="87571"/>
                    <a:pt x="16158" y="87398"/>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57"/>
            <p:cNvSpPr/>
            <p:nvPr/>
          </p:nvSpPr>
          <p:spPr>
            <a:xfrm>
              <a:off x="1353975" y="2751225"/>
              <a:ext cx="389575" cy="1484725"/>
            </a:xfrm>
            <a:custGeom>
              <a:rect b="b" l="l" r="r" t="t"/>
              <a:pathLst>
                <a:path extrusionOk="0" h="59389" w="15583">
                  <a:moveTo>
                    <a:pt x="14671" y="56850"/>
                  </a:moveTo>
                  <a:lnTo>
                    <a:pt x="14671" y="26022"/>
                  </a:lnTo>
                  <a:lnTo>
                    <a:pt x="822" y="12174"/>
                  </a:lnTo>
                  <a:lnTo>
                    <a:pt x="822" y="7713"/>
                  </a:lnTo>
                  <a:lnTo>
                    <a:pt x="15229" y="7713"/>
                  </a:lnTo>
                  <a:lnTo>
                    <a:pt x="15229" y="0"/>
                  </a:lnTo>
                  <a:lnTo>
                    <a:pt x="14408" y="0"/>
                  </a:lnTo>
                  <a:lnTo>
                    <a:pt x="14408" y="6892"/>
                  </a:lnTo>
                  <a:lnTo>
                    <a:pt x="1" y="6892"/>
                  </a:lnTo>
                  <a:lnTo>
                    <a:pt x="1" y="12510"/>
                  </a:lnTo>
                  <a:lnTo>
                    <a:pt x="13849" y="26359"/>
                  </a:lnTo>
                  <a:lnTo>
                    <a:pt x="13849" y="56858"/>
                  </a:lnTo>
                  <a:cubicBezTo>
                    <a:pt x="13340" y="57031"/>
                    <a:pt x="12979" y="57515"/>
                    <a:pt x="12979" y="58082"/>
                  </a:cubicBezTo>
                  <a:cubicBezTo>
                    <a:pt x="12979" y="58805"/>
                    <a:pt x="13554" y="59388"/>
                    <a:pt x="14277" y="59388"/>
                  </a:cubicBezTo>
                  <a:cubicBezTo>
                    <a:pt x="14999" y="59388"/>
                    <a:pt x="15583" y="58805"/>
                    <a:pt x="15583" y="58082"/>
                  </a:cubicBezTo>
                  <a:cubicBezTo>
                    <a:pt x="15583" y="57499"/>
                    <a:pt x="15197" y="57014"/>
                    <a:pt x="14671" y="56850"/>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57"/>
            <p:cNvSpPr/>
            <p:nvPr/>
          </p:nvSpPr>
          <p:spPr>
            <a:xfrm>
              <a:off x="1502025" y="2751225"/>
              <a:ext cx="382600" cy="1870775"/>
            </a:xfrm>
            <a:custGeom>
              <a:rect b="b" l="l" r="r" t="t"/>
              <a:pathLst>
                <a:path extrusionOk="0" h="74831" w="15304">
                  <a:moveTo>
                    <a:pt x="14408" y="72293"/>
                  </a:moveTo>
                  <a:lnTo>
                    <a:pt x="14408" y="24971"/>
                  </a:lnTo>
                  <a:lnTo>
                    <a:pt x="1980" y="12543"/>
                  </a:lnTo>
                  <a:lnTo>
                    <a:pt x="12856" y="12543"/>
                  </a:lnTo>
                  <a:lnTo>
                    <a:pt x="12856" y="0"/>
                  </a:lnTo>
                  <a:lnTo>
                    <a:pt x="12035" y="0"/>
                  </a:lnTo>
                  <a:lnTo>
                    <a:pt x="12035" y="11730"/>
                  </a:lnTo>
                  <a:lnTo>
                    <a:pt x="1" y="11730"/>
                  </a:lnTo>
                  <a:lnTo>
                    <a:pt x="13587" y="25308"/>
                  </a:lnTo>
                  <a:lnTo>
                    <a:pt x="13587" y="72293"/>
                  </a:lnTo>
                  <a:cubicBezTo>
                    <a:pt x="13069" y="72465"/>
                    <a:pt x="12692" y="72950"/>
                    <a:pt x="12692" y="73525"/>
                  </a:cubicBezTo>
                  <a:cubicBezTo>
                    <a:pt x="12692" y="74247"/>
                    <a:pt x="13283" y="74831"/>
                    <a:pt x="13998" y="74831"/>
                  </a:cubicBezTo>
                  <a:cubicBezTo>
                    <a:pt x="14721" y="74831"/>
                    <a:pt x="15304" y="74247"/>
                    <a:pt x="15304" y="73525"/>
                  </a:cubicBezTo>
                  <a:cubicBezTo>
                    <a:pt x="15304" y="72950"/>
                    <a:pt x="14926" y="72465"/>
                    <a:pt x="14408" y="72293"/>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57"/>
            <p:cNvSpPr/>
            <p:nvPr/>
          </p:nvSpPr>
          <p:spPr>
            <a:xfrm>
              <a:off x="1725450" y="2751225"/>
              <a:ext cx="288975" cy="1665425"/>
            </a:xfrm>
            <a:custGeom>
              <a:rect b="b" l="l" r="r" t="t"/>
              <a:pathLst>
                <a:path extrusionOk="0" h="66617" w="11559">
                  <a:moveTo>
                    <a:pt x="10663" y="64078"/>
                  </a:moveTo>
                  <a:lnTo>
                    <a:pt x="10663" y="24774"/>
                  </a:lnTo>
                  <a:lnTo>
                    <a:pt x="1972" y="16092"/>
                  </a:lnTo>
                  <a:lnTo>
                    <a:pt x="7673" y="16092"/>
                  </a:lnTo>
                  <a:lnTo>
                    <a:pt x="7673" y="0"/>
                  </a:lnTo>
                  <a:lnTo>
                    <a:pt x="6851" y="0"/>
                  </a:lnTo>
                  <a:lnTo>
                    <a:pt x="6851" y="15270"/>
                  </a:lnTo>
                  <a:lnTo>
                    <a:pt x="1" y="15270"/>
                  </a:lnTo>
                  <a:lnTo>
                    <a:pt x="9841" y="25111"/>
                  </a:lnTo>
                  <a:lnTo>
                    <a:pt x="9841" y="64078"/>
                  </a:lnTo>
                  <a:cubicBezTo>
                    <a:pt x="9324" y="64251"/>
                    <a:pt x="8946" y="64736"/>
                    <a:pt x="8946" y="65311"/>
                  </a:cubicBezTo>
                  <a:cubicBezTo>
                    <a:pt x="8946" y="66033"/>
                    <a:pt x="9529" y="66617"/>
                    <a:pt x="10252" y="66617"/>
                  </a:cubicBezTo>
                  <a:cubicBezTo>
                    <a:pt x="10975" y="66617"/>
                    <a:pt x="11558" y="66033"/>
                    <a:pt x="11558" y="65311"/>
                  </a:cubicBezTo>
                  <a:cubicBezTo>
                    <a:pt x="11558" y="64736"/>
                    <a:pt x="11180" y="64251"/>
                    <a:pt x="10663" y="64078"/>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57"/>
            <p:cNvSpPr/>
            <p:nvPr/>
          </p:nvSpPr>
          <p:spPr>
            <a:xfrm>
              <a:off x="2128975" y="2751225"/>
              <a:ext cx="197150" cy="2033425"/>
            </a:xfrm>
            <a:custGeom>
              <a:rect b="b" l="l" r="r" t="t"/>
              <a:pathLst>
                <a:path extrusionOk="0" h="81337" w="7886">
                  <a:moveTo>
                    <a:pt x="1684" y="78798"/>
                  </a:moveTo>
                  <a:lnTo>
                    <a:pt x="1684" y="49318"/>
                  </a:lnTo>
                  <a:lnTo>
                    <a:pt x="7886" y="43116"/>
                  </a:lnTo>
                  <a:lnTo>
                    <a:pt x="7886" y="25061"/>
                  </a:lnTo>
                  <a:lnTo>
                    <a:pt x="1339" y="18515"/>
                  </a:lnTo>
                  <a:lnTo>
                    <a:pt x="1339" y="0"/>
                  </a:lnTo>
                  <a:lnTo>
                    <a:pt x="518" y="0"/>
                  </a:lnTo>
                  <a:lnTo>
                    <a:pt x="518" y="18852"/>
                  </a:lnTo>
                  <a:lnTo>
                    <a:pt x="7065" y="25398"/>
                  </a:lnTo>
                  <a:lnTo>
                    <a:pt x="7065" y="42779"/>
                  </a:lnTo>
                  <a:lnTo>
                    <a:pt x="863" y="48981"/>
                  </a:lnTo>
                  <a:lnTo>
                    <a:pt x="863" y="78815"/>
                  </a:lnTo>
                  <a:cubicBezTo>
                    <a:pt x="362" y="78995"/>
                    <a:pt x="0" y="79472"/>
                    <a:pt x="0" y="80038"/>
                  </a:cubicBezTo>
                  <a:cubicBezTo>
                    <a:pt x="0" y="80753"/>
                    <a:pt x="584" y="81336"/>
                    <a:pt x="1307" y="81336"/>
                  </a:cubicBezTo>
                  <a:cubicBezTo>
                    <a:pt x="2021" y="81336"/>
                    <a:pt x="2604" y="80753"/>
                    <a:pt x="2604" y="80038"/>
                  </a:cubicBezTo>
                  <a:cubicBezTo>
                    <a:pt x="2604" y="79447"/>
                    <a:pt x="2218" y="78962"/>
                    <a:pt x="1684" y="78798"/>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57"/>
            <p:cNvSpPr/>
            <p:nvPr/>
          </p:nvSpPr>
          <p:spPr>
            <a:xfrm>
              <a:off x="2048075" y="2751225"/>
              <a:ext cx="194275" cy="2304475"/>
            </a:xfrm>
            <a:custGeom>
              <a:rect b="b" l="l" r="r" t="t"/>
              <a:pathLst>
                <a:path extrusionOk="0" h="92179" w="7771">
                  <a:moveTo>
                    <a:pt x="1709" y="89641"/>
                  </a:moveTo>
                  <a:lnTo>
                    <a:pt x="1709" y="47133"/>
                  </a:lnTo>
                  <a:lnTo>
                    <a:pt x="7771" y="41071"/>
                  </a:lnTo>
                  <a:lnTo>
                    <a:pt x="7771" y="26540"/>
                  </a:lnTo>
                  <a:lnTo>
                    <a:pt x="1380" y="20149"/>
                  </a:lnTo>
                  <a:lnTo>
                    <a:pt x="1380" y="0"/>
                  </a:lnTo>
                  <a:lnTo>
                    <a:pt x="559" y="0"/>
                  </a:lnTo>
                  <a:lnTo>
                    <a:pt x="559" y="20486"/>
                  </a:lnTo>
                  <a:lnTo>
                    <a:pt x="6949" y="26877"/>
                  </a:lnTo>
                  <a:lnTo>
                    <a:pt x="6949" y="40734"/>
                  </a:lnTo>
                  <a:lnTo>
                    <a:pt x="895" y="46796"/>
                  </a:lnTo>
                  <a:lnTo>
                    <a:pt x="895" y="89641"/>
                  </a:lnTo>
                  <a:cubicBezTo>
                    <a:pt x="370" y="89813"/>
                    <a:pt x="0" y="90298"/>
                    <a:pt x="0" y="90873"/>
                  </a:cubicBezTo>
                  <a:cubicBezTo>
                    <a:pt x="0" y="91596"/>
                    <a:pt x="583" y="92179"/>
                    <a:pt x="1298" y="92179"/>
                  </a:cubicBezTo>
                  <a:cubicBezTo>
                    <a:pt x="2021" y="92179"/>
                    <a:pt x="2604" y="91596"/>
                    <a:pt x="2604" y="90873"/>
                  </a:cubicBezTo>
                  <a:cubicBezTo>
                    <a:pt x="2604" y="90298"/>
                    <a:pt x="2226" y="89813"/>
                    <a:pt x="1709" y="89641"/>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57"/>
            <p:cNvSpPr/>
            <p:nvPr/>
          </p:nvSpPr>
          <p:spPr>
            <a:xfrm>
              <a:off x="2216650" y="2751225"/>
              <a:ext cx="202300" cy="2193800"/>
            </a:xfrm>
            <a:custGeom>
              <a:rect b="b" l="l" r="r" t="t"/>
              <a:pathLst>
                <a:path extrusionOk="0" h="87752" w="8092">
                  <a:moveTo>
                    <a:pt x="1685" y="85205"/>
                  </a:moveTo>
                  <a:lnTo>
                    <a:pt x="1685" y="52012"/>
                  </a:lnTo>
                  <a:lnTo>
                    <a:pt x="8092" y="45605"/>
                  </a:lnTo>
                  <a:lnTo>
                    <a:pt x="8092" y="23254"/>
                  </a:lnTo>
                  <a:lnTo>
                    <a:pt x="1028" y="16190"/>
                  </a:lnTo>
                  <a:lnTo>
                    <a:pt x="1028" y="0"/>
                  </a:lnTo>
                  <a:lnTo>
                    <a:pt x="206" y="0"/>
                  </a:lnTo>
                  <a:lnTo>
                    <a:pt x="206" y="16535"/>
                  </a:lnTo>
                  <a:lnTo>
                    <a:pt x="7270" y="23591"/>
                  </a:lnTo>
                  <a:lnTo>
                    <a:pt x="7270" y="45268"/>
                  </a:lnTo>
                  <a:lnTo>
                    <a:pt x="863" y="51675"/>
                  </a:lnTo>
                  <a:lnTo>
                    <a:pt x="863" y="85222"/>
                  </a:lnTo>
                  <a:cubicBezTo>
                    <a:pt x="362" y="85402"/>
                    <a:pt x="1" y="85879"/>
                    <a:pt x="1" y="86445"/>
                  </a:cubicBezTo>
                  <a:cubicBezTo>
                    <a:pt x="1" y="87168"/>
                    <a:pt x="584" y="87751"/>
                    <a:pt x="1307" y="87751"/>
                  </a:cubicBezTo>
                  <a:cubicBezTo>
                    <a:pt x="2030" y="87751"/>
                    <a:pt x="2613" y="87168"/>
                    <a:pt x="2613" y="86445"/>
                  </a:cubicBezTo>
                  <a:cubicBezTo>
                    <a:pt x="2613" y="85854"/>
                    <a:pt x="2219" y="85369"/>
                    <a:pt x="1685" y="85205"/>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57"/>
            <p:cNvSpPr/>
            <p:nvPr/>
          </p:nvSpPr>
          <p:spPr>
            <a:xfrm>
              <a:off x="2292025" y="2751225"/>
              <a:ext cx="225100" cy="1702800"/>
            </a:xfrm>
            <a:custGeom>
              <a:rect b="b" l="l" r="r" t="t"/>
              <a:pathLst>
                <a:path extrusionOk="0" h="68112" w="9004">
                  <a:moveTo>
                    <a:pt x="2744" y="65606"/>
                  </a:moveTo>
                  <a:lnTo>
                    <a:pt x="2744" y="53909"/>
                  </a:lnTo>
                  <a:lnTo>
                    <a:pt x="9003" y="47650"/>
                  </a:lnTo>
                  <a:lnTo>
                    <a:pt x="9003" y="22597"/>
                  </a:lnTo>
                  <a:lnTo>
                    <a:pt x="822" y="14416"/>
                  </a:lnTo>
                  <a:lnTo>
                    <a:pt x="822" y="0"/>
                  </a:lnTo>
                  <a:lnTo>
                    <a:pt x="0" y="0"/>
                  </a:lnTo>
                  <a:lnTo>
                    <a:pt x="0" y="14761"/>
                  </a:lnTo>
                  <a:lnTo>
                    <a:pt x="8182" y="22942"/>
                  </a:lnTo>
                  <a:lnTo>
                    <a:pt x="8182" y="47313"/>
                  </a:lnTo>
                  <a:lnTo>
                    <a:pt x="1931" y="53564"/>
                  </a:lnTo>
                  <a:lnTo>
                    <a:pt x="1931" y="65549"/>
                  </a:lnTo>
                  <a:cubicBezTo>
                    <a:pt x="1372" y="65697"/>
                    <a:pt x="953" y="66206"/>
                    <a:pt x="953" y="66806"/>
                  </a:cubicBezTo>
                  <a:cubicBezTo>
                    <a:pt x="953" y="67528"/>
                    <a:pt x="1536" y="68112"/>
                    <a:pt x="2259" y="68112"/>
                  </a:cubicBezTo>
                  <a:cubicBezTo>
                    <a:pt x="2974" y="68112"/>
                    <a:pt x="3565" y="67528"/>
                    <a:pt x="3565" y="66806"/>
                  </a:cubicBezTo>
                  <a:cubicBezTo>
                    <a:pt x="3565" y="66263"/>
                    <a:pt x="3220" y="65795"/>
                    <a:pt x="2744" y="65598"/>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57"/>
            <p:cNvSpPr/>
            <p:nvPr/>
          </p:nvSpPr>
          <p:spPr>
            <a:xfrm>
              <a:off x="2668425" y="2751225"/>
              <a:ext cx="257750" cy="1525575"/>
            </a:xfrm>
            <a:custGeom>
              <a:rect b="b" l="l" r="r" t="t"/>
              <a:pathLst>
                <a:path extrusionOk="0" h="61023" w="10310">
                  <a:moveTo>
                    <a:pt x="1709" y="58485"/>
                  </a:moveTo>
                  <a:lnTo>
                    <a:pt x="1709" y="12272"/>
                  </a:lnTo>
                  <a:lnTo>
                    <a:pt x="10310" y="12272"/>
                  </a:lnTo>
                  <a:lnTo>
                    <a:pt x="10310" y="0"/>
                  </a:lnTo>
                  <a:lnTo>
                    <a:pt x="9488" y="0"/>
                  </a:lnTo>
                  <a:lnTo>
                    <a:pt x="9488" y="11451"/>
                  </a:lnTo>
                  <a:lnTo>
                    <a:pt x="896" y="11451"/>
                  </a:lnTo>
                  <a:lnTo>
                    <a:pt x="896" y="58493"/>
                  </a:lnTo>
                  <a:cubicBezTo>
                    <a:pt x="371" y="58665"/>
                    <a:pt x="1" y="59142"/>
                    <a:pt x="1" y="59725"/>
                  </a:cubicBezTo>
                  <a:cubicBezTo>
                    <a:pt x="1" y="60440"/>
                    <a:pt x="584" y="61023"/>
                    <a:pt x="1299" y="61023"/>
                  </a:cubicBezTo>
                  <a:cubicBezTo>
                    <a:pt x="2022" y="61023"/>
                    <a:pt x="2605" y="60440"/>
                    <a:pt x="2605" y="59725"/>
                  </a:cubicBezTo>
                  <a:cubicBezTo>
                    <a:pt x="2605" y="59142"/>
                    <a:pt x="2227" y="58665"/>
                    <a:pt x="1709" y="58493"/>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57"/>
            <p:cNvSpPr/>
            <p:nvPr/>
          </p:nvSpPr>
          <p:spPr>
            <a:xfrm>
              <a:off x="2746875" y="2751225"/>
              <a:ext cx="267800" cy="1743875"/>
            </a:xfrm>
            <a:custGeom>
              <a:rect b="b" l="l" r="r" t="t"/>
              <a:pathLst>
                <a:path extrusionOk="0" h="69755" w="10712">
                  <a:moveTo>
                    <a:pt x="1717" y="67216"/>
                  </a:moveTo>
                  <a:lnTo>
                    <a:pt x="1717" y="16092"/>
                  </a:lnTo>
                  <a:lnTo>
                    <a:pt x="10712" y="16092"/>
                  </a:lnTo>
                  <a:lnTo>
                    <a:pt x="10712" y="0"/>
                  </a:lnTo>
                  <a:lnTo>
                    <a:pt x="9899" y="0"/>
                  </a:lnTo>
                  <a:lnTo>
                    <a:pt x="9899" y="15270"/>
                  </a:lnTo>
                  <a:lnTo>
                    <a:pt x="896" y="15270"/>
                  </a:lnTo>
                  <a:lnTo>
                    <a:pt x="896" y="67216"/>
                  </a:lnTo>
                  <a:cubicBezTo>
                    <a:pt x="379" y="67389"/>
                    <a:pt x="1" y="67873"/>
                    <a:pt x="1" y="68448"/>
                  </a:cubicBezTo>
                  <a:cubicBezTo>
                    <a:pt x="1" y="69163"/>
                    <a:pt x="584" y="69754"/>
                    <a:pt x="1307" y="69754"/>
                  </a:cubicBezTo>
                  <a:cubicBezTo>
                    <a:pt x="2030" y="69754"/>
                    <a:pt x="2613" y="69163"/>
                    <a:pt x="2613" y="68448"/>
                  </a:cubicBezTo>
                  <a:cubicBezTo>
                    <a:pt x="2613" y="67873"/>
                    <a:pt x="2235" y="67389"/>
                    <a:pt x="1717" y="67216"/>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57"/>
            <p:cNvSpPr/>
            <p:nvPr/>
          </p:nvSpPr>
          <p:spPr>
            <a:xfrm>
              <a:off x="2842375" y="2751225"/>
              <a:ext cx="250750" cy="1627850"/>
            </a:xfrm>
            <a:custGeom>
              <a:rect b="b" l="l" r="r" t="t"/>
              <a:pathLst>
                <a:path extrusionOk="0" h="65114" w="10030">
                  <a:moveTo>
                    <a:pt x="1717" y="62575"/>
                  </a:moveTo>
                  <a:lnTo>
                    <a:pt x="1717" y="20043"/>
                  </a:lnTo>
                  <a:lnTo>
                    <a:pt x="10030" y="20043"/>
                  </a:lnTo>
                  <a:lnTo>
                    <a:pt x="10030" y="0"/>
                  </a:lnTo>
                  <a:lnTo>
                    <a:pt x="9216" y="0"/>
                  </a:lnTo>
                  <a:lnTo>
                    <a:pt x="9216" y="19221"/>
                  </a:lnTo>
                  <a:lnTo>
                    <a:pt x="896" y="19221"/>
                  </a:lnTo>
                  <a:lnTo>
                    <a:pt x="896" y="62575"/>
                  </a:lnTo>
                  <a:cubicBezTo>
                    <a:pt x="378" y="62748"/>
                    <a:pt x="0" y="63232"/>
                    <a:pt x="0" y="63807"/>
                  </a:cubicBezTo>
                  <a:cubicBezTo>
                    <a:pt x="0" y="64530"/>
                    <a:pt x="583" y="65113"/>
                    <a:pt x="1306" y="65113"/>
                  </a:cubicBezTo>
                  <a:cubicBezTo>
                    <a:pt x="2029" y="65113"/>
                    <a:pt x="2612" y="64530"/>
                    <a:pt x="2612" y="63807"/>
                  </a:cubicBezTo>
                  <a:cubicBezTo>
                    <a:pt x="2612" y="63232"/>
                    <a:pt x="2234" y="62748"/>
                    <a:pt x="1717" y="62575"/>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57"/>
            <p:cNvSpPr/>
            <p:nvPr/>
          </p:nvSpPr>
          <p:spPr>
            <a:xfrm>
              <a:off x="3227600" y="2751225"/>
              <a:ext cx="65125" cy="1413050"/>
            </a:xfrm>
            <a:custGeom>
              <a:rect b="b" l="l" r="r" t="t"/>
              <a:pathLst>
                <a:path extrusionOk="0" h="56522" w="2605">
                  <a:moveTo>
                    <a:pt x="1709" y="53992"/>
                  </a:moveTo>
                  <a:lnTo>
                    <a:pt x="1709" y="0"/>
                  </a:lnTo>
                  <a:lnTo>
                    <a:pt x="896" y="0"/>
                  </a:lnTo>
                  <a:lnTo>
                    <a:pt x="896" y="53992"/>
                  </a:lnTo>
                  <a:cubicBezTo>
                    <a:pt x="379" y="54164"/>
                    <a:pt x="1" y="54649"/>
                    <a:pt x="1" y="55224"/>
                  </a:cubicBezTo>
                  <a:cubicBezTo>
                    <a:pt x="1" y="55938"/>
                    <a:pt x="584" y="56521"/>
                    <a:pt x="1307" y="56521"/>
                  </a:cubicBezTo>
                  <a:cubicBezTo>
                    <a:pt x="2022" y="56521"/>
                    <a:pt x="2605" y="55938"/>
                    <a:pt x="2605" y="55224"/>
                  </a:cubicBezTo>
                  <a:cubicBezTo>
                    <a:pt x="2605" y="54649"/>
                    <a:pt x="2235" y="54164"/>
                    <a:pt x="1718" y="53992"/>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57"/>
            <p:cNvSpPr/>
            <p:nvPr/>
          </p:nvSpPr>
          <p:spPr>
            <a:xfrm>
              <a:off x="3295775" y="2751225"/>
              <a:ext cx="65125" cy="1089200"/>
            </a:xfrm>
            <a:custGeom>
              <a:rect b="b" l="l" r="r" t="t"/>
              <a:pathLst>
                <a:path extrusionOk="0" h="43568" w="2605">
                  <a:moveTo>
                    <a:pt x="1709" y="41038"/>
                  </a:moveTo>
                  <a:lnTo>
                    <a:pt x="1709" y="0"/>
                  </a:lnTo>
                  <a:lnTo>
                    <a:pt x="896" y="0"/>
                  </a:lnTo>
                  <a:lnTo>
                    <a:pt x="896" y="41038"/>
                  </a:lnTo>
                  <a:cubicBezTo>
                    <a:pt x="379" y="41210"/>
                    <a:pt x="1" y="41695"/>
                    <a:pt x="1" y="42270"/>
                  </a:cubicBezTo>
                  <a:cubicBezTo>
                    <a:pt x="1" y="42985"/>
                    <a:pt x="584" y="43568"/>
                    <a:pt x="1307" y="43568"/>
                  </a:cubicBezTo>
                  <a:cubicBezTo>
                    <a:pt x="2022" y="43568"/>
                    <a:pt x="2605" y="42985"/>
                    <a:pt x="2605" y="42270"/>
                  </a:cubicBezTo>
                  <a:cubicBezTo>
                    <a:pt x="2605" y="41695"/>
                    <a:pt x="2227" y="41210"/>
                    <a:pt x="1709" y="41038"/>
                  </a:cubicBezTo>
                  <a:close/>
                </a:path>
              </a:pathLst>
            </a:custGeom>
            <a:gradFill>
              <a:gsLst>
                <a:gs pos="0">
                  <a:schemeClr val="accent3"/>
                </a:gs>
                <a:gs pos="35000">
                  <a:schemeClr val="accent3"/>
                </a:gs>
                <a:gs pos="100000">
                  <a:schemeClr val="accent4"/>
                </a:gs>
              </a:gsLst>
              <a:lin ang="8100019"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6" name="Google Shape;296;p57"/>
          <p:cNvSpPr txBox="1"/>
          <p:nvPr>
            <p:ph type="title"/>
          </p:nvPr>
        </p:nvSpPr>
        <p:spPr>
          <a:xfrm>
            <a:off x="713225" y="2109175"/>
            <a:ext cx="41217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97" name="Google Shape;297;p57"/>
          <p:cNvSpPr txBox="1"/>
          <p:nvPr>
            <p:ph idx="2" type="title"/>
          </p:nvPr>
        </p:nvSpPr>
        <p:spPr>
          <a:xfrm>
            <a:off x="713225" y="1155439"/>
            <a:ext cx="11358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98" name="Google Shape;298;p57"/>
          <p:cNvSpPr txBox="1"/>
          <p:nvPr>
            <p:ph idx="1" type="subTitle"/>
          </p:nvPr>
        </p:nvSpPr>
        <p:spPr>
          <a:xfrm>
            <a:off x="713225" y="2966593"/>
            <a:ext cx="4121700" cy="369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3"/>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nton"/>
              <a:buNone/>
              <a:defRPr b="0" i="0" sz="3000" u="none" cap="none" strike="noStrike">
                <a:solidFill>
                  <a:schemeClr val="dk1"/>
                </a:solidFill>
                <a:latin typeface="Anton"/>
                <a:ea typeface="Anton"/>
                <a:cs typeface="Anton"/>
                <a:sym typeface="Anton"/>
              </a:defRPr>
            </a:lvl1pPr>
            <a:lvl2pPr lvl="1"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2pPr>
            <a:lvl3pPr lvl="2"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3pPr>
            <a:lvl4pPr lvl="3"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4pPr>
            <a:lvl5pPr lvl="4"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5pPr>
            <a:lvl6pPr lvl="5"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6pPr>
            <a:lvl7pPr lvl="6"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7pPr>
            <a:lvl8pPr lvl="7"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8pPr>
            <a:lvl9pPr lvl="8" marR="0" rtl="0" algn="l">
              <a:lnSpc>
                <a:spcPct val="100000"/>
              </a:lnSpc>
              <a:spcBef>
                <a:spcPts val="0"/>
              </a:spcBef>
              <a:spcAft>
                <a:spcPts val="0"/>
              </a:spcAft>
              <a:buClr>
                <a:schemeClr val="dk1"/>
              </a:buClr>
              <a:buSzPts val="3000"/>
              <a:buFont typeface="DM Sans"/>
              <a:buNone/>
              <a:defRPr b="1" i="0" sz="3000" u="none" cap="none" strike="noStrike">
                <a:solidFill>
                  <a:schemeClr val="dk1"/>
                </a:solidFill>
                <a:latin typeface="DM Sans"/>
                <a:ea typeface="DM Sans"/>
                <a:cs typeface="DM Sans"/>
                <a:sym typeface="DM Sans"/>
              </a:defRPr>
            </a:lvl9pPr>
          </a:lstStyle>
          <a:p/>
        </p:txBody>
      </p:sp>
      <p:sp>
        <p:nvSpPr>
          <p:cNvPr id="7" name="Google Shape;7;p53"/>
          <p:cNvSpPr txBox="1"/>
          <p:nvPr>
            <p:ph idx="1" type="body"/>
          </p:nvPr>
        </p:nvSpPr>
        <p:spPr>
          <a:xfrm>
            <a:off x="713225" y="1152475"/>
            <a:ext cx="76818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Catamaran"/>
              <a:buChar char="●"/>
              <a:defRPr b="0" i="0" sz="1400" u="none" cap="none" strike="noStrike">
                <a:solidFill>
                  <a:schemeClr val="dk1"/>
                </a:solidFill>
                <a:latin typeface="Catamaran"/>
                <a:ea typeface="Catamaran"/>
                <a:cs typeface="Catamaran"/>
                <a:sym typeface="Catamaran"/>
              </a:defRPr>
            </a:lvl1pPr>
            <a:lvl2pPr indent="-317500" lvl="1" marL="914400" marR="0" rtl="0" algn="l">
              <a:lnSpc>
                <a:spcPct val="115000"/>
              </a:lnSpc>
              <a:spcBef>
                <a:spcPts val="0"/>
              </a:spcBef>
              <a:spcAft>
                <a:spcPts val="0"/>
              </a:spcAft>
              <a:buClr>
                <a:schemeClr val="dk1"/>
              </a:buClr>
              <a:buSzPts val="1400"/>
              <a:buFont typeface="Catamaran"/>
              <a:buChar char="○"/>
              <a:defRPr b="0" i="0" sz="1400" u="none" cap="none" strike="noStrike">
                <a:solidFill>
                  <a:schemeClr val="dk1"/>
                </a:solidFill>
                <a:latin typeface="Catamaran"/>
                <a:ea typeface="Catamaran"/>
                <a:cs typeface="Catamaran"/>
                <a:sym typeface="Catamaran"/>
              </a:defRPr>
            </a:lvl2pPr>
            <a:lvl3pPr indent="-317500" lvl="2" marL="1371600" marR="0" rtl="0" algn="l">
              <a:lnSpc>
                <a:spcPct val="115000"/>
              </a:lnSpc>
              <a:spcBef>
                <a:spcPts val="0"/>
              </a:spcBef>
              <a:spcAft>
                <a:spcPts val="0"/>
              </a:spcAft>
              <a:buClr>
                <a:schemeClr val="dk1"/>
              </a:buClr>
              <a:buSzPts val="1400"/>
              <a:buFont typeface="Catamaran"/>
              <a:buChar char="■"/>
              <a:defRPr b="0" i="0" sz="1400" u="none" cap="none" strike="noStrike">
                <a:solidFill>
                  <a:schemeClr val="dk1"/>
                </a:solidFill>
                <a:latin typeface="Catamaran"/>
                <a:ea typeface="Catamaran"/>
                <a:cs typeface="Catamaran"/>
                <a:sym typeface="Catamaran"/>
              </a:defRPr>
            </a:lvl3pPr>
            <a:lvl4pPr indent="-317500" lvl="3" marL="1828800" marR="0" rtl="0" algn="l">
              <a:lnSpc>
                <a:spcPct val="115000"/>
              </a:lnSpc>
              <a:spcBef>
                <a:spcPts val="0"/>
              </a:spcBef>
              <a:spcAft>
                <a:spcPts val="0"/>
              </a:spcAft>
              <a:buClr>
                <a:schemeClr val="dk1"/>
              </a:buClr>
              <a:buSzPts val="1400"/>
              <a:buFont typeface="Catamaran"/>
              <a:buChar char="●"/>
              <a:defRPr b="0" i="0" sz="1400" u="none" cap="none" strike="noStrike">
                <a:solidFill>
                  <a:schemeClr val="dk1"/>
                </a:solidFill>
                <a:latin typeface="Catamaran"/>
                <a:ea typeface="Catamaran"/>
                <a:cs typeface="Catamaran"/>
                <a:sym typeface="Catamaran"/>
              </a:defRPr>
            </a:lvl4pPr>
            <a:lvl5pPr indent="-317500" lvl="4" marL="2286000" marR="0" rtl="0" algn="l">
              <a:lnSpc>
                <a:spcPct val="115000"/>
              </a:lnSpc>
              <a:spcBef>
                <a:spcPts val="0"/>
              </a:spcBef>
              <a:spcAft>
                <a:spcPts val="0"/>
              </a:spcAft>
              <a:buClr>
                <a:schemeClr val="dk1"/>
              </a:buClr>
              <a:buSzPts val="1400"/>
              <a:buFont typeface="Catamaran"/>
              <a:buChar char="○"/>
              <a:defRPr b="0" i="0" sz="1400" u="none" cap="none" strike="noStrike">
                <a:solidFill>
                  <a:schemeClr val="dk1"/>
                </a:solidFill>
                <a:latin typeface="Catamaran"/>
                <a:ea typeface="Catamaran"/>
                <a:cs typeface="Catamaran"/>
                <a:sym typeface="Catamaran"/>
              </a:defRPr>
            </a:lvl5pPr>
            <a:lvl6pPr indent="-317500" lvl="5" marL="2743200" marR="0" rtl="0" algn="l">
              <a:lnSpc>
                <a:spcPct val="115000"/>
              </a:lnSpc>
              <a:spcBef>
                <a:spcPts val="0"/>
              </a:spcBef>
              <a:spcAft>
                <a:spcPts val="0"/>
              </a:spcAft>
              <a:buClr>
                <a:schemeClr val="dk1"/>
              </a:buClr>
              <a:buSzPts val="1400"/>
              <a:buFont typeface="Catamaran"/>
              <a:buChar char="■"/>
              <a:defRPr b="0" i="0" sz="1400" u="none" cap="none" strike="noStrike">
                <a:solidFill>
                  <a:schemeClr val="dk1"/>
                </a:solidFill>
                <a:latin typeface="Catamaran"/>
                <a:ea typeface="Catamaran"/>
                <a:cs typeface="Catamaran"/>
                <a:sym typeface="Catamaran"/>
              </a:defRPr>
            </a:lvl6pPr>
            <a:lvl7pPr indent="-317500" lvl="6" marL="3200400" marR="0" rtl="0" algn="l">
              <a:lnSpc>
                <a:spcPct val="115000"/>
              </a:lnSpc>
              <a:spcBef>
                <a:spcPts val="0"/>
              </a:spcBef>
              <a:spcAft>
                <a:spcPts val="0"/>
              </a:spcAft>
              <a:buClr>
                <a:schemeClr val="dk1"/>
              </a:buClr>
              <a:buSzPts val="1400"/>
              <a:buFont typeface="Catamaran"/>
              <a:buChar char="●"/>
              <a:defRPr b="0" i="0" sz="1400" u="none" cap="none" strike="noStrike">
                <a:solidFill>
                  <a:schemeClr val="dk1"/>
                </a:solidFill>
                <a:latin typeface="Catamaran"/>
                <a:ea typeface="Catamaran"/>
                <a:cs typeface="Catamaran"/>
                <a:sym typeface="Catamaran"/>
              </a:defRPr>
            </a:lvl7pPr>
            <a:lvl8pPr indent="-317500" lvl="7" marL="3657600" marR="0" rtl="0" algn="l">
              <a:lnSpc>
                <a:spcPct val="115000"/>
              </a:lnSpc>
              <a:spcBef>
                <a:spcPts val="0"/>
              </a:spcBef>
              <a:spcAft>
                <a:spcPts val="0"/>
              </a:spcAft>
              <a:buClr>
                <a:schemeClr val="dk1"/>
              </a:buClr>
              <a:buSzPts val="1400"/>
              <a:buFont typeface="Catamaran"/>
              <a:buChar char="○"/>
              <a:defRPr b="0" i="0" sz="1400" u="none" cap="none" strike="noStrike">
                <a:solidFill>
                  <a:schemeClr val="dk1"/>
                </a:solidFill>
                <a:latin typeface="Catamaran"/>
                <a:ea typeface="Catamaran"/>
                <a:cs typeface="Catamaran"/>
                <a:sym typeface="Catamaran"/>
              </a:defRPr>
            </a:lvl8pPr>
            <a:lvl9pPr indent="-317500" lvl="8" marL="4114800" marR="0" rtl="0" algn="l">
              <a:lnSpc>
                <a:spcPct val="115000"/>
              </a:lnSpc>
              <a:spcBef>
                <a:spcPts val="0"/>
              </a:spcBef>
              <a:spcAft>
                <a:spcPts val="0"/>
              </a:spcAft>
              <a:buClr>
                <a:schemeClr val="dk1"/>
              </a:buClr>
              <a:buSzPts val="1400"/>
              <a:buFont typeface="Catamaran"/>
              <a:buChar char="■"/>
              <a:defRPr b="0" i="0" sz="1400" u="none" cap="none" strike="noStrike">
                <a:solidFill>
                  <a:schemeClr val="dk1"/>
                </a:solidFill>
                <a:latin typeface="Catamaran"/>
                <a:ea typeface="Catamaran"/>
                <a:cs typeface="Catamaran"/>
                <a:sym typeface="Catamaran"/>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0E0E"/>
        </a:solidFill>
      </p:bgPr>
    </p:bg>
    <p:spTree>
      <p:nvGrpSpPr>
        <p:cNvPr id="824" name="Shape 824"/>
        <p:cNvGrpSpPr/>
        <p:nvPr/>
      </p:nvGrpSpPr>
      <p:grpSpPr>
        <a:xfrm>
          <a:off x="0" y="0"/>
          <a:ext cx="0" cy="0"/>
          <a:chOff x="0" y="0"/>
          <a:chExt cx="0" cy="0"/>
        </a:xfrm>
      </p:grpSpPr>
      <p:sp>
        <p:nvSpPr>
          <p:cNvPr id="825" name="Google Shape;825;g2d8c5a0f0f5_0_0"/>
          <p:cNvSpPr txBox="1"/>
          <p:nvPr>
            <p:ph type="ctrTitle"/>
          </p:nvPr>
        </p:nvSpPr>
        <p:spPr>
          <a:xfrm>
            <a:off x="713225" y="835700"/>
            <a:ext cx="5243700" cy="1718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
              <a:t>Tech Forge I</a:t>
            </a:r>
            <a:endParaRPr/>
          </a:p>
        </p:txBody>
      </p:sp>
      <p:sp>
        <p:nvSpPr>
          <p:cNvPr id="826" name="Google Shape;826;g2d8c5a0f0f5_0_0"/>
          <p:cNvSpPr txBox="1"/>
          <p:nvPr>
            <p:ph idx="1" type="subTitle"/>
          </p:nvPr>
        </p:nvSpPr>
        <p:spPr>
          <a:xfrm>
            <a:off x="713225" y="2554100"/>
            <a:ext cx="5243700" cy="853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a:t>Prof. Esp. Douglas Américo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g1f2d586cab6_0_84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Calibri"/>
                <a:ea typeface="Calibri"/>
                <a:cs typeface="Calibri"/>
                <a:sym typeface="Calibri"/>
              </a:rPr>
              <a:t>Repetição ou Iteração por contagem</a:t>
            </a:r>
            <a:endParaRPr/>
          </a:p>
        </p:txBody>
      </p:sp>
      <p:sp>
        <p:nvSpPr>
          <p:cNvPr id="898" name="Google Shape;898;g1f2d586cab6_0_845"/>
          <p:cNvSpPr txBox="1"/>
          <p:nvPr>
            <p:ph idx="1" type="subTitle"/>
          </p:nvPr>
        </p:nvSpPr>
        <p:spPr>
          <a:xfrm>
            <a:off x="1434900" y="1335350"/>
            <a:ext cx="6274200" cy="1659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800"/>
              </a:spcBef>
              <a:spcAft>
                <a:spcPts val="0"/>
              </a:spcAft>
              <a:buSzPts val="2000"/>
              <a:buFont typeface="Calibri"/>
              <a:buChar char="●"/>
            </a:pPr>
            <a:r>
              <a:rPr lang="en" sz="2000">
                <a:latin typeface="Calibri"/>
                <a:ea typeface="Calibri"/>
                <a:cs typeface="Calibri"/>
                <a:sym typeface="Calibri"/>
              </a:rPr>
              <a:t>Acumulador</a:t>
            </a:r>
            <a:endParaRPr sz="2000">
              <a:latin typeface="Calibri"/>
              <a:ea typeface="Calibri"/>
              <a:cs typeface="Calibri"/>
              <a:sym typeface="Calibri"/>
            </a:endParaRPr>
          </a:p>
          <a:p>
            <a:pPr indent="0" lvl="0" marL="457200" rtl="0" algn="l">
              <a:lnSpc>
                <a:spcPct val="115000"/>
              </a:lnSpc>
              <a:spcBef>
                <a:spcPts val="700"/>
              </a:spcBef>
              <a:spcAft>
                <a:spcPts val="0"/>
              </a:spcAft>
              <a:buSzPts val="1600"/>
              <a:buNone/>
            </a:pPr>
            <a:r>
              <a:rPr lang="en" sz="2000">
                <a:latin typeface="Calibri"/>
                <a:ea typeface="Calibri"/>
                <a:cs typeface="Calibri"/>
                <a:sym typeface="Calibri"/>
              </a:rPr>
              <a:t>- Somar os números de 1 a 10. </a:t>
            </a:r>
            <a:endParaRPr sz="2000">
              <a:latin typeface="Calibri"/>
              <a:ea typeface="Calibri"/>
              <a:cs typeface="Calibri"/>
              <a:sym typeface="Calibri"/>
            </a:endParaRPr>
          </a:p>
          <a:p>
            <a:pPr indent="-355600" lvl="0" marL="457200" rtl="0" algn="l">
              <a:lnSpc>
                <a:spcPct val="115000"/>
              </a:lnSpc>
              <a:spcBef>
                <a:spcPts val="600"/>
              </a:spcBef>
              <a:spcAft>
                <a:spcPts val="0"/>
              </a:spcAft>
              <a:buSzPts val="2000"/>
              <a:buFont typeface="Calibri"/>
              <a:buChar char="●"/>
            </a:pPr>
            <a:r>
              <a:rPr lang="en" sz="2000">
                <a:latin typeface="Calibri"/>
                <a:ea typeface="Calibri"/>
                <a:cs typeface="Calibri"/>
                <a:sym typeface="Calibri"/>
              </a:rPr>
              <a:t>1+2+3+4+5+6+7+8+9+10 = ???</a:t>
            </a:r>
            <a:endParaRPr sz="2000">
              <a:latin typeface="Calibri"/>
              <a:ea typeface="Calibri"/>
              <a:cs typeface="Calibri"/>
              <a:sym typeface="Calibri"/>
            </a:endParaRPr>
          </a:p>
          <a:p>
            <a:pPr indent="0" lvl="0" marL="0" rtl="0" algn="l">
              <a:lnSpc>
                <a:spcPct val="115000"/>
              </a:lnSpc>
              <a:spcBef>
                <a:spcPts val="0"/>
              </a:spcBef>
              <a:spcAft>
                <a:spcPts val="0"/>
              </a:spcAft>
              <a:buSzPts val="1600"/>
              <a:buNone/>
            </a:pPr>
            <a:r>
              <a:t/>
            </a:r>
            <a:endParaRPr sz="2000">
              <a:latin typeface="Calibri"/>
              <a:ea typeface="Calibri"/>
              <a:cs typeface="Calibri"/>
              <a:sym typeface="Calibri"/>
            </a:endParaRPr>
          </a:p>
          <a:p>
            <a:pPr indent="0" lvl="0" marL="0" rtl="0" algn="l">
              <a:lnSpc>
                <a:spcPct val="135714"/>
              </a:lnSpc>
              <a:spcBef>
                <a:spcPts val="0"/>
              </a:spcBef>
              <a:spcAft>
                <a:spcPts val="0"/>
              </a:spcAft>
              <a:buSzPts val="1600"/>
              <a:buNone/>
            </a:pPr>
            <a:r>
              <a:t/>
            </a:r>
            <a:endParaRPr sz="2000">
              <a:solidFill>
                <a:srgbClr val="CCCCCC"/>
              </a:solidFill>
              <a:latin typeface="Courier New"/>
              <a:ea typeface="Courier New"/>
              <a:cs typeface="Courier New"/>
              <a:sym typeface="Courier New"/>
            </a:endParaRPr>
          </a:p>
          <a:p>
            <a:pPr indent="0" lvl="0" marL="0" rtl="0" algn="l">
              <a:lnSpc>
                <a:spcPct val="115000"/>
              </a:lnSpc>
              <a:spcBef>
                <a:spcPts val="0"/>
              </a:spcBef>
              <a:spcAft>
                <a:spcPts val="0"/>
              </a:spcAft>
              <a:buSzPts val="1600"/>
              <a:buNone/>
            </a:pPr>
            <a:r>
              <a:t/>
            </a:r>
            <a:endParaRPr sz="1800">
              <a:latin typeface="Calibri"/>
              <a:ea typeface="Calibri"/>
              <a:cs typeface="Calibri"/>
              <a:sym typeface="Calibri"/>
            </a:endParaRPr>
          </a:p>
          <a:p>
            <a:pPr indent="0" lvl="0" marL="0" rtl="0" algn="l">
              <a:lnSpc>
                <a:spcPct val="115000"/>
              </a:lnSpc>
              <a:spcBef>
                <a:spcPts val="0"/>
              </a:spcBef>
              <a:spcAft>
                <a:spcPts val="0"/>
              </a:spcAft>
              <a:buSzPts val="1600"/>
              <a:buNone/>
            </a:pPr>
            <a:r>
              <a:t/>
            </a:r>
            <a:endParaRPr sz="1800">
              <a:latin typeface="Calibri"/>
              <a:ea typeface="Calibri"/>
              <a:cs typeface="Calibri"/>
              <a:sym typeface="Calibri"/>
            </a:endParaRPr>
          </a:p>
          <a:p>
            <a:pPr indent="0" lvl="0" marL="0" rtl="0" algn="l">
              <a:lnSpc>
                <a:spcPct val="115000"/>
              </a:lnSpc>
              <a:spcBef>
                <a:spcPts val="800"/>
              </a:spcBef>
              <a:spcAft>
                <a:spcPts val="0"/>
              </a:spcAft>
              <a:buSzPts val="1600"/>
              <a:buNone/>
            </a:pPr>
            <a:r>
              <a:t/>
            </a:r>
            <a:endParaRPr sz="1800">
              <a:latin typeface="Calibri"/>
              <a:ea typeface="Calibri"/>
              <a:cs typeface="Calibri"/>
              <a:sym typeface="Calibri"/>
            </a:endParaRPr>
          </a:p>
          <a:p>
            <a:pPr indent="0" lvl="0" marL="0" rtl="0" algn="l">
              <a:lnSpc>
                <a:spcPct val="115000"/>
              </a:lnSpc>
              <a:spcBef>
                <a:spcPts val="1000"/>
              </a:spcBef>
              <a:spcAft>
                <a:spcPts val="0"/>
              </a:spcAft>
              <a:buSzPts val="1600"/>
              <a:buNone/>
            </a:pPr>
            <a:r>
              <a:t/>
            </a:r>
            <a:endParaRPr/>
          </a:p>
        </p:txBody>
      </p:sp>
      <p:sp>
        <p:nvSpPr>
          <p:cNvPr id="899" name="Google Shape;899;g1f2d586cab6_0_845"/>
          <p:cNvSpPr txBox="1"/>
          <p:nvPr>
            <p:ph idx="1" type="subTitle"/>
          </p:nvPr>
        </p:nvSpPr>
        <p:spPr>
          <a:xfrm>
            <a:off x="1543800" y="2994650"/>
            <a:ext cx="6274200" cy="1659300"/>
          </a:xfrm>
          <a:prstGeom prst="rect">
            <a:avLst/>
          </a:prstGeom>
          <a:noFill/>
          <a:ln>
            <a:noFill/>
          </a:ln>
        </p:spPr>
        <p:txBody>
          <a:bodyPr anchorCtr="0" anchor="t" bIns="91425" lIns="91425" spcFirstLastPara="1" rIns="91425" wrap="square" tIns="91425">
            <a:noAutofit/>
          </a:bodyPr>
          <a:lstStyle/>
          <a:p>
            <a:pPr indent="0" lvl="0" marL="0" rtl="0" algn="l">
              <a:lnSpc>
                <a:spcPct val="162857"/>
              </a:lnSpc>
              <a:spcBef>
                <a:spcPts val="0"/>
              </a:spcBef>
              <a:spcAft>
                <a:spcPts val="0"/>
              </a:spcAft>
              <a:buNone/>
            </a:pPr>
            <a:r>
              <a:rPr lang="en" sz="2000">
                <a:solidFill>
                  <a:srgbClr val="569CD6"/>
                </a:solidFill>
                <a:latin typeface="Courier New"/>
                <a:ea typeface="Courier New"/>
                <a:cs typeface="Courier New"/>
                <a:sym typeface="Courier New"/>
              </a:rPr>
              <a:t>var</a:t>
            </a:r>
            <a:r>
              <a:rPr lang="en" sz="2000">
                <a:solidFill>
                  <a:srgbClr val="CCCCCC"/>
                </a:solidFill>
                <a:latin typeface="Courier New"/>
                <a:ea typeface="Courier New"/>
                <a:cs typeface="Courier New"/>
                <a:sym typeface="Courier New"/>
              </a:rPr>
              <a:t> </a:t>
            </a:r>
            <a:r>
              <a:rPr lang="en" sz="2000">
                <a:solidFill>
                  <a:srgbClr val="9CDCFE"/>
                </a:solidFill>
                <a:latin typeface="Courier New"/>
                <a:ea typeface="Courier New"/>
                <a:cs typeface="Courier New"/>
                <a:sym typeface="Courier New"/>
              </a:rPr>
              <a:t>soma</a:t>
            </a:r>
            <a:r>
              <a:rPr lang="en" sz="2000">
                <a:solidFill>
                  <a:srgbClr val="CCCCCC"/>
                </a:solidFill>
                <a:latin typeface="Courier New"/>
                <a:ea typeface="Courier New"/>
                <a:cs typeface="Courier New"/>
                <a:sym typeface="Courier New"/>
              </a:rPr>
              <a:t> </a:t>
            </a:r>
            <a:r>
              <a:rPr lang="en" sz="2000">
                <a:solidFill>
                  <a:srgbClr val="D4D4D4"/>
                </a:solidFill>
                <a:latin typeface="Courier New"/>
                <a:ea typeface="Courier New"/>
                <a:cs typeface="Courier New"/>
                <a:sym typeface="Courier New"/>
              </a:rPr>
              <a:t>=</a:t>
            </a:r>
            <a:r>
              <a:rPr lang="en" sz="2000">
                <a:solidFill>
                  <a:srgbClr val="CCCCCC"/>
                </a:solidFill>
                <a:latin typeface="Courier New"/>
                <a:ea typeface="Courier New"/>
                <a:cs typeface="Courier New"/>
                <a:sym typeface="Courier New"/>
              </a:rPr>
              <a:t> </a:t>
            </a:r>
            <a:r>
              <a:rPr lang="en" sz="2000">
                <a:solidFill>
                  <a:srgbClr val="B5CEA8"/>
                </a:solidFill>
                <a:latin typeface="Courier New"/>
                <a:ea typeface="Courier New"/>
                <a:cs typeface="Courier New"/>
                <a:sym typeface="Courier New"/>
              </a:rPr>
              <a:t>0</a:t>
            </a:r>
            <a:r>
              <a:rPr lang="en" sz="2000">
                <a:solidFill>
                  <a:srgbClr val="CCCCCC"/>
                </a:solidFill>
                <a:latin typeface="Courier New"/>
                <a:ea typeface="Courier New"/>
                <a:cs typeface="Courier New"/>
                <a:sym typeface="Courier New"/>
              </a:rPr>
              <a:t>;</a:t>
            </a:r>
            <a:endParaRPr sz="2000">
              <a:solidFill>
                <a:srgbClr val="CCCCCC"/>
              </a:solidFill>
              <a:latin typeface="Courier New"/>
              <a:ea typeface="Courier New"/>
              <a:cs typeface="Courier New"/>
              <a:sym typeface="Courier New"/>
            </a:endParaRPr>
          </a:p>
          <a:p>
            <a:pPr indent="0" lvl="0" marL="0" rtl="0" algn="l">
              <a:lnSpc>
                <a:spcPct val="162857"/>
              </a:lnSpc>
              <a:spcBef>
                <a:spcPts val="0"/>
              </a:spcBef>
              <a:spcAft>
                <a:spcPts val="0"/>
              </a:spcAft>
              <a:buNone/>
            </a:pPr>
            <a:r>
              <a:rPr lang="en" sz="2000">
                <a:solidFill>
                  <a:srgbClr val="C586C0"/>
                </a:solidFill>
                <a:latin typeface="Courier New"/>
                <a:ea typeface="Courier New"/>
                <a:cs typeface="Courier New"/>
                <a:sym typeface="Courier New"/>
              </a:rPr>
              <a:t>for</a:t>
            </a:r>
            <a:r>
              <a:rPr lang="en" sz="2000">
                <a:solidFill>
                  <a:srgbClr val="CCCCCC"/>
                </a:solidFill>
                <a:latin typeface="Courier New"/>
                <a:ea typeface="Courier New"/>
                <a:cs typeface="Courier New"/>
                <a:sym typeface="Courier New"/>
              </a:rPr>
              <a:t> (</a:t>
            </a:r>
            <a:r>
              <a:rPr lang="en" sz="2000">
                <a:solidFill>
                  <a:srgbClr val="9CDCFE"/>
                </a:solidFill>
                <a:latin typeface="Courier New"/>
                <a:ea typeface="Courier New"/>
                <a:cs typeface="Courier New"/>
                <a:sym typeface="Courier New"/>
              </a:rPr>
              <a:t>x</a:t>
            </a:r>
            <a:r>
              <a:rPr lang="en" sz="2000">
                <a:solidFill>
                  <a:srgbClr val="CCCCCC"/>
                </a:solidFill>
                <a:latin typeface="Courier New"/>
                <a:ea typeface="Courier New"/>
                <a:cs typeface="Courier New"/>
                <a:sym typeface="Courier New"/>
              </a:rPr>
              <a:t> </a:t>
            </a:r>
            <a:r>
              <a:rPr lang="en" sz="2000">
                <a:solidFill>
                  <a:srgbClr val="D4D4D4"/>
                </a:solidFill>
                <a:latin typeface="Courier New"/>
                <a:ea typeface="Courier New"/>
                <a:cs typeface="Courier New"/>
                <a:sym typeface="Courier New"/>
              </a:rPr>
              <a:t>=</a:t>
            </a:r>
            <a:r>
              <a:rPr lang="en" sz="2000">
                <a:solidFill>
                  <a:srgbClr val="CCCCCC"/>
                </a:solidFill>
                <a:latin typeface="Courier New"/>
                <a:ea typeface="Courier New"/>
                <a:cs typeface="Courier New"/>
                <a:sym typeface="Courier New"/>
              </a:rPr>
              <a:t> </a:t>
            </a:r>
            <a:r>
              <a:rPr lang="en" sz="2000">
                <a:solidFill>
                  <a:srgbClr val="B5CEA8"/>
                </a:solidFill>
                <a:latin typeface="Courier New"/>
                <a:ea typeface="Courier New"/>
                <a:cs typeface="Courier New"/>
                <a:sym typeface="Courier New"/>
              </a:rPr>
              <a:t>1</a:t>
            </a:r>
            <a:r>
              <a:rPr lang="en" sz="2000">
                <a:solidFill>
                  <a:srgbClr val="CCCCCC"/>
                </a:solidFill>
                <a:latin typeface="Courier New"/>
                <a:ea typeface="Courier New"/>
                <a:cs typeface="Courier New"/>
                <a:sym typeface="Courier New"/>
              </a:rPr>
              <a:t>; </a:t>
            </a:r>
            <a:r>
              <a:rPr lang="en" sz="2000">
                <a:solidFill>
                  <a:srgbClr val="9CDCFE"/>
                </a:solidFill>
                <a:latin typeface="Courier New"/>
                <a:ea typeface="Courier New"/>
                <a:cs typeface="Courier New"/>
                <a:sym typeface="Courier New"/>
              </a:rPr>
              <a:t>x</a:t>
            </a:r>
            <a:r>
              <a:rPr lang="en" sz="2000">
                <a:solidFill>
                  <a:srgbClr val="D4D4D4"/>
                </a:solidFill>
                <a:latin typeface="Courier New"/>
                <a:ea typeface="Courier New"/>
                <a:cs typeface="Courier New"/>
                <a:sym typeface="Courier New"/>
              </a:rPr>
              <a:t>&lt;=</a:t>
            </a:r>
            <a:r>
              <a:rPr lang="en" sz="2000">
                <a:solidFill>
                  <a:srgbClr val="B5CEA8"/>
                </a:solidFill>
                <a:latin typeface="Courier New"/>
                <a:ea typeface="Courier New"/>
                <a:cs typeface="Courier New"/>
                <a:sym typeface="Courier New"/>
              </a:rPr>
              <a:t>10</a:t>
            </a:r>
            <a:r>
              <a:rPr lang="en" sz="2000">
                <a:solidFill>
                  <a:srgbClr val="CCCCCC"/>
                </a:solidFill>
                <a:latin typeface="Courier New"/>
                <a:ea typeface="Courier New"/>
                <a:cs typeface="Courier New"/>
                <a:sym typeface="Courier New"/>
              </a:rPr>
              <a:t>; </a:t>
            </a:r>
            <a:r>
              <a:rPr lang="en" sz="2000">
                <a:solidFill>
                  <a:srgbClr val="9CDCFE"/>
                </a:solidFill>
                <a:latin typeface="Courier New"/>
                <a:ea typeface="Courier New"/>
                <a:cs typeface="Courier New"/>
                <a:sym typeface="Courier New"/>
              </a:rPr>
              <a:t>x</a:t>
            </a:r>
            <a:r>
              <a:rPr lang="en" sz="2000">
                <a:solidFill>
                  <a:srgbClr val="D4D4D4"/>
                </a:solidFill>
                <a:latin typeface="Courier New"/>
                <a:ea typeface="Courier New"/>
                <a:cs typeface="Courier New"/>
                <a:sym typeface="Courier New"/>
              </a:rPr>
              <a:t>++</a:t>
            </a:r>
            <a:r>
              <a:rPr lang="en" sz="2000">
                <a:solidFill>
                  <a:srgbClr val="CCCCCC"/>
                </a:solidFill>
                <a:latin typeface="Courier New"/>
                <a:ea typeface="Courier New"/>
                <a:cs typeface="Courier New"/>
                <a:sym typeface="Courier New"/>
              </a:rPr>
              <a:t>){</a:t>
            </a:r>
            <a:endParaRPr sz="2000">
              <a:solidFill>
                <a:srgbClr val="CCCCCC"/>
              </a:solidFill>
              <a:latin typeface="Courier New"/>
              <a:ea typeface="Courier New"/>
              <a:cs typeface="Courier New"/>
              <a:sym typeface="Courier New"/>
            </a:endParaRPr>
          </a:p>
          <a:p>
            <a:pPr indent="457200" lvl="0" marL="0" rtl="0" algn="l">
              <a:lnSpc>
                <a:spcPct val="162857"/>
              </a:lnSpc>
              <a:spcBef>
                <a:spcPts val="0"/>
              </a:spcBef>
              <a:spcAft>
                <a:spcPts val="0"/>
              </a:spcAft>
              <a:buNone/>
            </a:pPr>
            <a:r>
              <a:rPr lang="en" sz="2000">
                <a:solidFill>
                  <a:srgbClr val="9CDCFE"/>
                </a:solidFill>
                <a:latin typeface="Courier New"/>
                <a:ea typeface="Courier New"/>
                <a:cs typeface="Courier New"/>
                <a:sym typeface="Courier New"/>
              </a:rPr>
              <a:t>soma</a:t>
            </a:r>
            <a:r>
              <a:rPr lang="en" sz="2000">
                <a:solidFill>
                  <a:srgbClr val="CCCCCC"/>
                </a:solidFill>
                <a:latin typeface="Courier New"/>
                <a:ea typeface="Courier New"/>
                <a:cs typeface="Courier New"/>
                <a:sym typeface="Courier New"/>
              </a:rPr>
              <a:t> </a:t>
            </a:r>
            <a:r>
              <a:rPr lang="en" sz="2000">
                <a:solidFill>
                  <a:srgbClr val="D4D4D4"/>
                </a:solidFill>
                <a:latin typeface="Courier New"/>
                <a:ea typeface="Courier New"/>
                <a:cs typeface="Courier New"/>
                <a:sym typeface="Courier New"/>
              </a:rPr>
              <a:t>=</a:t>
            </a:r>
            <a:r>
              <a:rPr lang="en" sz="2000">
                <a:solidFill>
                  <a:srgbClr val="CCCCCC"/>
                </a:solidFill>
                <a:latin typeface="Courier New"/>
                <a:ea typeface="Courier New"/>
                <a:cs typeface="Courier New"/>
                <a:sym typeface="Courier New"/>
              </a:rPr>
              <a:t> </a:t>
            </a:r>
            <a:r>
              <a:rPr lang="en" sz="2000">
                <a:solidFill>
                  <a:srgbClr val="9CDCFE"/>
                </a:solidFill>
                <a:latin typeface="Courier New"/>
                <a:ea typeface="Courier New"/>
                <a:cs typeface="Courier New"/>
                <a:sym typeface="Courier New"/>
              </a:rPr>
              <a:t>soma</a:t>
            </a:r>
            <a:r>
              <a:rPr lang="en" sz="2000">
                <a:solidFill>
                  <a:srgbClr val="CCCCCC"/>
                </a:solidFill>
                <a:latin typeface="Courier New"/>
                <a:ea typeface="Courier New"/>
                <a:cs typeface="Courier New"/>
                <a:sym typeface="Courier New"/>
              </a:rPr>
              <a:t> </a:t>
            </a:r>
            <a:r>
              <a:rPr lang="en" sz="2000">
                <a:solidFill>
                  <a:srgbClr val="D4D4D4"/>
                </a:solidFill>
                <a:latin typeface="Courier New"/>
                <a:ea typeface="Courier New"/>
                <a:cs typeface="Courier New"/>
                <a:sym typeface="Courier New"/>
              </a:rPr>
              <a:t>+</a:t>
            </a:r>
            <a:r>
              <a:rPr lang="en" sz="2000">
                <a:solidFill>
                  <a:srgbClr val="CCCCCC"/>
                </a:solidFill>
                <a:latin typeface="Courier New"/>
                <a:ea typeface="Courier New"/>
                <a:cs typeface="Courier New"/>
                <a:sym typeface="Courier New"/>
              </a:rPr>
              <a:t> </a:t>
            </a:r>
            <a:r>
              <a:rPr lang="en" sz="2000">
                <a:solidFill>
                  <a:srgbClr val="9CDCFE"/>
                </a:solidFill>
                <a:latin typeface="Courier New"/>
                <a:ea typeface="Courier New"/>
                <a:cs typeface="Courier New"/>
                <a:sym typeface="Courier New"/>
              </a:rPr>
              <a:t>x</a:t>
            </a:r>
            <a:r>
              <a:rPr lang="en" sz="2000">
                <a:solidFill>
                  <a:srgbClr val="CCCCCC"/>
                </a:solidFill>
                <a:latin typeface="Courier New"/>
                <a:ea typeface="Courier New"/>
                <a:cs typeface="Courier New"/>
                <a:sym typeface="Courier New"/>
              </a:rPr>
              <a:t>;</a:t>
            </a:r>
            <a:endParaRPr sz="2000">
              <a:solidFill>
                <a:srgbClr val="CCCCCC"/>
              </a:solidFill>
              <a:latin typeface="Courier New"/>
              <a:ea typeface="Courier New"/>
              <a:cs typeface="Courier New"/>
              <a:sym typeface="Courier New"/>
            </a:endParaRPr>
          </a:p>
          <a:p>
            <a:pPr indent="0" lvl="0" marL="0" rtl="0" algn="l">
              <a:lnSpc>
                <a:spcPct val="162857"/>
              </a:lnSpc>
              <a:spcBef>
                <a:spcPts val="0"/>
              </a:spcBef>
              <a:spcAft>
                <a:spcPts val="0"/>
              </a:spcAft>
              <a:buNone/>
            </a:pPr>
            <a:r>
              <a:rPr lang="en" sz="2000">
                <a:solidFill>
                  <a:srgbClr val="CCCCCC"/>
                </a:solidFill>
                <a:latin typeface="Courier New"/>
                <a:ea typeface="Courier New"/>
                <a:cs typeface="Courier New"/>
                <a:sym typeface="Courier New"/>
              </a:rPr>
              <a:t>}</a:t>
            </a:r>
            <a:endParaRPr sz="2000">
              <a:solidFill>
                <a:srgbClr val="CCCCCC"/>
              </a:solidFill>
              <a:latin typeface="Courier New"/>
              <a:ea typeface="Courier New"/>
              <a:cs typeface="Courier New"/>
              <a:sym typeface="Courier New"/>
            </a:endParaRPr>
          </a:p>
          <a:p>
            <a:pPr indent="0" lvl="0" marL="0" rtl="0" algn="l">
              <a:spcBef>
                <a:spcPts val="0"/>
              </a:spcBef>
              <a:spcAft>
                <a:spcPts val="0"/>
              </a:spcAft>
              <a:buNone/>
            </a:pPr>
            <a:r>
              <a:t/>
            </a:r>
            <a:endParaRPr sz="2000">
              <a:solidFill>
                <a:srgbClr val="CCCCCC"/>
              </a:solidFill>
              <a:latin typeface="Courier New"/>
              <a:ea typeface="Courier New"/>
              <a:cs typeface="Courier New"/>
              <a:sym typeface="Courier New"/>
            </a:endParaRPr>
          </a:p>
          <a:p>
            <a:pPr indent="0" lvl="0" marL="0" rtl="0" algn="l">
              <a:lnSpc>
                <a:spcPct val="115000"/>
              </a:lnSpc>
              <a:spcBef>
                <a:spcPts val="600"/>
              </a:spcBef>
              <a:spcAft>
                <a:spcPts val="0"/>
              </a:spcAft>
              <a:buNone/>
            </a:pPr>
            <a:r>
              <a:t/>
            </a:r>
            <a:endParaRPr sz="2000">
              <a:latin typeface="Calibri"/>
              <a:ea typeface="Calibri"/>
              <a:cs typeface="Calibri"/>
              <a:sym typeface="Calibri"/>
            </a:endParaRPr>
          </a:p>
          <a:p>
            <a:pPr indent="0" lvl="0" marL="0" rtl="0" algn="l">
              <a:lnSpc>
                <a:spcPct val="115000"/>
              </a:lnSpc>
              <a:spcBef>
                <a:spcPts val="0"/>
              </a:spcBef>
              <a:spcAft>
                <a:spcPts val="0"/>
              </a:spcAft>
              <a:buSzPts val="1600"/>
              <a:buNone/>
            </a:pPr>
            <a:r>
              <a:t/>
            </a:r>
            <a:endParaRPr sz="2000">
              <a:latin typeface="Calibri"/>
              <a:ea typeface="Calibri"/>
              <a:cs typeface="Calibri"/>
              <a:sym typeface="Calibri"/>
            </a:endParaRPr>
          </a:p>
          <a:p>
            <a:pPr indent="0" lvl="0" marL="0" rtl="0" algn="l">
              <a:lnSpc>
                <a:spcPct val="135714"/>
              </a:lnSpc>
              <a:spcBef>
                <a:spcPts val="0"/>
              </a:spcBef>
              <a:spcAft>
                <a:spcPts val="0"/>
              </a:spcAft>
              <a:buSzPts val="1600"/>
              <a:buNone/>
            </a:pPr>
            <a:r>
              <a:t/>
            </a:r>
            <a:endParaRPr sz="2000">
              <a:solidFill>
                <a:srgbClr val="CCCCCC"/>
              </a:solidFill>
              <a:latin typeface="Courier New"/>
              <a:ea typeface="Courier New"/>
              <a:cs typeface="Courier New"/>
              <a:sym typeface="Courier New"/>
            </a:endParaRPr>
          </a:p>
          <a:p>
            <a:pPr indent="0" lvl="0" marL="0" rtl="0" algn="l">
              <a:lnSpc>
                <a:spcPct val="115000"/>
              </a:lnSpc>
              <a:spcBef>
                <a:spcPts val="0"/>
              </a:spcBef>
              <a:spcAft>
                <a:spcPts val="0"/>
              </a:spcAft>
              <a:buSzPts val="1600"/>
              <a:buNone/>
            </a:pPr>
            <a:r>
              <a:t/>
            </a:r>
            <a:endParaRPr sz="1800">
              <a:latin typeface="Calibri"/>
              <a:ea typeface="Calibri"/>
              <a:cs typeface="Calibri"/>
              <a:sym typeface="Calibri"/>
            </a:endParaRPr>
          </a:p>
          <a:p>
            <a:pPr indent="0" lvl="0" marL="0" rtl="0" algn="l">
              <a:lnSpc>
                <a:spcPct val="115000"/>
              </a:lnSpc>
              <a:spcBef>
                <a:spcPts val="0"/>
              </a:spcBef>
              <a:spcAft>
                <a:spcPts val="0"/>
              </a:spcAft>
              <a:buSzPts val="1600"/>
              <a:buNone/>
            </a:pPr>
            <a:r>
              <a:t/>
            </a:r>
            <a:endParaRPr sz="1800">
              <a:latin typeface="Calibri"/>
              <a:ea typeface="Calibri"/>
              <a:cs typeface="Calibri"/>
              <a:sym typeface="Calibri"/>
            </a:endParaRPr>
          </a:p>
          <a:p>
            <a:pPr indent="0" lvl="0" marL="0" rtl="0" algn="l">
              <a:lnSpc>
                <a:spcPct val="115000"/>
              </a:lnSpc>
              <a:spcBef>
                <a:spcPts val="800"/>
              </a:spcBef>
              <a:spcAft>
                <a:spcPts val="0"/>
              </a:spcAft>
              <a:buSzPts val="1600"/>
              <a:buNone/>
            </a:pPr>
            <a:r>
              <a:t/>
            </a:r>
            <a:endParaRPr sz="1800">
              <a:latin typeface="Calibri"/>
              <a:ea typeface="Calibri"/>
              <a:cs typeface="Calibri"/>
              <a:sym typeface="Calibri"/>
            </a:endParaRPr>
          </a:p>
          <a:p>
            <a:pPr indent="0" lvl="0" marL="0" rtl="0" algn="l">
              <a:lnSpc>
                <a:spcPct val="115000"/>
              </a:lnSpc>
              <a:spcBef>
                <a:spcPts val="1000"/>
              </a:spcBef>
              <a:spcAft>
                <a:spcPts val="0"/>
              </a:spcAft>
              <a:buSzPts val="16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g2d9095bd0f1_0_849"/>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Calibri"/>
                <a:ea typeface="Calibri"/>
                <a:cs typeface="Calibri"/>
                <a:sym typeface="Calibri"/>
              </a:rPr>
              <a:t>Repetição ou Iteração por contagem</a:t>
            </a:r>
            <a:endParaRPr/>
          </a:p>
        </p:txBody>
      </p:sp>
      <p:sp>
        <p:nvSpPr>
          <p:cNvPr id="905" name="Google Shape;905;g2d9095bd0f1_0_849"/>
          <p:cNvSpPr txBox="1"/>
          <p:nvPr>
            <p:ph idx="1" type="subTitle"/>
          </p:nvPr>
        </p:nvSpPr>
        <p:spPr>
          <a:xfrm>
            <a:off x="1434900" y="1335350"/>
            <a:ext cx="6274200" cy="11592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600"/>
              </a:spcBef>
              <a:spcAft>
                <a:spcPts val="0"/>
              </a:spcAft>
              <a:buSzPts val="2000"/>
              <a:buFont typeface="Calibri"/>
              <a:buChar char="●"/>
            </a:pPr>
            <a:r>
              <a:rPr lang="en" sz="2000">
                <a:latin typeface="Calibri"/>
                <a:ea typeface="Calibri"/>
                <a:cs typeface="Calibri"/>
                <a:sym typeface="Calibri"/>
              </a:rPr>
              <a:t>Contador</a:t>
            </a:r>
            <a:endParaRPr sz="2000">
              <a:latin typeface="Calibri"/>
              <a:ea typeface="Calibri"/>
              <a:cs typeface="Calibri"/>
              <a:sym typeface="Calibri"/>
            </a:endParaRPr>
          </a:p>
          <a:p>
            <a:pPr indent="-355600" lvl="0" marL="457200" rtl="0" algn="l">
              <a:lnSpc>
                <a:spcPct val="115000"/>
              </a:lnSpc>
              <a:spcBef>
                <a:spcPts val="600"/>
              </a:spcBef>
              <a:spcAft>
                <a:spcPts val="0"/>
              </a:spcAft>
              <a:buSzPts val="2000"/>
              <a:buFont typeface="Calibri"/>
              <a:buChar char="●"/>
            </a:pPr>
            <a:r>
              <a:rPr lang="en" sz="2000">
                <a:latin typeface="Calibri"/>
                <a:ea typeface="Calibri"/>
                <a:cs typeface="Calibri"/>
                <a:sym typeface="Calibri"/>
              </a:rPr>
              <a:t>Quantos números pares têm entre 121 e 237. </a:t>
            </a:r>
            <a:endParaRPr sz="2000">
              <a:latin typeface="Calibri"/>
              <a:ea typeface="Calibri"/>
              <a:cs typeface="Calibri"/>
              <a:sym typeface="Calibri"/>
            </a:endParaRPr>
          </a:p>
          <a:p>
            <a:pPr indent="0" lvl="0" marL="0" rtl="0" algn="l">
              <a:lnSpc>
                <a:spcPct val="115000"/>
              </a:lnSpc>
              <a:spcBef>
                <a:spcPts val="0"/>
              </a:spcBef>
              <a:spcAft>
                <a:spcPts val="0"/>
              </a:spcAft>
              <a:buSzPts val="1600"/>
              <a:buNone/>
            </a:pPr>
            <a:r>
              <a:t/>
            </a:r>
            <a:endParaRPr sz="2000">
              <a:latin typeface="Calibri"/>
              <a:ea typeface="Calibri"/>
              <a:cs typeface="Calibri"/>
              <a:sym typeface="Calibri"/>
            </a:endParaRPr>
          </a:p>
          <a:p>
            <a:pPr indent="0" lvl="0" marL="0" rtl="0" algn="l">
              <a:lnSpc>
                <a:spcPct val="135714"/>
              </a:lnSpc>
              <a:spcBef>
                <a:spcPts val="0"/>
              </a:spcBef>
              <a:spcAft>
                <a:spcPts val="0"/>
              </a:spcAft>
              <a:buSzPts val="1600"/>
              <a:buNone/>
            </a:pPr>
            <a:r>
              <a:t/>
            </a:r>
            <a:endParaRPr sz="2000">
              <a:solidFill>
                <a:srgbClr val="CCCCCC"/>
              </a:solidFill>
              <a:latin typeface="Courier New"/>
              <a:ea typeface="Courier New"/>
              <a:cs typeface="Courier New"/>
              <a:sym typeface="Courier New"/>
            </a:endParaRPr>
          </a:p>
          <a:p>
            <a:pPr indent="0" lvl="0" marL="0" rtl="0" algn="l">
              <a:lnSpc>
                <a:spcPct val="115000"/>
              </a:lnSpc>
              <a:spcBef>
                <a:spcPts val="0"/>
              </a:spcBef>
              <a:spcAft>
                <a:spcPts val="0"/>
              </a:spcAft>
              <a:buSzPts val="1600"/>
              <a:buNone/>
            </a:pPr>
            <a:r>
              <a:t/>
            </a:r>
            <a:endParaRPr sz="1800">
              <a:latin typeface="Calibri"/>
              <a:ea typeface="Calibri"/>
              <a:cs typeface="Calibri"/>
              <a:sym typeface="Calibri"/>
            </a:endParaRPr>
          </a:p>
          <a:p>
            <a:pPr indent="0" lvl="0" marL="0" rtl="0" algn="l">
              <a:lnSpc>
                <a:spcPct val="115000"/>
              </a:lnSpc>
              <a:spcBef>
                <a:spcPts val="0"/>
              </a:spcBef>
              <a:spcAft>
                <a:spcPts val="0"/>
              </a:spcAft>
              <a:buSzPts val="1600"/>
              <a:buNone/>
            </a:pPr>
            <a:r>
              <a:t/>
            </a:r>
            <a:endParaRPr sz="1800">
              <a:latin typeface="Calibri"/>
              <a:ea typeface="Calibri"/>
              <a:cs typeface="Calibri"/>
              <a:sym typeface="Calibri"/>
            </a:endParaRPr>
          </a:p>
          <a:p>
            <a:pPr indent="0" lvl="0" marL="0" rtl="0" algn="l">
              <a:lnSpc>
                <a:spcPct val="115000"/>
              </a:lnSpc>
              <a:spcBef>
                <a:spcPts val="800"/>
              </a:spcBef>
              <a:spcAft>
                <a:spcPts val="0"/>
              </a:spcAft>
              <a:buSzPts val="1600"/>
              <a:buNone/>
            </a:pPr>
            <a:r>
              <a:t/>
            </a:r>
            <a:endParaRPr sz="1800">
              <a:latin typeface="Calibri"/>
              <a:ea typeface="Calibri"/>
              <a:cs typeface="Calibri"/>
              <a:sym typeface="Calibri"/>
            </a:endParaRPr>
          </a:p>
          <a:p>
            <a:pPr indent="0" lvl="0" marL="0" rtl="0" algn="l">
              <a:lnSpc>
                <a:spcPct val="115000"/>
              </a:lnSpc>
              <a:spcBef>
                <a:spcPts val="1000"/>
              </a:spcBef>
              <a:spcAft>
                <a:spcPts val="0"/>
              </a:spcAft>
              <a:buSzPts val="1600"/>
              <a:buNone/>
            </a:pPr>
            <a:r>
              <a:t/>
            </a:r>
            <a:endParaRPr/>
          </a:p>
        </p:txBody>
      </p:sp>
      <p:sp>
        <p:nvSpPr>
          <p:cNvPr id="906" name="Google Shape;906;g2d9095bd0f1_0_849"/>
          <p:cNvSpPr txBox="1"/>
          <p:nvPr>
            <p:ph idx="1" type="subTitle"/>
          </p:nvPr>
        </p:nvSpPr>
        <p:spPr>
          <a:xfrm>
            <a:off x="1167150" y="2940275"/>
            <a:ext cx="6809700" cy="16593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rgbClr val="000000"/>
              </a:buClr>
              <a:buSzPts val="1600"/>
              <a:buFont typeface="Arial"/>
              <a:buNone/>
            </a:pPr>
            <a:r>
              <a:rPr lang="en" sz="2000">
                <a:solidFill>
                  <a:srgbClr val="C586C0"/>
                </a:solidFill>
                <a:latin typeface="Courier New"/>
                <a:ea typeface="Courier New"/>
                <a:cs typeface="Courier New"/>
                <a:sym typeface="Courier New"/>
              </a:rPr>
              <a:t>for</a:t>
            </a:r>
            <a:r>
              <a:rPr lang="en" sz="2000">
                <a:solidFill>
                  <a:srgbClr val="CCCCCC"/>
                </a:solidFill>
                <a:latin typeface="Courier New"/>
                <a:ea typeface="Courier New"/>
                <a:cs typeface="Courier New"/>
                <a:sym typeface="Courier New"/>
              </a:rPr>
              <a:t> (</a:t>
            </a:r>
            <a:r>
              <a:rPr lang="en" sz="2000">
                <a:solidFill>
                  <a:srgbClr val="9CDCFE"/>
                </a:solidFill>
                <a:latin typeface="Courier New"/>
                <a:ea typeface="Courier New"/>
                <a:cs typeface="Courier New"/>
                <a:sym typeface="Courier New"/>
              </a:rPr>
              <a:t>x</a:t>
            </a:r>
            <a:r>
              <a:rPr lang="en" sz="2000">
                <a:solidFill>
                  <a:srgbClr val="CCCCCC"/>
                </a:solidFill>
                <a:latin typeface="Courier New"/>
                <a:ea typeface="Courier New"/>
                <a:cs typeface="Courier New"/>
                <a:sym typeface="Courier New"/>
              </a:rPr>
              <a:t> </a:t>
            </a:r>
            <a:r>
              <a:rPr lang="en" sz="2000">
                <a:solidFill>
                  <a:srgbClr val="D4D4D4"/>
                </a:solidFill>
                <a:latin typeface="Courier New"/>
                <a:ea typeface="Courier New"/>
                <a:cs typeface="Courier New"/>
                <a:sym typeface="Courier New"/>
              </a:rPr>
              <a:t>=</a:t>
            </a:r>
            <a:r>
              <a:rPr lang="en" sz="2000">
                <a:solidFill>
                  <a:srgbClr val="CCCCCC"/>
                </a:solidFill>
                <a:latin typeface="Courier New"/>
                <a:ea typeface="Courier New"/>
                <a:cs typeface="Courier New"/>
                <a:sym typeface="Courier New"/>
              </a:rPr>
              <a:t> </a:t>
            </a:r>
            <a:r>
              <a:rPr lang="en" sz="2000">
                <a:solidFill>
                  <a:srgbClr val="B5CEA8"/>
                </a:solidFill>
                <a:latin typeface="Courier New"/>
                <a:ea typeface="Courier New"/>
                <a:cs typeface="Courier New"/>
                <a:sym typeface="Courier New"/>
              </a:rPr>
              <a:t>121</a:t>
            </a:r>
            <a:r>
              <a:rPr lang="en" sz="2000">
                <a:solidFill>
                  <a:srgbClr val="CCCCCC"/>
                </a:solidFill>
                <a:latin typeface="Courier New"/>
                <a:ea typeface="Courier New"/>
                <a:cs typeface="Courier New"/>
                <a:sym typeface="Courier New"/>
              </a:rPr>
              <a:t>; </a:t>
            </a:r>
            <a:r>
              <a:rPr lang="en" sz="2000">
                <a:solidFill>
                  <a:srgbClr val="9CDCFE"/>
                </a:solidFill>
                <a:latin typeface="Courier New"/>
                <a:ea typeface="Courier New"/>
                <a:cs typeface="Courier New"/>
                <a:sym typeface="Courier New"/>
              </a:rPr>
              <a:t>x</a:t>
            </a:r>
            <a:r>
              <a:rPr lang="en" sz="2000">
                <a:solidFill>
                  <a:srgbClr val="D4D4D4"/>
                </a:solidFill>
                <a:latin typeface="Courier New"/>
                <a:ea typeface="Courier New"/>
                <a:cs typeface="Courier New"/>
                <a:sym typeface="Courier New"/>
              </a:rPr>
              <a:t>&lt;=</a:t>
            </a:r>
            <a:r>
              <a:rPr lang="en" sz="2000">
                <a:solidFill>
                  <a:srgbClr val="B5CEA8"/>
                </a:solidFill>
                <a:latin typeface="Courier New"/>
                <a:ea typeface="Courier New"/>
                <a:cs typeface="Courier New"/>
                <a:sym typeface="Courier New"/>
              </a:rPr>
              <a:t>237</a:t>
            </a:r>
            <a:r>
              <a:rPr lang="en" sz="2000">
                <a:solidFill>
                  <a:srgbClr val="CCCCCC"/>
                </a:solidFill>
                <a:latin typeface="Courier New"/>
                <a:ea typeface="Courier New"/>
                <a:cs typeface="Courier New"/>
                <a:sym typeface="Courier New"/>
              </a:rPr>
              <a:t>; </a:t>
            </a:r>
            <a:r>
              <a:rPr lang="en" sz="2000">
                <a:solidFill>
                  <a:srgbClr val="9CDCFE"/>
                </a:solidFill>
                <a:latin typeface="Courier New"/>
                <a:ea typeface="Courier New"/>
                <a:cs typeface="Courier New"/>
                <a:sym typeface="Courier New"/>
              </a:rPr>
              <a:t>x</a:t>
            </a:r>
            <a:r>
              <a:rPr lang="en" sz="2000">
                <a:solidFill>
                  <a:srgbClr val="D4D4D4"/>
                </a:solidFill>
                <a:latin typeface="Courier New"/>
                <a:ea typeface="Courier New"/>
                <a:cs typeface="Courier New"/>
                <a:sym typeface="Courier New"/>
              </a:rPr>
              <a:t>+=</a:t>
            </a:r>
            <a:r>
              <a:rPr lang="en" sz="2000">
                <a:solidFill>
                  <a:srgbClr val="B5CEA8"/>
                </a:solidFill>
                <a:latin typeface="Courier New"/>
                <a:ea typeface="Courier New"/>
                <a:cs typeface="Courier New"/>
                <a:sym typeface="Courier New"/>
              </a:rPr>
              <a:t>2</a:t>
            </a:r>
            <a:r>
              <a:rPr lang="en" sz="2000">
                <a:solidFill>
                  <a:srgbClr val="CCCCCC"/>
                </a:solidFill>
                <a:latin typeface="Courier New"/>
                <a:ea typeface="Courier New"/>
                <a:cs typeface="Courier New"/>
                <a:sym typeface="Courier New"/>
              </a:rPr>
              <a:t>){</a:t>
            </a:r>
            <a:endParaRPr sz="20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600"/>
              <a:buFont typeface="Arial"/>
              <a:buNone/>
            </a:pPr>
            <a:r>
              <a:rPr lang="en" sz="2000">
                <a:solidFill>
                  <a:srgbClr val="CCCCCC"/>
                </a:solidFill>
                <a:latin typeface="Courier New"/>
                <a:ea typeface="Courier New"/>
                <a:cs typeface="Courier New"/>
                <a:sym typeface="Courier New"/>
              </a:rPr>
              <a:t>    </a:t>
            </a:r>
            <a:r>
              <a:rPr lang="en" sz="2000">
                <a:solidFill>
                  <a:srgbClr val="9CDCFE"/>
                </a:solidFill>
                <a:latin typeface="Courier New"/>
                <a:ea typeface="Courier New"/>
                <a:cs typeface="Courier New"/>
                <a:sym typeface="Courier New"/>
              </a:rPr>
              <a:t>cont</a:t>
            </a:r>
            <a:r>
              <a:rPr lang="en" sz="2000">
                <a:solidFill>
                  <a:srgbClr val="CCCCCC"/>
                </a:solidFill>
                <a:latin typeface="Courier New"/>
                <a:ea typeface="Courier New"/>
                <a:cs typeface="Courier New"/>
                <a:sym typeface="Courier New"/>
              </a:rPr>
              <a:t> </a:t>
            </a:r>
            <a:r>
              <a:rPr lang="en" sz="2000">
                <a:solidFill>
                  <a:srgbClr val="D4D4D4"/>
                </a:solidFill>
                <a:latin typeface="Courier New"/>
                <a:ea typeface="Courier New"/>
                <a:cs typeface="Courier New"/>
                <a:sym typeface="Courier New"/>
              </a:rPr>
              <a:t>=</a:t>
            </a:r>
            <a:r>
              <a:rPr lang="en" sz="2000">
                <a:solidFill>
                  <a:srgbClr val="CCCCCC"/>
                </a:solidFill>
                <a:latin typeface="Courier New"/>
                <a:ea typeface="Courier New"/>
                <a:cs typeface="Courier New"/>
                <a:sym typeface="Courier New"/>
              </a:rPr>
              <a:t> </a:t>
            </a:r>
            <a:r>
              <a:rPr lang="en" sz="2000">
                <a:solidFill>
                  <a:srgbClr val="9CDCFE"/>
                </a:solidFill>
                <a:latin typeface="Courier New"/>
                <a:ea typeface="Courier New"/>
                <a:cs typeface="Courier New"/>
                <a:sym typeface="Courier New"/>
              </a:rPr>
              <a:t>cont</a:t>
            </a:r>
            <a:r>
              <a:rPr lang="en" sz="2000">
                <a:solidFill>
                  <a:srgbClr val="CCCCCC"/>
                </a:solidFill>
                <a:latin typeface="Courier New"/>
                <a:ea typeface="Courier New"/>
                <a:cs typeface="Courier New"/>
                <a:sym typeface="Courier New"/>
              </a:rPr>
              <a:t> </a:t>
            </a:r>
            <a:r>
              <a:rPr lang="en" sz="2000">
                <a:solidFill>
                  <a:srgbClr val="D4D4D4"/>
                </a:solidFill>
                <a:latin typeface="Courier New"/>
                <a:ea typeface="Courier New"/>
                <a:cs typeface="Courier New"/>
                <a:sym typeface="Courier New"/>
              </a:rPr>
              <a:t>+</a:t>
            </a:r>
            <a:r>
              <a:rPr lang="en" sz="2000">
                <a:solidFill>
                  <a:srgbClr val="CCCCCC"/>
                </a:solidFill>
                <a:latin typeface="Courier New"/>
                <a:ea typeface="Courier New"/>
                <a:cs typeface="Courier New"/>
                <a:sym typeface="Courier New"/>
              </a:rPr>
              <a:t> </a:t>
            </a:r>
            <a:r>
              <a:rPr lang="en" sz="2000">
                <a:solidFill>
                  <a:srgbClr val="B5CEA8"/>
                </a:solidFill>
                <a:latin typeface="Courier New"/>
                <a:ea typeface="Courier New"/>
                <a:cs typeface="Courier New"/>
                <a:sym typeface="Courier New"/>
              </a:rPr>
              <a:t>1</a:t>
            </a:r>
            <a:r>
              <a:rPr lang="en" sz="2000">
                <a:solidFill>
                  <a:srgbClr val="CCCCCC"/>
                </a:solidFill>
                <a:latin typeface="Courier New"/>
                <a:ea typeface="Courier New"/>
                <a:cs typeface="Courier New"/>
                <a:sym typeface="Courier New"/>
              </a:rPr>
              <a:t>;</a:t>
            </a:r>
            <a:endParaRPr sz="20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600"/>
              <a:buFont typeface="Arial"/>
              <a:buNone/>
            </a:pPr>
            <a:r>
              <a:rPr lang="en" sz="2000">
                <a:solidFill>
                  <a:srgbClr val="CCCCCC"/>
                </a:solidFill>
                <a:latin typeface="Courier New"/>
                <a:ea typeface="Courier New"/>
                <a:cs typeface="Courier New"/>
                <a:sym typeface="Courier New"/>
              </a:rPr>
              <a:t>    </a:t>
            </a:r>
            <a:r>
              <a:rPr lang="en" sz="2000">
                <a:solidFill>
                  <a:srgbClr val="6A9955"/>
                </a:solidFill>
                <a:latin typeface="Courier New"/>
                <a:ea typeface="Courier New"/>
                <a:cs typeface="Courier New"/>
                <a:sym typeface="Courier New"/>
              </a:rPr>
              <a:t>// cont++; //podemos usar dessa forma</a:t>
            </a:r>
            <a:endParaRPr sz="200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600"/>
              <a:buFont typeface="Arial"/>
              <a:buNone/>
            </a:pPr>
            <a:r>
              <a:rPr lang="en" sz="2000">
                <a:solidFill>
                  <a:srgbClr val="CCCCCC"/>
                </a:solidFill>
                <a:latin typeface="Courier New"/>
                <a:ea typeface="Courier New"/>
                <a:cs typeface="Courier New"/>
                <a:sym typeface="Courier New"/>
              </a:rPr>
              <a:t>}</a:t>
            </a:r>
            <a:endParaRPr sz="2200">
              <a:solidFill>
                <a:srgbClr val="569CD6"/>
              </a:solidFill>
              <a:latin typeface="Courier New"/>
              <a:ea typeface="Courier New"/>
              <a:cs typeface="Courier New"/>
              <a:sym typeface="Courier New"/>
            </a:endParaRPr>
          </a:p>
          <a:p>
            <a:pPr indent="0" lvl="0" marL="0" rtl="0" algn="l">
              <a:spcBef>
                <a:spcPts val="0"/>
              </a:spcBef>
              <a:spcAft>
                <a:spcPts val="0"/>
              </a:spcAft>
              <a:buNone/>
            </a:pPr>
            <a:r>
              <a:t/>
            </a:r>
            <a:endParaRPr sz="2000">
              <a:solidFill>
                <a:srgbClr val="CCCCCC"/>
              </a:solidFill>
              <a:latin typeface="Courier New"/>
              <a:ea typeface="Courier New"/>
              <a:cs typeface="Courier New"/>
              <a:sym typeface="Courier New"/>
            </a:endParaRPr>
          </a:p>
          <a:p>
            <a:pPr indent="0" lvl="0" marL="0" rtl="0" algn="l">
              <a:lnSpc>
                <a:spcPct val="115000"/>
              </a:lnSpc>
              <a:spcBef>
                <a:spcPts val="600"/>
              </a:spcBef>
              <a:spcAft>
                <a:spcPts val="0"/>
              </a:spcAft>
              <a:buNone/>
            </a:pPr>
            <a:r>
              <a:t/>
            </a:r>
            <a:endParaRPr sz="2000">
              <a:latin typeface="Calibri"/>
              <a:ea typeface="Calibri"/>
              <a:cs typeface="Calibri"/>
              <a:sym typeface="Calibri"/>
            </a:endParaRPr>
          </a:p>
          <a:p>
            <a:pPr indent="0" lvl="0" marL="0" rtl="0" algn="l">
              <a:lnSpc>
                <a:spcPct val="115000"/>
              </a:lnSpc>
              <a:spcBef>
                <a:spcPts val="0"/>
              </a:spcBef>
              <a:spcAft>
                <a:spcPts val="0"/>
              </a:spcAft>
              <a:buSzPts val="1600"/>
              <a:buNone/>
            </a:pPr>
            <a:r>
              <a:t/>
            </a:r>
            <a:endParaRPr sz="2000">
              <a:latin typeface="Calibri"/>
              <a:ea typeface="Calibri"/>
              <a:cs typeface="Calibri"/>
              <a:sym typeface="Calibri"/>
            </a:endParaRPr>
          </a:p>
          <a:p>
            <a:pPr indent="0" lvl="0" marL="0" rtl="0" algn="l">
              <a:lnSpc>
                <a:spcPct val="135714"/>
              </a:lnSpc>
              <a:spcBef>
                <a:spcPts val="0"/>
              </a:spcBef>
              <a:spcAft>
                <a:spcPts val="0"/>
              </a:spcAft>
              <a:buSzPts val="1600"/>
              <a:buNone/>
            </a:pPr>
            <a:r>
              <a:t/>
            </a:r>
            <a:endParaRPr sz="2000">
              <a:solidFill>
                <a:srgbClr val="CCCCCC"/>
              </a:solidFill>
              <a:latin typeface="Courier New"/>
              <a:ea typeface="Courier New"/>
              <a:cs typeface="Courier New"/>
              <a:sym typeface="Courier New"/>
            </a:endParaRPr>
          </a:p>
          <a:p>
            <a:pPr indent="0" lvl="0" marL="0" rtl="0" algn="l">
              <a:lnSpc>
                <a:spcPct val="115000"/>
              </a:lnSpc>
              <a:spcBef>
                <a:spcPts val="0"/>
              </a:spcBef>
              <a:spcAft>
                <a:spcPts val="0"/>
              </a:spcAft>
              <a:buSzPts val="1600"/>
              <a:buNone/>
            </a:pPr>
            <a:r>
              <a:t/>
            </a:r>
            <a:endParaRPr sz="1800">
              <a:latin typeface="Calibri"/>
              <a:ea typeface="Calibri"/>
              <a:cs typeface="Calibri"/>
              <a:sym typeface="Calibri"/>
            </a:endParaRPr>
          </a:p>
          <a:p>
            <a:pPr indent="0" lvl="0" marL="0" rtl="0" algn="l">
              <a:lnSpc>
                <a:spcPct val="115000"/>
              </a:lnSpc>
              <a:spcBef>
                <a:spcPts val="0"/>
              </a:spcBef>
              <a:spcAft>
                <a:spcPts val="0"/>
              </a:spcAft>
              <a:buSzPts val="1600"/>
              <a:buNone/>
            </a:pPr>
            <a:r>
              <a:t/>
            </a:r>
            <a:endParaRPr sz="1800">
              <a:latin typeface="Calibri"/>
              <a:ea typeface="Calibri"/>
              <a:cs typeface="Calibri"/>
              <a:sym typeface="Calibri"/>
            </a:endParaRPr>
          </a:p>
          <a:p>
            <a:pPr indent="0" lvl="0" marL="0" rtl="0" algn="l">
              <a:lnSpc>
                <a:spcPct val="115000"/>
              </a:lnSpc>
              <a:spcBef>
                <a:spcPts val="800"/>
              </a:spcBef>
              <a:spcAft>
                <a:spcPts val="0"/>
              </a:spcAft>
              <a:buSzPts val="1600"/>
              <a:buNone/>
            </a:pPr>
            <a:r>
              <a:t/>
            </a:r>
            <a:endParaRPr sz="1800">
              <a:latin typeface="Calibri"/>
              <a:ea typeface="Calibri"/>
              <a:cs typeface="Calibri"/>
              <a:sym typeface="Calibri"/>
            </a:endParaRPr>
          </a:p>
          <a:p>
            <a:pPr indent="0" lvl="0" marL="0" rtl="0" algn="l">
              <a:lnSpc>
                <a:spcPct val="115000"/>
              </a:lnSpc>
              <a:spcBef>
                <a:spcPts val="1000"/>
              </a:spcBef>
              <a:spcAft>
                <a:spcPts val="0"/>
              </a:spcAft>
              <a:buSzPts val="16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g1f2d586cab6_0_890"/>
          <p:cNvSpPr txBox="1"/>
          <p:nvPr>
            <p:ph type="title"/>
          </p:nvPr>
        </p:nvSpPr>
        <p:spPr>
          <a:xfrm>
            <a:off x="1523600" y="1750625"/>
            <a:ext cx="6096900" cy="12651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4800"/>
              <a:buNone/>
            </a:pPr>
            <a:r>
              <a:rPr lang="en"/>
              <a:t>Duvidas?</a:t>
            </a:r>
            <a:endParaRPr/>
          </a:p>
        </p:txBody>
      </p:sp>
      <p:grpSp>
        <p:nvGrpSpPr>
          <p:cNvPr id="912" name="Google Shape;912;g1f2d586cab6_0_890"/>
          <p:cNvGrpSpPr/>
          <p:nvPr/>
        </p:nvGrpSpPr>
        <p:grpSpPr>
          <a:xfrm>
            <a:off x="582708" y="6"/>
            <a:ext cx="643940" cy="2314064"/>
            <a:chOff x="582708" y="6"/>
            <a:chExt cx="643940" cy="2314064"/>
          </a:xfrm>
        </p:grpSpPr>
        <p:grpSp>
          <p:nvGrpSpPr>
            <p:cNvPr id="913" name="Google Shape;913;g1f2d586cab6_0_890"/>
            <p:cNvGrpSpPr/>
            <p:nvPr/>
          </p:nvGrpSpPr>
          <p:grpSpPr>
            <a:xfrm rot="10800000">
              <a:off x="1035919" y="3987"/>
              <a:ext cx="190729" cy="2310083"/>
              <a:chOff x="9" y="2835115"/>
              <a:chExt cx="134668" cy="1631070"/>
            </a:xfrm>
          </p:grpSpPr>
          <p:sp>
            <p:nvSpPr>
              <p:cNvPr id="914" name="Google Shape;914;g1f2d586cab6_0_890"/>
              <p:cNvSpPr/>
              <p:nvPr/>
            </p:nvSpPr>
            <p:spPr>
              <a:xfrm rot="-5400000">
                <a:off x="-655129" y="3676378"/>
                <a:ext cx="1497053" cy="82558"/>
              </a:xfrm>
              <a:custGeom>
                <a:rect b="b" l="l" r="r" t="t"/>
                <a:pathLst>
                  <a:path extrusionOk="0" h="1898" w="34417">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g1f2d586cab6_0_890"/>
              <p:cNvSpPr/>
              <p:nvPr/>
            </p:nvSpPr>
            <p:spPr>
              <a:xfrm rot="-5400000">
                <a:off x="-420003" y="3973575"/>
                <a:ext cx="912621" cy="72597"/>
              </a:xfrm>
              <a:custGeom>
                <a:rect b="b" l="l" r="r" t="t"/>
                <a:pathLst>
                  <a:path extrusionOk="0" h="1669" w="20981">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g1f2d586cab6_0_890"/>
              <p:cNvSpPr/>
              <p:nvPr/>
            </p:nvSpPr>
            <p:spPr>
              <a:xfrm rot="-5400000">
                <a:off x="-388076" y="4029078"/>
                <a:ext cx="843156" cy="31057"/>
              </a:xfrm>
              <a:custGeom>
                <a:rect b="b" l="l" r="r" t="t"/>
                <a:pathLst>
                  <a:path extrusionOk="0" h="714" w="19384">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g1f2d586cab6_0_890"/>
              <p:cNvSpPr/>
              <p:nvPr/>
            </p:nvSpPr>
            <p:spPr>
              <a:xfrm rot="-5400000">
                <a:off x="-758457" y="3604107"/>
                <a:ext cx="1631069" cy="93085"/>
              </a:xfrm>
              <a:custGeom>
                <a:rect b="b" l="l" r="r" t="t"/>
                <a:pathLst>
                  <a:path extrusionOk="0" h="2140" w="37498">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8" name="Google Shape;918;g1f2d586cab6_0_890"/>
            <p:cNvGrpSpPr/>
            <p:nvPr/>
          </p:nvGrpSpPr>
          <p:grpSpPr>
            <a:xfrm rot="10800000">
              <a:off x="582708" y="6"/>
              <a:ext cx="432406" cy="1877736"/>
              <a:chOff x="4792514" y="2979701"/>
              <a:chExt cx="305307" cy="1325804"/>
            </a:xfrm>
          </p:grpSpPr>
          <p:sp>
            <p:nvSpPr>
              <p:cNvPr id="919" name="Google Shape;919;g1f2d586cab6_0_890"/>
              <p:cNvSpPr/>
              <p:nvPr/>
            </p:nvSpPr>
            <p:spPr>
              <a:xfrm rot="-5400000">
                <a:off x="4409125" y="3616809"/>
                <a:ext cx="1266256" cy="111136"/>
              </a:xfrm>
              <a:custGeom>
                <a:rect b="b" l="l" r="r" t="t"/>
                <a:pathLst>
                  <a:path extrusionOk="0" h="2555" w="29111">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g1f2d586cab6_0_890"/>
              <p:cNvSpPr/>
              <p:nvPr/>
            </p:nvSpPr>
            <p:spPr>
              <a:xfrm rot="-5400000">
                <a:off x="4335310" y="3589536"/>
                <a:ext cx="1325804" cy="106134"/>
              </a:xfrm>
              <a:custGeom>
                <a:rect b="b" l="l" r="r" t="t"/>
                <a:pathLst>
                  <a:path extrusionOk="0" h="2440" w="3048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g1f2d586cab6_0_890"/>
              <p:cNvSpPr/>
              <p:nvPr/>
            </p:nvSpPr>
            <p:spPr>
              <a:xfrm rot="-5400000">
                <a:off x="4348012" y="3656827"/>
                <a:ext cx="1196790" cy="100566"/>
              </a:xfrm>
              <a:custGeom>
                <a:rect b="b" l="l" r="r" t="t"/>
                <a:pathLst>
                  <a:path extrusionOk="0" h="2312" w="27514">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g1f2d586cab6_0_890"/>
              <p:cNvSpPr/>
              <p:nvPr/>
            </p:nvSpPr>
            <p:spPr>
              <a:xfrm rot="-5400000">
                <a:off x="4316977" y="3695300"/>
                <a:ext cx="1119234" cy="101175"/>
              </a:xfrm>
              <a:custGeom>
                <a:rect b="b" l="l" r="r" t="t"/>
                <a:pathLst>
                  <a:path extrusionOk="0" h="2326" w="25731">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g1f2d586cab6_0_890"/>
              <p:cNvSpPr/>
              <p:nvPr/>
            </p:nvSpPr>
            <p:spPr>
              <a:xfrm rot="-5400000">
                <a:off x="4328765" y="3810699"/>
                <a:ext cx="958554" cy="31057"/>
              </a:xfrm>
              <a:custGeom>
                <a:rect b="b" l="l" r="r" t="t"/>
                <a:pathLst>
                  <a:path extrusionOk="0" h="714" w="22037">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24" name="Google Shape;924;g1f2d586cab6_0_890"/>
          <p:cNvGrpSpPr/>
          <p:nvPr/>
        </p:nvGrpSpPr>
        <p:grpSpPr>
          <a:xfrm rot="-5400000">
            <a:off x="7591762" y="-353685"/>
            <a:ext cx="659055" cy="2445426"/>
            <a:chOff x="4128096" y="2589446"/>
            <a:chExt cx="465335" cy="1726630"/>
          </a:xfrm>
        </p:grpSpPr>
        <p:sp>
          <p:nvSpPr>
            <p:cNvPr id="925" name="Google Shape;925;g1f2d586cab6_0_890"/>
            <p:cNvSpPr/>
            <p:nvPr/>
          </p:nvSpPr>
          <p:spPr>
            <a:xfrm rot="-5400000">
              <a:off x="4350516" y="3592343"/>
              <a:ext cx="447328" cy="38495"/>
            </a:xfrm>
            <a:custGeom>
              <a:rect b="b" l="l" r="r" t="t"/>
              <a:pathLst>
                <a:path extrusionOk="0" h="885" w="10284">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g1f2d586cab6_0_890"/>
            <p:cNvSpPr/>
            <p:nvPr/>
          </p:nvSpPr>
          <p:spPr>
            <a:xfrm rot="-5400000">
              <a:off x="4258650" y="2857151"/>
              <a:ext cx="602484" cy="67073"/>
            </a:xfrm>
            <a:custGeom>
              <a:rect b="b" l="l" r="r" t="t"/>
              <a:pathLst>
                <a:path extrusionOk="0" h="1542" w="13851">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g1f2d586cab6_0_890"/>
            <p:cNvSpPr/>
            <p:nvPr/>
          </p:nvSpPr>
          <p:spPr>
            <a:xfrm rot="-5400000">
              <a:off x="4342753" y="2990231"/>
              <a:ext cx="395827" cy="105525"/>
            </a:xfrm>
            <a:custGeom>
              <a:rect b="b" l="l" r="r" t="t"/>
              <a:pathLst>
                <a:path extrusionOk="0" h="2426" w="910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g1f2d586cab6_0_890"/>
            <p:cNvSpPr/>
            <p:nvPr/>
          </p:nvSpPr>
          <p:spPr>
            <a:xfrm rot="-5400000">
              <a:off x="4236967" y="2935946"/>
              <a:ext cx="565859" cy="147065"/>
            </a:xfrm>
            <a:custGeom>
              <a:rect b="b" l="l" r="r" t="t"/>
              <a:pathLst>
                <a:path extrusionOk="0" h="3381" w="13009">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g1f2d586cab6_0_890"/>
            <p:cNvSpPr/>
            <p:nvPr/>
          </p:nvSpPr>
          <p:spPr>
            <a:xfrm rot="-5400000">
              <a:off x="4284728" y="3027769"/>
              <a:ext cx="421317" cy="196087"/>
            </a:xfrm>
            <a:custGeom>
              <a:rect b="b" l="l" r="r" t="t"/>
              <a:pathLst>
                <a:path extrusionOk="0" h="4508" w="9686">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g1f2d586cab6_0_890"/>
            <p:cNvSpPr/>
            <p:nvPr/>
          </p:nvSpPr>
          <p:spPr>
            <a:xfrm rot="-5400000">
              <a:off x="3936988" y="3222875"/>
              <a:ext cx="1067777" cy="245108"/>
            </a:xfrm>
            <a:custGeom>
              <a:rect b="b" l="l" r="r" t="t"/>
              <a:pathLst>
                <a:path extrusionOk="0" h="5635" w="24548">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g1f2d586cab6_0_890"/>
            <p:cNvSpPr/>
            <p:nvPr/>
          </p:nvSpPr>
          <p:spPr>
            <a:xfrm rot="-5400000">
              <a:off x="3583049" y="3406216"/>
              <a:ext cx="1613105" cy="206613"/>
            </a:xfrm>
            <a:custGeom>
              <a:rect b="b" l="l" r="r" t="t"/>
              <a:pathLst>
                <a:path extrusionOk="0" h="4750" w="37085">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g1f2d586cab6_0_890"/>
            <p:cNvSpPr/>
            <p:nvPr/>
          </p:nvSpPr>
          <p:spPr>
            <a:xfrm rot="-5400000">
              <a:off x="3683572" y="3550758"/>
              <a:ext cx="1318409" cy="212224"/>
            </a:xfrm>
            <a:custGeom>
              <a:rect b="b" l="l" r="r" t="t"/>
              <a:pathLst>
                <a:path extrusionOk="0" h="4879" w="3031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g1f2d586cab6_0_890"/>
            <p:cNvSpPr/>
            <p:nvPr/>
          </p:nvSpPr>
          <p:spPr>
            <a:xfrm rot="-5400000">
              <a:off x="3890469" y="3910287"/>
              <a:ext cx="679996" cy="131580"/>
            </a:xfrm>
            <a:custGeom>
              <a:rect b="b" l="l" r="r" t="t"/>
              <a:pathLst>
                <a:path extrusionOk="0" h="3025" w="15633">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g1f2d586cab6_0_890"/>
            <p:cNvSpPr/>
            <p:nvPr/>
          </p:nvSpPr>
          <p:spPr>
            <a:xfrm rot="-5400000">
              <a:off x="3593294" y="3509501"/>
              <a:ext cx="1400924" cy="212224"/>
            </a:xfrm>
            <a:custGeom>
              <a:rect b="b" l="l" r="r" t="t"/>
              <a:pathLst>
                <a:path extrusionOk="0" h="4879" w="32207">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g1f2d586cab6_0_890"/>
            <p:cNvSpPr/>
            <p:nvPr/>
          </p:nvSpPr>
          <p:spPr>
            <a:xfrm rot="-5400000">
              <a:off x="3468913" y="3442188"/>
              <a:ext cx="1533069" cy="214704"/>
            </a:xfrm>
            <a:custGeom>
              <a:rect b="b" l="l" r="r" t="t"/>
              <a:pathLst>
                <a:path extrusionOk="0" h="4936" w="35245">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6" name="Google Shape;936;g1f2d586cab6_0_890"/>
          <p:cNvGrpSpPr/>
          <p:nvPr/>
        </p:nvGrpSpPr>
        <p:grpSpPr>
          <a:xfrm>
            <a:off x="-8" y="3333871"/>
            <a:ext cx="2174920" cy="1340870"/>
            <a:chOff x="-8" y="3333871"/>
            <a:chExt cx="2174920" cy="1340870"/>
          </a:xfrm>
        </p:grpSpPr>
        <p:grpSp>
          <p:nvGrpSpPr>
            <p:cNvPr id="937" name="Google Shape;937;g1f2d586cab6_0_890"/>
            <p:cNvGrpSpPr/>
            <p:nvPr/>
          </p:nvGrpSpPr>
          <p:grpSpPr>
            <a:xfrm rot="5400000">
              <a:off x="694172" y="3358416"/>
              <a:ext cx="622151" cy="2010498"/>
              <a:chOff x="2474121" y="2891575"/>
              <a:chExt cx="439279" cy="1419541"/>
            </a:xfrm>
          </p:grpSpPr>
          <p:sp>
            <p:nvSpPr>
              <p:cNvPr id="938" name="Google Shape;938;g1f2d586cab6_0_890"/>
              <p:cNvSpPr/>
              <p:nvPr/>
            </p:nvSpPr>
            <p:spPr>
              <a:xfrm rot="-5400000">
                <a:off x="1917918" y="3535251"/>
                <a:ext cx="1419541" cy="132189"/>
              </a:xfrm>
              <a:custGeom>
                <a:rect b="b" l="l" r="r" t="t"/>
                <a:pathLst>
                  <a:path extrusionOk="0" h="3039" w="32635">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g1f2d586cab6_0_890"/>
              <p:cNvSpPr/>
              <p:nvPr/>
            </p:nvSpPr>
            <p:spPr>
              <a:xfrm rot="-5400000">
                <a:off x="2568095" y="3965811"/>
                <a:ext cx="504441" cy="186169"/>
              </a:xfrm>
              <a:custGeom>
                <a:rect b="b" l="l" r="r" t="t"/>
                <a:pathLst>
                  <a:path extrusionOk="0" h="4280" w="11597">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g1f2d586cab6_0_890"/>
              <p:cNvSpPr/>
              <p:nvPr/>
            </p:nvSpPr>
            <p:spPr>
              <a:xfrm rot="-5400000">
                <a:off x="2612136" y="4009852"/>
                <a:ext cx="452331" cy="150197"/>
              </a:xfrm>
              <a:custGeom>
                <a:rect b="b" l="l" r="r" t="t"/>
                <a:pathLst>
                  <a:path extrusionOk="0" h="3453" w="10399">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g1f2d586cab6_0_890"/>
              <p:cNvSpPr/>
              <p:nvPr/>
            </p:nvSpPr>
            <p:spPr>
              <a:xfrm rot="-5400000">
                <a:off x="2177879" y="3666157"/>
                <a:ext cx="1160818" cy="129101"/>
              </a:xfrm>
              <a:custGeom>
                <a:rect b="b" l="l" r="r" t="t"/>
                <a:pathLst>
                  <a:path extrusionOk="0" h="2968" w="26687">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g1f2d586cab6_0_890"/>
              <p:cNvSpPr/>
              <p:nvPr/>
            </p:nvSpPr>
            <p:spPr>
              <a:xfrm rot="-5400000">
                <a:off x="2081076" y="3607849"/>
                <a:ext cx="1271867" cy="134668"/>
              </a:xfrm>
              <a:custGeom>
                <a:rect b="b" l="l" r="r" t="t"/>
                <a:pathLst>
                  <a:path extrusionOk="0" h="3096" w="2924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g1f2d586cab6_0_890"/>
              <p:cNvSpPr/>
              <p:nvPr/>
            </p:nvSpPr>
            <p:spPr>
              <a:xfrm rot="-5400000">
                <a:off x="2065591" y="3641342"/>
                <a:ext cx="1212319" cy="127230"/>
              </a:xfrm>
              <a:custGeom>
                <a:rect b="b" l="l" r="r" t="t"/>
                <a:pathLst>
                  <a:path extrusionOk="0" h="2925" w="27871">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g1f2d586cab6_0_890"/>
              <p:cNvSpPr/>
              <p:nvPr/>
            </p:nvSpPr>
            <p:spPr>
              <a:xfrm rot="-5400000">
                <a:off x="1972508" y="3742473"/>
                <a:ext cx="1103749" cy="33537"/>
              </a:xfrm>
              <a:custGeom>
                <a:rect b="b" l="l" r="r" t="t"/>
                <a:pathLst>
                  <a:path extrusionOk="0" h="771" w="25375">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g1f2d586cab6_0_890"/>
              <p:cNvSpPr/>
              <p:nvPr/>
            </p:nvSpPr>
            <p:spPr>
              <a:xfrm rot="-5400000">
                <a:off x="2020290" y="3823748"/>
                <a:ext cx="941199" cy="33537"/>
              </a:xfrm>
              <a:custGeom>
                <a:rect b="b" l="l" r="r" t="t"/>
                <a:pathLst>
                  <a:path extrusionOk="0" h="771" w="21638">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6" name="Google Shape;946;g1f2d586cab6_0_890"/>
            <p:cNvGrpSpPr/>
            <p:nvPr/>
          </p:nvGrpSpPr>
          <p:grpSpPr>
            <a:xfrm rot="5400000">
              <a:off x="752586" y="2581277"/>
              <a:ext cx="669732" cy="2174920"/>
              <a:chOff x="6278982" y="2751992"/>
              <a:chExt cx="478381" cy="1553514"/>
            </a:xfrm>
          </p:grpSpPr>
          <p:sp>
            <p:nvSpPr>
              <p:cNvPr id="947" name="Google Shape;947;g1f2d586cab6_0_890"/>
              <p:cNvSpPr/>
              <p:nvPr/>
            </p:nvSpPr>
            <p:spPr>
              <a:xfrm rot="-5400000">
                <a:off x="6192439" y="3740581"/>
                <a:ext cx="1059686" cy="70161"/>
              </a:xfrm>
              <a:custGeom>
                <a:rect b="b" l="l" r="r" t="t"/>
                <a:pathLst>
                  <a:path extrusionOk="0" h="1613" w="24362">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g1f2d586cab6_0_890"/>
              <p:cNvSpPr/>
              <p:nvPr/>
            </p:nvSpPr>
            <p:spPr>
              <a:xfrm rot="-5400000">
                <a:off x="6010359" y="3607522"/>
                <a:ext cx="1325804" cy="70161"/>
              </a:xfrm>
              <a:custGeom>
                <a:rect b="b" l="l" r="r" t="t"/>
                <a:pathLst>
                  <a:path extrusionOk="0" h="1613" w="3048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g1f2d586cab6_0_890"/>
              <p:cNvSpPr/>
              <p:nvPr/>
            </p:nvSpPr>
            <p:spPr>
              <a:xfrm rot="-5400000">
                <a:off x="6022147" y="3665853"/>
                <a:ext cx="1214755" cy="64550"/>
              </a:xfrm>
              <a:custGeom>
                <a:rect b="b" l="l" r="r" t="t"/>
                <a:pathLst>
                  <a:path extrusionOk="0" h="1484" w="27927">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g1f2d586cab6_0_890"/>
              <p:cNvSpPr/>
              <p:nvPr/>
            </p:nvSpPr>
            <p:spPr>
              <a:xfrm rot="-5400000">
                <a:off x="5843461" y="3619310"/>
                <a:ext cx="1279305" cy="93085"/>
              </a:xfrm>
              <a:custGeom>
                <a:rect b="b" l="l" r="r" t="t"/>
                <a:pathLst>
                  <a:path extrusionOk="0" h="2140" w="29411">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g1f2d586cab6_0_890"/>
              <p:cNvSpPr/>
              <p:nvPr/>
            </p:nvSpPr>
            <p:spPr>
              <a:xfrm rot="-5400000">
                <a:off x="5753204" y="3565025"/>
                <a:ext cx="1374825" cy="106134"/>
              </a:xfrm>
              <a:custGeom>
                <a:rect b="b" l="l" r="r" t="t"/>
                <a:pathLst>
                  <a:path extrusionOk="0" h="2440" w="31607">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g1f2d586cab6_0_890"/>
              <p:cNvSpPr/>
              <p:nvPr/>
            </p:nvSpPr>
            <p:spPr>
              <a:xfrm rot="-5400000">
                <a:off x="5618885" y="3466677"/>
                <a:ext cx="1553513" cy="124142"/>
              </a:xfrm>
              <a:custGeom>
                <a:rect b="b" l="l" r="r" t="t"/>
                <a:pathLst>
                  <a:path extrusionOk="0" h="2854" w="35715">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g1f2d586cab6_0_890"/>
              <p:cNvSpPr/>
              <p:nvPr/>
            </p:nvSpPr>
            <p:spPr>
              <a:xfrm rot="-5400000">
                <a:off x="5790418" y="3674835"/>
                <a:ext cx="1119234" cy="142106"/>
              </a:xfrm>
              <a:custGeom>
                <a:rect b="b" l="l" r="r" t="t"/>
                <a:pathLst>
                  <a:path extrusionOk="0" h="3267" w="25731">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g1f2d586cab6_0_890"/>
              <p:cNvSpPr/>
              <p:nvPr/>
            </p:nvSpPr>
            <p:spPr>
              <a:xfrm rot="-5400000">
                <a:off x="6430370" y="3978513"/>
                <a:ext cx="620405" cy="33580"/>
              </a:xfrm>
              <a:custGeom>
                <a:rect b="b" l="l" r="r" t="t"/>
                <a:pathLst>
                  <a:path extrusionOk="0" h="772" w="14263">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g1f2d586cab6_0_890"/>
              <p:cNvSpPr/>
              <p:nvPr/>
            </p:nvSpPr>
            <p:spPr>
              <a:xfrm rot="-5400000">
                <a:off x="5858989" y="3544234"/>
                <a:ext cx="1460429" cy="62114"/>
              </a:xfrm>
              <a:custGeom>
                <a:rect b="b" l="l" r="r" t="t"/>
                <a:pathLst>
                  <a:path extrusionOk="0" h="1428" w="33575">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956" name="Google Shape;956;g1f2d586cab6_0_890"/>
          <p:cNvGrpSpPr/>
          <p:nvPr/>
        </p:nvGrpSpPr>
        <p:grpSpPr>
          <a:xfrm>
            <a:off x="7181706" y="2938820"/>
            <a:ext cx="1357880" cy="2848310"/>
            <a:chOff x="7181706" y="2938820"/>
            <a:chExt cx="1357880" cy="2848310"/>
          </a:xfrm>
        </p:grpSpPr>
        <p:grpSp>
          <p:nvGrpSpPr>
            <p:cNvPr id="957" name="Google Shape;957;g1f2d586cab6_0_890"/>
            <p:cNvGrpSpPr/>
            <p:nvPr/>
          </p:nvGrpSpPr>
          <p:grpSpPr>
            <a:xfrm>
              <a:off x="7620440" y="2938820"/>
              <a:ext cx="919146" cy="2204676"/>
              <a:chOff x="3117443" y="2754472"/>
              <a:chExt cx="648977" cy="1556645"/>
            </a:xfrm>
          </p:grpSpPr>
          <p:sp>
            <p:nvSpPr>
              <p:cNvPr id="958" name="Google Shape;958;g1f2d586cab6_0_890"/>
              <p:cNvSpPr/>
              <p:nvPr/>
            </p:nvSpPr>
            <p:spPr>
              <a:xfrm rot="-5400000">
                <a:off x="2522788" y="3592320"/>
                <a:ext cx="1313451" cy="124142"/>
              </a:xfrm>
              <a:custGeom>
                <a:rect b="b" l="l" r="r" t="t"/>
                <a:pathLst>
                  <a:path extrusionOk="0" h="2854" w="30196">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g1f2d586cab6_0_890"/>
              <p:cNvSpPr/>
              <p:nvPr/>
            </p:nvSpPr>
            <p:spPr>
              <a:xfrm rot="-5400000">
                <a:off x="3104412" y="3972336"/>
                <a:ext cx="644024" cy="33537"/>
              </a:xfrm>
              <a:custGeom>
                <a:rect b="b" l="l" r="r" t="t"/>
                <a:pathLst>
                  <a:path extrusionOk="0" h="771" w="14806">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g1f2d586cab6_0_890"/>
              <p:cNvSpPr/>
              <p:nvPr/>
            </p:nvSpPr>
            <p:spPr>
              <a:xfrm rot="-5400000">
                <a:off x="3456174" y="4000870"/>
                <a:ext cx="452331" cy="168161"/>
              </a:xfrm>
              <a:custGeom>
                <a:rect b="b" l="l" r="r" t="t"/>
                <a:pathLst>
                  <a:path extrusionOk="0" h="3866" w="10399">
                    <a:moveTo>
                      <a:pt x="1" y="1"/>
                    </a:moveTo>
                    <a:lnTo>
                      <a:pt x="1" y="243"/>
                    </a:lnTo>
                    <a:lnTo>
                      <a:pt x="9928" y="243"/>
                    </a:lnTo>
                    <a:lnTo>
                      <a:pt x="9928" y="3153"/>
                    </a:lnTo>
                    <a:cubicBezTo>
                      <a:pt x="9757" y="3153"/>
                      <a:pt x="9628" y="3338"/>
                      <a:pt x="9628" y="3509"/>
                    </a:cubicBezTo>
                    <a:cubicBezTo>
                      <a:pt x="9628" y="3695"/>
                      <a:pt x="9814" y="3866"/>
                      <a:pt x="10042" y="3866"/>
                    </a:cubicBezTo>
                    <a:cubicBezTo>
                      <a:pt x="10227" y="3866"/>
                      <a:pt x="10398" y="3695"/>
                      <a:pt x="10398" y="3509"/>
                    </a:cubicBezTo>
                    <a:cubicBezTo>
                      <a:pt x="10398" y="3338"/>
                      <a:pt x="10284" y="3153"/>
                      <a:pt x="10170" y="3153"/>
                    </a:cubicBezTo>
                    <a:lnTo>
                      <a:pt x="10170"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g1f2d586cab6_0_890"/>
              <p:cNvSpPr/>
              <p:nvPr/>
            </p:nvSpPr>
            <p:spPr>
              <a:xfrm rot="-5400000">
                <a:off x="3085206" y="3642908"/>
                <a:ext cx="1140330" cy="196087"/>
              </a:xfrm>
              <a:custGeom>
                <a:rect b="b" l="l" r="r" t="t"/>
                <a:pathLst>
                  <a:path extrusionOk="0" h="4508" w="26216">
                    <a:moveTo>
                      <a:pt x="25859" y="0"/>
                    </a:moveTo>
                    <a:cubicBezTo>
                      <a:pt x="25674" y="0"/>
                      <a:pt x="25560" y="114"/>
                      <a:pt x="25503" y="229"/>
                    </a:cubicBezTo>
                    <a:lnTo>
                      <a:pt x="16531" y="229"/>
                    </a:lnTo>
                    <a:lnTo>
                      <a:pt x="12481" y="4279"/>
                    </a:lnTo>
                    <a:lnTo>
                      <a:pt x="11240" y="4279"/>
                    </a:lnTo>
                    <a:lnTo>
                      <a:pt x="11240" y="57"/>
                    </a:lnTo>
                    <a:lnTo>
                      <a:pt x="1" y="57"/>
                    </a:lnTo>
                    <a:lnTo>
                      <a:pt x="1" y="286"/>
                    </a:lnTo>
                    <a:lnTo>
                      <a:pt x="10997" y="286"/>
                    </a:lnTo>
                    <a:lnTo>
                      <a:pt x="10997" y="4507"/>
                    </a:lnTo>
                    <a:lnTo>
                      <a:pt x="12609" y="4507"/>
                    </a:lnTo>
                    <a:lnTo>
                      <a:pt x="16645" y="471"/>
                    </a:lnTo>
                    <a:lnTo>
                      <a:pt x="25503" y="471"/>
                    </a:lnTo>
                    <a:cubicBezTo>
                      <a:pt x="25560" y="642"/>
                      <a:pt x="25674" y="771"/>
                      <a:pt x="25859" y="771"/>
                    </a:cubicBezTo>
                    <a:cubicBezTo>
                      <a:pt x="26087" y="771"/>
                      <a:pt x="26216" y="585"/>
                      <a:pt x="26216" y="357"/>
                    </a:cubicBezTo>
                    <a:cubicBezTo>
                      <a:pt x="26216" y="171"/>
                      <a:pt x="26087" y="0"/>
                      <a:pt x="25859"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g1f2d586cab6_0_890"/>
              <p:cNvSpPr/>
              <p:nvPr/>
            </p:nvSpPr>
            <p:spPr>
              <a:xfrm rot="-5400000">
                <a:off x="2913348" y="3546126"/>
                <a:ext cx="1336374" cy="193607"/>
              </a:xfrm>
              <a:custGeom>
                <a:rect b="b" l="l" r="r" t="t"/>
                <a:pathLst>
                  <a:path extrusionOk="0" h="4451" w="30723">
                    <a:moveTo>
                      <a:pt x="30309" y="1"/>
                    </a:moveTo>
                    <a:cubicBezTo>
                      <a:pt x="30195" y="1"/>
                      <a:pt x="30010" y="115"/>
                      <a:pt x="29953" y="300"/>
                    </a:cubicBezTo>
                    <a:lnTo>
                      <a:pt x="16232" y="300"/>
                    </a:lnTo>
                    <a:lnTo>
                      <a:pt x="12609" y="3866"/>
                    </a:lnTo>
                    <a:lnTo>
                      <a:pt x="12609" y="714"/>
                    </a:lnTo>
                    <a:lnTo>
                      <a:pt x="1" y="714"/>
                    </a:lnTo>
                    <a:lnTo>
                      <a:pt x="1" y="956"/>
                    </a:lnTo>
                    <a:lnTo>
                      <a:pt x="12367" y="956"/>
                    </a:lnTo>
                    <a:lnTo>
                      <a:pt x="12367" y="4451"/>
                    </a:lnTo>
                    <a:lnTo>
                      <a:pt x="16346" y="528"/>
                    </a:lnTo>
                    <a:lnTo>
                      <a:pt x="29953" y="528"/>
                    </a:lnTo>
                    <a:cubicBezTo>
                      <a:pt x="30010" y="657"/>
                      <a:pt x="30195" y="771"/>
                      <a:pt x="30309" y="771"/>
                    </a:cubicBezTo>
                    <a:cubicBezTo>
                      <a:pt x="30552" y="771"/>
                      <a:pt x="30723" y="600"/>
                      <a:pt x="30723" y="414"/>
                    </a:cubicBezTo>
                    <a:cubicBezTo>
                      <a:pt x="30723" y="172"/>
                      <a:pt x="30552" y="1"/>
                      <a:pt x="30309"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g1f2d586cab6_0_890"/>
              <p:cNvSpPr/>
              <p:nvPr/>
            </p:nvSpPr>
            <p:spPr>
              <a:xfrm rot="-5400000">
                <a:off x="2875811" y="3622116"/>
                <a:ext cx="1233415" cy="144586"/>
              </a:xfrm>
              <a:custGeom>
                <a:rect b="b" l="l" r="r" t="t"/>
                <a:pathLst>
                  <a:path extrusionOk="0" h="3324" w="28356">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g1f2d586cab6_0_890"/>
              <p:cNvSpPr/>
              <p:nvPr/>
            </p:nvSpPr>
            <p:spPr>
              <a:xfrm rot="-5400000">
                <a:off x="2601887" y="3552324"/>
                <a:ext cx="1419541" cy="98043"/>
              </a:xfrm>
              <a:custGeom>
                <a:rect b="b" l="l" r="r" t="t"/>
                <a:pathLst>
                  <a:path extrusionOk="0" h="2254" w="32635">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g1f2d586cab6_0_890"/>
              <p:cNvSpPr/>
              <p:nvPr/>
            </p:nvSpPr>
            <p:spPr>
              <a:xfrm rot="-5400000">
                <a:off x="2574592" y="3483446"/>
                <a:ext cx="1556645" cy="98696"/>
              </a:xfrm>
              <a:custGeom>
                <a:rect b="b" l="l" r="r" t="t"/>
                <a:pathLst>
                  <a:path extrusionOk="0" h="2269" w="35787">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g1f2d586cab6_0_890"/>
              <p:cNvSpPr/>
              <p:nvPr/>
            </p:nvSpPr>
            <p:spPr>
              <a:xfrm rot="-5400000">
                <a:off x="2516589" y="3511045"/>
                <a:ext cx="1499576" cy="100566"/>
              </a:xfrm>
              <a:custGeom>
                <a:rect b="b" l="l" r="r" t="t"/>
                <a:pathLst>
                  <a:path extrusionOk="0" h="2312" w="34475">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g1f2d586cab6_0_890"/>
              <p:cNvSpPr/>
              <p:nvPr/>
            </p:nvSpPr>
            <p:spPr>
              <a:xfrm rot="-5400000">
                <a:off x="2595407" y="3628314"/>
                <a:ext cx="1251380" cy="114224"/>
              </a:xfrm>
              <a:custGeom>
                <a:rect b="b" l="l" r="r" t="t"/>
                <a:pathLst>
                  <a:path extrusionOk="0" h="2626" w="28769">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8" name="Google Shape;968;g1f2d586cab6_0_890"/>
            <p:cNvGrpSpPr/>
            <p:nvPr/>
          </p:nvGrpSpPr>
          <p:grpSpPr>
            <a:xfrm>
              <a:off x="7181706" y="3862373"/>
              <a:ext cx="549892" cy="1924757"/>
              <a:chOff x="7780935" y="2930680"/>
              <a:chExt cx="392780" cy="1374826"/>
            </a:xfrm>
          </p:grpSpPr>
          <p:sp>
            <p:nvSpPr>
              <p:cNvPr id="969" name="Google Shape;969;g1f2d586cab6_0_890"/>
              <p:cNvSpPr/>
              <p:nvPr/>
            </p:nvSpPr>
            <p:spPr>
              <a:xfrm rot="-5400000">
                <a:off x="7866274" y="3998065"/>
                <a:ext cx="449808" cy="165073"/>
              </a:xfrm>
              <a:custGeom>
                <a:rect b="b" l="l" r="r" t="t"/>
                <a:pathLst>
                  <a:path extrusionOk="0" h="3795" w="10341">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g1f2d586cab6_0_890"/>
              <p:cNvSpPr/>
              <p:nvPr/>
            </p:nvSpPr>
            <p:spPr>
              <a:xfrm rot="-5400000">
                <a:off x="7822212" y="3954002"/>
                <a:ext cx="498829" cy="204177"/>
              </a:xfrm>
              <a:custGeom>
                <a:rect b="b" l="l" r="r" t="t"/>
                <a:pathLst>
                  <a:path extrusionOk="0" h="4694" w="11468">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g1f2d586cab6_0_890"/>
              <p:cNvSpPr/>
              <p:nvPr/>
            </p:nvSpPr>
            <p:spPr>
              <a:xfrm rot="-5400000">
                <a:off x="7418033" y="3559740"/>
                <a:ext cx="1266256" cy="225274"/>
              </a:xfrm>
              <a:custGeom>
                <a:rect b="b" l="l" r="r" t="t"/>
                <a:pathLst>
                  <a:path extrusionOk="0" h="5179" w="29111">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g1f2d586cab6_0_890"/>
              <p:cNvSpPr/>
              <p:nvPr/>
            </p:nvSpPr>
            <p:spPr>
              <a:xfrm rot="-5400000">
                <a:off x="7317206" y="3505455"/>
                <a:ext cx="1374825" cy="225274"/>
              </a:xfrm>
              <a:custGeom>
                <a:rect b="b" l="l" r="r" t="t"/>
                <a:pathLst>
                  <a:path extrusionOk="0" h="5179" w="31607">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g1f2d586cab6_0_890"/>
              <p:cNvSpPr/>
              <p:nvPr/>
            </p:nvSpPr>
            <p:spPr>
              <a:xfrm rot="-5400000">
                <a:off x="7374298" y="3624573"/>
                <a:ext cx="1144680" cy="217183"/>
              </a:xfrm>
              <a:custGeom>
                <a:rect b="b" l="l" r="r" t="t"/>
                <a:pathLst>
                  <a:path extrusionOk="0" h="4993" w="26316">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g1f2d586cab6_0_890"/>
              <p:cNvSpPr/>
              <p:nvPr/>
            </p:nvSpPr>
            <p:spPr>
              <a:xfrm rot="-5400000">
                <a:off x="7256398" y="3576791"/>
                <a:ext cx="1253250" cy="204177"/>
              </a:xfrm>
              <a:custGeom>
                <a:rect b="b" l="l" r="r" t="t"/>
                <a:pathLst>
                  <a:path extrusionOk="0" h="4694" w="28812">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g2d9095bd0f1_0_859"/>
          <p:cNvSpPr txBox="1"/>
          <p:nvPr>
            <p:ph type="title"/>
          </p:nvPr>
        </p:nvSpPr>
        <p:spPr>
          <a:xfrm>
            <a:off x="1831300" y="532700"/>
            <a:ext cx="5329200" cy="80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Exercicios</a:t>
            </a:r>
            <a:endParaRPr/>
          </a:p>
        </p:txBody>
      </p:sp>
      <p:sp>
        <p:nvSpPr>
          <p:cNvPr id="980" name="Google Shape;980;g2d9095bd0f1_0_859"/>
          <p:cNvSpPr txBox="1"/>
          <p:nvPr/>
        </p:nvSpPr>
        <p:spPr>
          <a:xfrm>
            <a:off x="738900" y="2032650"/>
            <a:ext cx="7666200" cy="20319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Font typeface="Calibri"/>
              <a:buAutoNum type="arabicPeriod"/>
            </a:pPr>
            <a:r>
              <a:rPr lang="en" sz="2000">
                <a:solidFill>
                  <a:schemeClr val="dk1"/>
                </a:solidFill>
                <a:latin typeface="Calibri"/>
                <a:ea typeface="Calibri"/>
                <a:cs typeface="Calibri"/>
                <a:sym typeface="Calibri"/>
              </a:rPr>
              <a:t>Calcule a soma dos números de 1 a 60 usando um loop `for`.</a:t>
            </a:r>
            <a:endParaRPr sz="20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AutoNum type="arabicPeriod"/>
            </a:pPr>
            <a:r>
              <a:rPr lang="en" sz="2000">
                <a:solidFill>
                  <a:schemeClr val="dk1"/>
                </a:solidFill>
                <a:latin typeface="Calibri"/>
                <a:ea typeface="Calibri"/>
                <a:cs typeface="Calibri"/>
                <a:sym typeface="Calibri"/>
              </a:rPr>
              <a:t>Calcule e imprima a tabuada de multiplicação de um número​</a:t>
            </a:r>
            <a:endParaRPr sz="2000">
              <a:solidFill>
                <a:schemeClr val="dk1"/>
              </a:solidFill>
              <a:latin typeface="Calibri"/>
              <a:ea typeface="Calibri"/>
              <a:cs typeface="Calibri"/>
              <a:sym typeface="Calibri"/>
            </a:endParaRPr>
          </a:p>
          <a:p>
            <a:pPr indent="0" lvl="0" marL="457200" rtl="0" algn="l">
              <a:spcBef>
                <a:spcPts val="0"/>
              </a:spcBef>
              <a:spcAft>
                <a:spcPts val="0"/>
              </a:spcAft>
              <a:buNone/>
            </a:pPr>
            <a:r>
              <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AutoNum type="arabicPeriod"/>
            </a:pPr>
            <a:r>
              <a:rPr lang="en" sz="2000">
                <a:solidFill>
                  <a:schemeClr val="dk1"/>
                </a:solidFill>
                <a:latin typeface="Calibri"/>
                <a:ea typeface="Calibri"/>
                <a:cs typeface="Calibri"/>
                <a:sym typeface="Calibri"/>
              </a:rPr>
              <a:t>Escrever um algoritmo que gera e escreve os números ímpares entre 100 e 200. ​</a:t>
            </a:r>
            <a:endParaRPr sz="2700">
              <a:solidFill>
                <a:schemeClr val="dk1"/>
              </a:solidFill>
              <a:latin typeface="Catamaran"/>
              <a:ea typeface="Catamaran"/>
              <a:cs typeface="Catamaran"/>
              <a:sym typeface="Catamar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sp>
        <p:nvSpPr>
          <p:cNvPr id="985" name="Google Shape;985;g2d9095bd0f1_0_869"/>
          <p:cNvSpPr txBox="1"/>
          <p:nvPr>
            <p:ph type="title"/>
          </p:nvPr>
        </p:nvSpPr>
        <p:spPr>
          <a:xfrm>
            <a:off x="1831300" y="532700"/>
            <a:ext cx="5329200" cy="80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Exercicios</a:t>
            </a:r>
            <a:endParaRPr/>
          </a:p>
        </p:txBody>
      </p:sp>
      <p:sp>
        <p:nvSpPr>
          <p:cNvPr id="986" name="Google Shape;986;g2d9095bd0f1_0_869"/>
          <p:cNvSpPr txBox="1"/>
          <p:nvPr/>
        </p:nvSpPr>
        <p:spPr>
          <a:xfrm>
            <a:off x="738900" y="2032650"/>
            <a:ext cx="7666200" cy="107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700">
                <a:solidFill>
                  <a:schemeClr val="dk1"/>
                </a:solidFill>
                <a:latin typeface="Calibri"/>
                <a:ea typeface="Calibri"/>
                <a:cs typeface="Calibri"/>
                <a:sym typeface="Calibri"/>
              </a:rPr>
              <a:t>4. </a:t>
            </a:r>
            <a:r>
              <a:rPr lang="en" sz="2700">
                <a:solidFill>
                  <a:schemeClr val="dk1"/>
                </a:solidFill>
                <a:latin typeface="Calibri"/>
                <a:ea typeface="Calibri"/>
                <a:cs typeface="Calibri"/>
                <a:sym typeface="Calibri"/>
              </a:rPr>
              <a:t>Começando por 1, dobre e apresente os número enquanto ele forem menores que 1000​</a:t>
            </a:r>
            <a:endParaRPr sz="20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Objetivos</a:t>
            </a:r>
            <a:endParaRPr/>
          </a:p>
        </p:txBody>
      </p:sp>
      <p:sp>
        <p:nvSpPr>
          <p:cNvPr id="832" name="Google Shape;832;p3"/>
          <p:cNvSpPr txBox="1"/>
          <p:nvPr>
            <p:ph idx="3" type="subTitle"/>
          </p:nvPr>
        </p:nvSpPr>
        <p:spPr>
          <a:xfrm>
            <a:off x="1761313" y="3973584"/>
            <a:ext cx="2523900" cy="604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400"/>
              <a:buNone/>
            </a:pPr>
            <a:r>
              <a:rPr lang="en">
                <a:latin typeface="Roboto"/>
                <a:ea typeface="Roboto"/>
                <a:cs typeface="Roboto"/>
                <a:sym typeface="Roboto"/>
              </a:rPr>
              <a:t>Diferenciar os casos de uso dos tipos de repetição</a:t>
            </a:r>
            <a:endParaRPr/>
          </a:p>
        </p:txBody>
      </p:sp>
      <p:sp>
        <p:nvSpPr>
          <p:cNvPr id="833" name="Google Shape;833;p3"/>
          <p:cNvSpPr txBox="1"/>
          <p:nvPr>
            <p:ph idx="1" type="subTitle"/>
          </p:nvPr>
        </p:nvSpPr>
        <p:spPr>
          <a:xfrm>
            <a:off x="1761313" y="2277409"/>
            <a:ext cx="2523900" cy="604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400"/>
              <a:buNone/>
            </a:pPr>
            <a:r>
              <a:rPr lang="en">
                <a:latin typeface="Roboto"/>
                <a:ea typeface="Roboto"/>
                <a:cs typeface="Roboto"/>
                <a:sym typeface="Roboto"/>
              </a:rPr>
              <a:t>Conhecer os tipos de repetição e sua sintaxe</a:t>
            </a:r>
            <a:endParaRPr/>
          </a:p>
        </p:txBody>
      </p:sp>
      <p:sp>
        <p:nvSpPr>
          <p:cNvPr id="834" name="Google Shape;834;p3"/>
          <p:cNvSpPr txBox="1"/>
          <p:nvPr>
            <p:ph idx="2" type="subTitle"/>
          </p:nvPr>
        </p:nvSpPr>
        <p:spPr>
          <a:xfrm>
            <a:off x="4858838" y="2277409"/>
            <a:ext cx="2523900" cy="604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400"/>
              <a:buNone/>
            </a:pPr>
            <a:r>
              <a:rPr lang="en">
                <a:latin typeface="Roboto"/>
                <a:ea typeface="Roboto"/>
                <a:cs typeface="Roboto"/>
                <a:sym typeface="Roboto"/>
              </a:rPr>
              <a:t>Distinguir as estruturas de repetição</a:t>
            </a:r>
            <a:endParaRPr/>
          </a:p>
        </p:txBody>
      </p:sp>
      <p:sp>
        <p:nvSpPr>
          <p:cNvPr id="835" name="Google Shape;835;p3"/>
          <p:cNvSpPr txBox="1"/>
          <p:nvPr>
            <p:ph idx="4" type="subTitle"/>
          </p:nvPr>
        </p:nvSpPr>
        <p:spPr>
          <a:xfrm>
            <a:off x="4858838" y="3973584"/>
            <a:ext cx="2523900" cy="604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400"/>
              <a:buNone/>
            </a:pPr>
            <a:r>
              <a:rPr lang="en">
                <a:latin typeface="Roboto"/>
                <a:ea typeface="Roboto"/>
                <a:cs typeface="Roboto"/>
                <a:sym typeface="Roboto"/>
              </a:rPr>
              <a:t>Aplicar estruturas de repetição em exercícios</a:t>
            </a:r>
            <a:endParaRPr/>
          </a:p>
        </p:txBody>
      </p:sp>
      <p:sp>
        <p:nvSpPr>
          <p:cNvPr id="836" name="Google Shape;836;p3"/>
          <p:cNvSpPr txBox="1"/>
          <p:nvPr>
            <p:ph idx="5" type="title"/>
          </p:nvPr>
        </p:nvSpPr>
        <p:spPr>
          <a:xfrm>
            <a:off x="2639386" y="1295400"/>
            <a:ext cx="767100" cy="55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01</a:t>
            </a:r>
            <a:endParaRPr/>
          </a:p>
        </p:txBody>
      </p:sp>
      <p:sp>
        <p:nvSpPr>
          <p:cNvPr id="837" name="Google Shape;837;p3"/>
          <p:cNvSpPr txBox="1"/>
          <p:nvPr>
            <p:ph idx="7" type="title"/>
          </p:nvPr>
        </p:nvSpPr>
        <p:spPr>
          <a:xfrm>
            <a:off x="5736911" y="1295400"/>
            <a:ext cx="767100" cy="55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02</a:t>
            </a:r>
            <a:endParaRPr/>
          </a:p>
        </p:txBody>
      </p:sp>
      <p:sp>
        <p:nvSpPr>
          <p:cNvPr id="838" name="Google Shape;838;p3"/>
          <p:cNvSpPr txBox="1"/>
          <p:nvPr>
            <p:ph idx="8" type="title"/>
          </p:nvPr>
        </p:nvSpPr>
        <p:spPr>
          <a:xfrm>
            <a:off x="5736911" y="3016825"/>
            <a:ext cx="767100" cy="55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04</a:t>
            </a:r>
            <a:endParaRPr/>
          </a:p>
        </p:txBody>
      </p:sp>
      <p:sp>
        <p:nvSpPr>
          <p:cNvPr id="839" name="Google Shape;839;p3"/>
          <p:cNvSpPr txBox="1"/>
          <p:nvPr>
            <p:ph idx="6" type="title"/>
          </p:nvPr>
        </p:nvSpPr>
        <p:spPr>
          <a:xfrm>
            <a:off x="2639386" y="3016825"/>
            <a:ext cx="767100" cy="55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t>03</a:t>
            </a:r>
            <a:endParaRPr/>
          </a:p>
        </p:txBody>
      </p:sp>
      <p:sp>
        <p:nvSpPr>
          <p:cNvPr id="840" name="Google Shape;840;p3"/>
          <p:cNvSpPr txBox="1"/>
          <p:nvPr>
            <p:ph idx="9" type="subTitle"/>
          </p:nvPr>
        </p:nvSpPr>
        <p:spPr>
          <a:xfrm>
            <a:off x="1761325" y="1851000"/>
            <a:ext cx="2523900" cy="5157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a:t>Tipos</a:t>
            </a:r>
            <a:endParaRPr/>
          </a:p>
        </p:txBody>
      </p:sp>
      <p:sp>
        <p:nvSpPr>
          <p:cNvPr id="841" name="Google Shape;841;p3"/>
          <p:cNvSpPr txBox="1"/>
          <p:nvPr>
            <p:ph idx="13" type="subTitle"/>
          </p:nvPr>
        </p:nvSpPr>
        <p:spPr>
          <a:xfrm>
            <a:off x="4858851" y="1851000"/>
            <a:ext cx="2523900" cy="5157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a:t>Estruturas</a:t>
            </a:r>
            <a:endParaRPr/>
          </a:p>
        </p:txBody>
      </p:sp>
      <p:sp>
        <p:nvSpPr>
          <p:cNvPr id="842" name="Google Shape;842;p3"/>
          <p:cNvSpPr txBox="1"/>
          <p:nvPr>
            <p:ph idx="14" type="subTitle"/>
          </p:nvPr>
        </p:nvSpPr>
        <p:spPr>
          <a:xfrm>
            <a:off x="1761325" y="3547175"/>
            <a:ext cx="2523900" cy="5157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a:t>Casos de Uso</a:t>
            </a:r>
            <a:endParaRPr/>
          </a:p>
        </p:txBody>
      </p:sp>
      <p:sp>
        <p:nvSpPr>
          <p:cNvPr id="843" name="Google Shape;843;p3"/>
          <p:cNvSpPr txBox="1"/>
          <p:nvPr>
            <p:ph idx="15" type="subTitle"/>
          </p:nvPr>
        </p:nvSpPr>
        <p:spPr>
          <a:xfrm>
            <a:off x="4858851" y="3547175"/>
            <a:ext cx="2523900" cy="5157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2400"/>
              <a:buNone/>
            </a:pPr>
            <a:r>
              <a:rPr lang="en"/>
              <a:t>Na pratica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6"/>
          <p:cNvSpPr txBox="1"/>
          <p:nvPr>
            <p:ph type="title"/>
          </p:nvPr>
        </p:nvSpPr>
        <p:spPr>
          <a:xfrm>
            <a:off x="720000" y="2384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Calibri"/>
                <a:ea typeface="Calibri"/>
                <a:cs typeface="Calibri"/>
                <a:sym typeface="Calibri"/>
              </a:rPr>
              <a:t>O que é um laço de Repetição?</a:t>
            </a:r>
            <a:endParaRPr/>
          </a:p>
        </p:txBody>
      </p:sp>
      <p:sp>
        <p:nvSpPr>
          <p:cNvPr id="849" name="Google Shape;849;p6"/>
          <p:cNvSpPr txBox="1"/>
          <p:nvPr>
            <p:ph idx="1" type="subTitle"/>
          </p:nvPr>
        </p:nvSpPr>
        <p:spPr>
          <a:xfrm>
            <a:off x="295775" y="1195650"/>
            <a:ext cx="7177200" cy="35607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800"/>
              </a:spcBef>
              <a:spcAft>
                <a:spcPts val="0"/>
              </a:spcAft>
              <a:buSzPts val="2000"/>
              <a:buFont typeface="Calibri"/>
              <a:buChar char="●"/>
            </a:pPr>
            <a:r>
              <a:rPr lang="en" sz="2000">
                <a:latin typeface="Calibri"/>
                <a:ea typeface="Calibri"/>
                <a:cs typeface="Calibri"/>
                <a:sym typeface="Calibri"/>
              </a:rPr>
              <a:t>Laços de repetição, também chamados de laços de iteração ou loops, são comandos que permitem a repetição de código. Eles possibilitam que comandos dentro de um bloco sejam executados uma, nenhuma ou várias vezes. São estruturas de controle que fazem um programa realizar uma ação repetidamente enquanto uma condição específica for verdadeira.</a:t>
            </a:r>
            <a:endParaRPr sz="2000">
              <a:latin typeface="Calibri"/>
              <a:ea typeface="Calibri"/>
              <a:cs typeface="Calibri"/>
              <a:sym typeface="Calibri"/>
            </a:endParaRPr>
          </a:p>
          <a:p>
            <a:pPr indent="-355600" lvl="0" marL="457200" rtl="0" algn="l">
              <a:lnSpc>
                <a:spcPct val="115000"/>
              </a:lnSpc>
              <a:spcBef>
                <a:spcPts val="800"/>
              </a:spcBef>
              <a:spcAft>
                <a:spcPts val="0"/>
              </a:spcAft>
              <a:buSzPts val="2000"/>
              <a:buFont typeface="Calibri"/>
              <a:buChar char="●"/>
            </a:pPr>
            <a:r>
              <a:rPr lang="en" sz="2000">
                <a:latin typeface="Calibri"/>
                <a:ea typeface="Calibri"/>
                <a:cs typeface="Calibri"/>
                <a:sym typeface="Calibri"/>
              </a:rPr>
              <a:t>Eles são usados para automatizar tarefas repetitivas em programação.</a:t>
            </a:r>
            <a:endParaRPr sz="2000">
              <a:latin typeface="Calibri"/>
              <a:ea typeface="Calibri"/>
              <a:cs typeface="Calibri"/>
              <a:sym typeface="Calibri"/>
            </a:endParaRPr>
          </a:p>
          <a:p>
            <a:pPr indent="0" lvl="0" marL="0" rtl="0" algn="l">
              <a:lnSpc>
                <a:spcPct val="115000"/>
              </a:lnSpc>
              <a:spcBef>
                <a:spcPts val="800"/>
              </a:spcBef>
              <a:spcAft>
                <a:spcPts val="0"/>
              </a:spcAft>
              <a:buSzPts val="1600"/>
              <a:buNone/>
            </a:pPr>
            <a:r>
              <a:t/>
            </a:r>
            <a:endParaRPr sz="1800">
              <a:latin typeface="Calibri"/>
              <a:ea typeface="Calibri"/>
              <a:cs typeface="Calibri"/>
              <a:sym typeface="Calibri"/>
            </a:endParaRPr>
          </a:p>
          <a:p>
            <a:pPr indent="0" lvl="0" marL="0" rtl="0" algn="l">
              <a:lnSpc>
                <a:spcPct val="115000"/>
              </a:lnSpc>
              <a:spcBef>
                <a:spcPts val="1000"/>
              </a:spcBef>
              <a:spcAft>
                <a:spcPts val="0"/>
              </a:spcAft>
              <a:buSzPts val="16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g2d9095bd0f1_0_5"/>
          <p:cNvSpPr txBox="1"/>
          <p:nvPr>
            <p:ph idx="1" type="subTitle"/>
          </p:nvPr>
        </p:nvSpPr>
        <p:spPr>
          <a:xfrm>
            <a:off x="315975" y="1106350"/>
            <a:ext cx="7717800" cy="145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800"/>
              <a:buNone/>
            </a:pPr>
            <a:r>
              <a:rPr lang="en" sz="2000">
                <a:latin typeface="Calibri"/>
                <a:ea typeface="Calibri"/>
                <a:cs typeface="Calibri"/>
                <a:sym typeface="Calibri"/>
              </a:rPr>
              <a:t>Um loop pode ajudar a gente a realizar esse tipo de tarefa​:</a:t>
            </a:r>
            <a:endParaRPr sz="2000">
              <a:latin typeface="Calibri"/>
              <a:ea typeface="Calibri"/>
              <a:cs typeface="Calibri"/>
              <a:sym typeface="Calibri"/>
            </a:endParaRPr>
          </a:p>
          <a:p>
            <a:pPr indent="-368300" lvl="0" marL="457200" rtl="0" algn="l">
              <a:lnSpc>
                <a:spcPct val="115000"/>
              </a:lnSpc>
              <a:spcBef>
                <a:spcPts val="0"/>
              </a:spcBef>
              <a:spcAft>
                <a:spcPts val="0"/>
              </a:spcAft>
              <a:buSzPts val="2200"/>
              <a:buFont typeface="Calibri"/>
              <a:buChar char="-"/>
            </a:pPr>
            <a:r>
              <a:rPr lang="en" sz="2000">
                <a:latin typeface="Calibri"/>
                <a:ea typeface="Calibri"/>
                <a:cs typeface="Calibri"/>
                <a:sym typeface="Calibri"/>
              </a:rPr>
              <a:t>Repita 10 vezes:​</a:t>
            </a:r>
            <a:endParaRPr sz="2000">
              <a:latin typeface="Calibri"/>
              <a:ea typeface="Calibri"/>
              <a:cs typeface="Calibri"/>
              <a:sym typeface="Calibri"/>
            </a:endParaRPr>
          </a:p>
          <a:p>
            <a:pPr indent="-355600" lvl="0" marL="457200" rtl="0" algn="l">
              <a:lnSpc>
                <a:spcPct val="100000"/>
              </a:lnSpc>
              <a:spcBef>
                <a:spcPts val="0"/>
              </a:spcBef>
              <a:spcAft>
                <a:spcPts val="0"/>
              </a:spcAft>
              <a:buSzPts val="2000"/>
              <a:buFont typeface="Calibri"/>
              <a:buChar char="-"/>
            </a:pPr>
            <a:r>
              <a:rPr lang="en" sz="2000">
                <a:latin typeface="Calibri"/>
                <a:ea typeface="Calibri"/>
                <a:cs typeface="Calibri"/>
                <a:sym typeface="Calibri"/>
              </a:rPr>
              <a:t>Escreva(“Vou aprender Javascript”)</a:t>
            </a:r>
            <a:endParaRPr sz="2000">
              <a:latin typeface="Calibri"/>
              <a:ea typeface="Calibri"/>
              <a:cs typeface="Calibri"/>
              <a:sym typeface="Calibri"/>
            </a:endParaRPr>
          </a:p>
          <a:p>
            <a:pPr indent="0" lvl="0" marL="0" rtl="0" algn="l">
              <a:lnSpc>
                <a:spcPct val="115000"/>
              </a:lnSpc>
              <a:spcBef>
                <a:spcPts val="0"/>
              </a:spcBef>
              <a:spcAft>
                <a:spcPts val="0"/>
              </a:spcAft>
              <a:buSzPts val="800"/>
              <a:buNone/>
            </a:pPr>
            <a:r>
              <a:t/>
            </a:r>
            <a:endParaRPr sz="1800">
              <a:latin typeface="Calibri"/>
              <a:ea typeface="Calibri"/>
              <a:cs typeface="Calibri"/>
              <a:sym typeface="Calibri"/>
            </a:endParaRPr>
          </a:p>
        </p:txBody>
      </p:sp>
      <p:sp>
        <p:nvSpPr>
          <p:cNvPr id="855" name="Google Shape;855;g2d9095bd0f1_0_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Exemplo</a:t>
            </a:r>
            <a:endParaRPr/>
          </a:p>
        </p:txBody>
      </p:sp>
      <p:pic>
        <p:nvPicPr>
          <p:cNvPr descr="from canvas" id="856" name="Google Shape;856;g2d9095bd0f1_0_5"/>
          <p:cNvPicPr preferRelativeResize="0"/>
          <p:nvPr/>
        </p:nvPicPr>
        <p:blipFill rotWithShape="1">
          <a:blip r:embed="rId3">
            <a:alphaModFix/>
          </a:blip>
          <a:srcRect b="0" l="0" r="0" t="0"/>
          <a:stretch/>
        </p:blipFill>
        <p:spPr>
          <a:xfrm>
            <a:off x="4807975" y="1832000"/>
            <a:ext cx="4243676" cy="3205026"/>
          </a:xfrm>
          <a:prstGeom prst="rect">
            <a:avLst/>
          </a:prstGeom>
          <a:noFill/>
          <a:ln>
            <a:noFill/>
          </a:ln>
        </p:spPr>
      </p:pic>
      <p:sp>
        <p:nvSpPr>
          <p:cNvPr id="857" name="Google Shape;857;g2d9095bd0f1_0_5"/>
          <p:cNvSpPr txBox="1"/>
          <p:nvPr/>
        </p:nvSpPr>
        <p:spPr>
          <a:xfrm>
            <a:off x="-3911575" y="2037025"/>
            <a:ext cx="30000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g1f2d586cab6_0_82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Calibri"/>
                <a:ea typeface="Calibri"/>
                <a:cs typeface="Calibri"/>
                <a:sym typeface="Calibri"/>
              </a:rPr>
              <a:t>Repetição ou Iteração por contagem</a:t>
            </a:r>
            <a:endParaRPr/>
          </a:p>
        </p:txBody>
      </p:sp>
      <p:sp>
        <p:nvSpPr>
          <p:cNvPr id="863" name="Google Shape;863;g1f2d586cab6_0_827"/>
          <p:cNvSpPr txBox="1"/>
          <p:nvPr>
            <p:ph idx="1" type="subTitle"/>
          </p:nvPr>
        </p:nvSpPr>
        <p:spPr>
          <a:xfrm>
            <a:off x="720000" y="1531100"/>
            <a:ext cx="6698400" cy="33645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700"/>
              </a:spcBef>
              <a:spcAft>
                <a:spcPts val="0"/>
              </a:spcAft>
              <a:buSzPts val="2000"/>
              <a:buFont typeface="Calibri"/>
              <a:buChar char="●"/>
            </a:pPr>
            <a:r>
              <a:rPr lang="en" sz="2000">
                <a:latin typeface="Calibri"/>
                <a:ea typeface="Calibri"/>
                <a:cs typeface="Calibri"/>
                <a:sym typeface="Calibri"/>
              </a:rPr>
              <a:t>Repete um bloco de comandos um número pré-definido e finito de vezes.</a:t>
            </a:r>
            <a:endParaRPr sz="2000">
              <a:latin typeface="Calibri"/>
              <a:ea typeface="Calibri"/>
              <a:cs typeface="Calibri"/>
              <a:sym typeface="Calibri"/>
            </a:endParaRPr>
          </a:p>
          <a:p>
            <a:pPr indent="-355600" lvl="0" marL="457200" rtl="0" algn="l">
              <a:lnSpc>
                <a:spcPct val="115000"/>
              </a:lnSpc>
              <a:spcBef>
                <a:spcPts val="0"/>
              </a:spcBef>
              <a:spcAft>
                <a:spcPts val="0"/>
              </a:spcAft>
              <a:buSzPts val="2000"/>
              <a:buFont typeface="Calibri"/>
              <a:buChar char="●"/>
            </a:pPr>
            <a:r>
              <a:rPr lang="en" sz="2000">
                <a:latin typeface="Calibri"/>
                <a:ea typeface="Calibri"/>
                <a:cs typeface="Calibri"/>
                <a:sym typeface="Calibri"/>
              </a:rPr>
              <a:t>As repetições são controladas por uma variável, uma condição e a atualização do valor da variável</a:t>
            </a:r>
            <a:endParaRPr sz="2000">
              <a:latin typeface="Calibri"/>
              <a:ea typeface="Calibri"/>
              <a:cs typeface="Calibri"/>
              <a:sym typeface="Calibri"/>
            </a:endParaRPr>
          </a:p>
          <a:p>
            <a:pPr indent="-342900" lvl="1" marL="914400" rtl="0" algn="l">
              <a:lnSpc>
                <a:spcPct val="115000"/>
              </a:lnSpc>
              <a:spcBef>
                <a:spcPts val="0"/>
              </a:spcBef>
              <a:spcAft>
                <a:spcPts val="0"/>
              </a:spcAft>
              <a:buSzPts val="2000"/>
              <a:buFont typeface="Calibri"/>
              <a:buChar char="○"/>
            </a:pPr>
            <a:r>
              <a:rPr lang="en" sz="2000">
                <a:latin typeface="Calibri"/>
                <a:ea typeface="Calibri"/>
                <a:cs typeface="Calibri"/>
                <a:sym typeface="Calibri"/>
              </a:rPr>
              <a:t>Valor inicial. Ex: </a:t>
            </a:r>
            <a:r>
              <a:rPr lang="en" sz="2000">
                <a:solidFill>
                  <a:srgbClr val="C586C0"/>
                </a:solidFill>
                <a:latin typeface="Calibri"/>
                <a:ea typeface="Calibri"/>
                <a:cs typeface="Calibri"/>
                <a:sym typeface="Calibri"/>
              </a:rPr>
              <a:t>int x = 1;</a:t>
            </a:r>
            <a:endParaRPr sz="2000">
              <a:solidFill>
                <a:srgbClr val="C586C0"/>
              </a:solidFill>
              <a:latin typeface="Calibri"/>
              <a:ea typeface="Calibri"/>
              <a:cs typeface="Calibri"/>
              <a:sym typeface="Calibri"/>
            </a:endParaRPr>
          </a:p>
          <a:p>
            <a:pPr indent="-342900" lvl="1" marL="914400" rtl="0" algn="l">
              <a:lnSpc>
                <a:spcPct val="115000"/>
              </a:lnSpc>
              <a:spcBef>
                <a:spcPts val="0"/>
              </a:spcBef>
              <a:spcAft>
                <a:spcPts val="0"/>
              </a:spcAft>
              <a:buSzPts val="2000"/>
              <a:buFont typeface="Calibri"/>
              <a:buChar char="○"/>
            </a:pPr>
            <a:r>
              <a:rPr lang="en" sz="2000">
                <a:latin typeface="Calibri"/>
                <a:ea typeface="Calibri"/>
                <a:cs typeface="Calibri"/>
                <a:sym typeface="Calibri"/>
              </a:rPr>
              <a:t>Condição. Ex </a:t>
            </a:r>
            <a:r>
              <a:rPr lang="en" sz="2000">
                <a:solidFill>
                  <a:srgbClr val="C586C0"/>
                </a:solidFill>
                <a:latin typeface="Calibri"/>
                <a:ea typeface="Calibri"/>
                <a:cs typeface="Calibri"/>
                <a:sym typeface="Calibri"/>
              </a:rPr>
              <a:t>x &lt;= 10;</a:t>
            </a:r>
            <a:endParaRPr sz="2000">
              <a:solidFill>
                <a:srgbClr val="C586C0"/>
              </a:solidFill>
              <a:latin typeface="Calibri"/>
              <a:ea typeface="Calibri"/>
              <a:cs typeface="Calibri"/>
              <a:sym typeface="Calibri"/>
            </a:endParaRPr>
          </a:p>
          <a:p>
            <a:pPr indent="-342900" lvl="1" marL="914400" rtl="0" algn="l">
              <a:lnSpc>
                <a:spcPct val="115000"/>
              </a:lnSpc>
              <a:spcBef>
                <a:spcPts val="0"/>
              </a:spcBef>
              <a:spcAft>
                <a:spcPts val="0"/>
              </a:spcAft>
              <a:buSzPts val="2000"/>
              <a:buFont typeface="Calibri"/>
              <a:buChar char="○"/>
            </a:pPr>
            <a:r>
              <a:rPr lang="en" sz="2000">
                <a:latin typeface="Calibri"/>
                <a:ea typeface="Calibri"/>
                <a:cs typeface="Calibri"/>
                <a:sym typeface="Calibri"/>
              </a:rPr>
              <a:t>Atualização. Ex </a:t>
            </a:r>
            <a:r>
              <a:rPr lang="en" sz="2000">
                <a:solidFill>
                  <a:srgbClr val="C586C0"/>
                </a:solidFill>
                <a:latin typeface="Calibri"/>
                <a:ea typeface="Calibri"/>
                <a:cs typeface="Calibri"/>
                <a:sym typeface="Calibri"/>
              </a:rPr>
              <a:t>x = x+1;</a:t>
            </a:r>
            <a:endParaRPr sz="2000">
              <a:solidFill>
                <a:srgbClr val="C586C0"/>
              </a:solidFill>
              <a:latin typeface="Calibri"/>
              <a:ea typeface="Calibri"/>
              <a:cs typeface="Calibri"/>
              <a:sym typeface="Calibri"/>
            </a:endParaRPr>
          </a:p>
          <a:p>
            <a:pPr indent="-342900" lvl="1" marL="914400" rtl="0" algn="l">
              <a:lnSpc>
                <a:spcPct val="115000"/>
              </a:lnSpc>
              <a:spcBef>
                <a:spcPts val="0"/>
              </a:spcBef>
              <a:spcAft>
                <a:spcPts val="0"/>
              </a:spcAft>
              <a:buSzPts val="2000"/>
              <a:buFont typeface="Calibri"/>
              <a:buChar char="○"/>
            </a:pPr>
            <a:r>
              <a:rPr lang="en" sz="2000">
                <a:latin typeface="Calibri"/>
                <a:ea typeface="Calibri"/>
                <a:cs typeface="Calibri"/>
                <a:sym typeface="Calibri"/>
              </a:rPr>
              <a:t>Vai de 1 a 10 de 1 em 1.</a:t>
            </a:r>
            <a:endParaRPr sz="2000">
              <a:latin typeface="Calibri"/>
              <a:ea typeface="Calibri"/>
              <a:cs typeface="Calibri"/>
              <a:sym typeface="Calibri"/>
            </a:endParaRPr>
          </a:p>
          <a:p>
            <a:pPr indent="0" lvl="0" marL="0" rtl="0" algn="l">
              <a:lnSpc>
                <a:spcPct val="115000"/>
              </a:lnSpc>
              <a:spcBef>
                <a:spcPts val="800"/>
              </a:spcBef>
              <a:spcAft>
                <a:spcPts val="0"/>
              </a:spcAft>
              <a:buSzPts val="1600"/>
              <a:buNone/>
            </a:pPr>
            <a:r>
              <a:t/>
            </a:r>
            <a:endParaRPr sz="1800">
              <a:latin typeface="Calibri"/>
              <a:ea typeface="Calibri"/>
              <a:cs typeface="Calibri"/>
              <a:sym typeface="Calibri"/>
            </a:endParaRPr>
          </a:p>
          <a:p>
            <a:pPr indent="0" lvl="0" marL="0" rtl="0" algn="l">
              <a:lnSpc>
                <a:spcPct val="115000"/>
              </a:lnSpc>
              <a:spcBef>
                <a:spcPts val="1000"/>
              </a:spcBef>
              <a:spcAft>
                <a:spcPts val="0"/>
              </a:spcAft>
              <a:buSzPts val="16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g1f53373c383_0_1"/>
          <p:cNvSpPr txBox="1"/>
          <p:nvPr/>
        </p:nvSpPr>
        <p:spPr>
          <a:xfrm>
            <a:off x="-3911575" y="2037025"/>
            <a:ext cx="30000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869" name="Google Shape;869;g1f53373c383_0_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Calibri"/>
                <a:ea typeface="Calibri"/>
                <a:cs typeface="Calibri"/>
                <a:sym typeface="Calibri"/>
              </a:rPr>
              <a:t>Repetição ou Iteração por contagem</a:t>
            </a:r>
            <a:endParaRPr/>
          </a:p>
        </p:txBody>
      </p:sp>
      <p:sp>
        <p:nvSpPr>
          <p:cNvPr id="870" name="Google Shape;870;g1f53373c383_0_1"/>
          <p:cNvSpPr txBox="1"/>
          <p:nvPr>
            <p:ph idx="1" type="subTitle"/>
          </p:nvPr>
        </p:nvSpPr>
        <p:spPr>
          <a:xfrm>
            <a:off x="71775" y="1792100"/>
            <a:ext cx="9340800" cy="20616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1600"/>
              <a:buNone/>
            </a:pPr>
            <a:r>
              <a:rPr lang="en" sz="2000">
                <a:solidFill>
                  <a:srgbClr val="C586C0"/>
                </a:solidFill>
                <a:latin typeface="Courier New"/>
                <a:ea typeface="Courier New"/>
                <a:cs typeface="Courier New"/>
                <a:sym typeface="Courier New"/>
              </a:rPr>
              <a:t>Repita Durante</a:t>
            </a:r>
            <a:r>
              <a:rPr lang="en" sz="2000">
                <a:solidFill>
                  <a:srgbClr val="CCCCCC"/>
                </a:solidFill>
                <a:latin typeface="Courier New"/>
                <a:ea typeface="Courier New"/>
                <a:cs typeface="Courier New"/>
                <a:sym typeface="Courier New"/>
              </a:rPr>
              <a:t>(</a:t>
            </a:r>
            <a:r>
              <a:rPr lang="en" sz="2000">
                <a:solidFill>
                  <a:srgbClr val="9CDCFE"/>
                </a:solidFill>
                <a:latin typeface="Courier New"/>
                <a:ea typeface="Courier New"/>
                <a:cs typeface="Courier New"/>
                <a:sym typeface="Courier New"/>
              </a:rPr>
              <a:t>Valor de Inicio</a:t>
            </a:r>
            <a:r>
              <a:rPr lang="en" sz="2000">
                <a:solidFill>
                  <a:srgbClr val="CCCCCC"/>
                </a:solidFill>
                <a:latin typeface="Courier New"/>
                <a:ea typeface="Courier New"/>
                <a:cs typeface="Courier New"/>
                <a:sym typeface="Courier New"/>
              </a:rPr>
              <a:t>;</a:t>
            </a:r>
            <a:r>
              <a:rPr lang="en" sz="2000">
                <a:solidFill>
                  <a:srgbClr val="B5CEA8"/>
                </a:solidFill>
                <a:latin typeface="Courier New"/>
                <a:ea typeface="Courier New"/>
                <a:cs typeface="Courier New"/>
                <a:sym typeface="Courier New"/>
              </a:rPr>
              <a:t>Condição de</a:t>
            </a:r>
            <a:r>
              <a:rPr lang="en" sz="2000">
                <a:solidFill>
                  <a:srgbClr val="B5CEA8"/>
                </a:solidFill>
                <a:latin typeface="Courier New"/>
                <a:ea typeface="Courier New"/>
                <a:cs typeface="Courier New"/>
                <a:sym typeface="Courier New"/>
              </a:rPr>
              <a:t> Fim</a:t>
            </a:r>
            <a:r>
              <a:rPr lang="en" sz="2000">
                <a:solidFill>
                  <a:srgbClr val="CCCCCC"/>
                </a:solidFill>
                <a:latin typeface="Courier New"/>
                <a:ea typeface="Courier New"/>
                <a:cs typeface="Courier New"/>
                <a:sym typeface="Courier New"/>
              </a:rPr>
              <a:t>;</a:t>
            </a:r>
            <a:r>
              <a:rPr lang="en" sz="2000">
                <a:solidFill>
                  <a:srgbClr val="D4D4D4"/>
                </a:solidFill>
                <a:latin typeface="Courier New"/>
                <a:ea typeface="Courier New"/>
                <a:cs typeface="Courier New"/>
                <a:sym typeface="Courier New"/>
              </a:rPr>
              <a:t>Incremento</a:t>
            </a:r>
            <a:r>
              <a:rPr lang="en" sz="2000">
                <a:solidFill>
                  <a:srgbClr val="CCCCCC"/>
                </a:solidFill>
                <a:latin typeface="Courier New"/>
                <a:ea typeface="Courier New"/>
                <a:cs typeface="Courier New"/>
                <a:sym typeface="Courier New"/>
              </a:rPr>
              <a:t>){</a:t>
            </a:r>
            <a:endParaRPr sz="20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SzPts val="1600"/>
              <a:buNone/>
            </a:pPr>
            <a:r>
              <a:rPr lang="en" sz="2000">
                <a:solidFill>
                  <a:srgbClr val="CCCCCC"/>
                </a:solidFill>
                <a:latin typeface="Courier New"/>
                <a:ea typeface="Courier New"/>
                <a:cs typeface="Courier New"/>
                <a:sym typeface="Courier New"/>
              </a:rPr>
              <a:t>    </a:t>
            </a:r>
            <a:r>
              <a:rPr lang="en" sz="2000">
                <a:solidFill>
                  <a:srgbClr val="9CDCFE"/>
                </a:solidFill>
                <a:latin typeface="Courier New"/>
                <a:ea typeface="Courier New"/>
                <a:cs typeface="Courier New"/>
                <a:sym typeface="Courier New"/>
              </a:rPr>
              <a:t>comandos</a:t>
            </a:r>
            <a:r>
              <a:rPr lang="en" sz="2000">
                <a:solidFill>
                  <a:srgbClr val="D4D4D4"/>
                </a:solidFill>
                <a:latin typeface="Courier New"/>
                <a:ea typeface="Courier New"/>
                <a:cs typeface="Courier New"/>
                <a:sym typeface="Courier New"/>
              </a:rPr>
              <a:t>...</a:t>
            </a:r>
            <a:endParaRPr sz="20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SzPts val="1600"/>
              <a:buNone/>
            </a:pPr>
            <a:r>
              <a:rPr lang="en" sz="2000">
                <a:solidFill>
                  <a:srgbClr val="CCCCCC"/>
                </a:solidFill>
                <a:latin typeface="Courier New"/>
                <a:ea typeface="Courier New"/>
                <a:cs typeface="Courier New"/>
                <a:sym typeface="Courier New"/>
              </a:rPr>
              <a:t>}</a:t>
            </a:r>
            <a:endParaRPr sz="20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SzPts val="1600"/>
              <a:buNone/>
            </a:pPr>
            <a:r>
              <a:t/>
            </a:r>
            <a:endParaRPr sz="1800">
              <a:solidFill>
                <a:srgbClr val="CCCCCC"/>
              </a:solidFill>
              <a:latin typeface="Courier New"/>
              <a:ea typeface="Courier New"/>
              <a:cs typeface="Courier New"/>
              <a:sym typeface="Courier New"/>
            </a:endParaRPr>
          </a:p>
          <a:p>
            <a:pPr indent="0" lvl="0" marL="0" rtl="0" algn="l">
              <a:lnSpc>
                <a:spcPct val="115000"/>
              </a:lnSpc>
              <a:spcBef>
                <a:spcPts val="0"/>
              </a:spcBef>
              <a:spcAft>
                <a:spcPts val="0"/>
              </a:spcAft>
              <a:buSzPts val="1600"/>
              <a:buNone/>
            </a:pPr>
            <a:r>
              <a:t/>
            </a:r>
            <a:endParaRPr sz="1800">
              <a:latin typeface="Calibri"/>
              <a:ea typeface="Calibri"/>
              <a:cs typeface="Calibri"/>
              <a:sym typeface="Calibri"/>
            </a:endParaRPr>
          </a:p>
          <a:p>
            <a:pPr indent="0" lvl="0" marL="0" rtl="0" algn="l">
              <a:lnSpc>
                <a:spcPct val="115000"/>
              </a:lnSpc>
              <a:spcBef>
                <a:spcPts val="800"/>
              </a:spcBef>
              <a:spcAft>
                <a:spcPts val="0"/>
              </a:spcAft>
              <a:buSzPts val="1600"/>
              <a:buNone/>
            </a:pPr>
            <a:r>
              <a:t/>
            </a:r>
            <a:endParaRPr sz="1800">
              <a:latin typeface="Calibri"/>
              <a:ea typeface="Calibri"/>
              <a:cs typeface="Calibri"/>
              <a:sym typeface="Calibri"/>
            </a:endParaRPr>
          </a:p>
          <a:p>
            <a:pPr indent="0" lvl="0" marL="0" rtl="0" algn="l">
              <a:lnSpc>
                <a:spcPct val="115000"/>
              </a:lnSpc>
              <a:spcBef>
                <a:spcPts val="1000"/>
              </a:spcBef>
              <a:spcAft>
                <a:spcPts val="0"/>
              </a:spcAft>
              <a:buSzPts val="16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g2d9095bd0f1_0_14"/>
          <p:cNvSpPr txBox="1"/>
          <p:nvPr/>
        </p:nvSpPr>
        <p:spPr>
          <a:xfrm>
            <a:off x="-3911575" y="2037025"/>
            <a:ext cx="30000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876" name="Google Shape;876;g2d9095bd0f1_0_1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Calibri"/>
                <a:ea typeface="Calibri"/>
                <a:cs typeface="Calibri"/>
                <a:sym typeface="Calibri"/>
              </a:rPr>
              <a:t>Repetição ou Iteração por contagem</a:t>
            </a:r>
            <a:endParaRPr/>
          </a:p>
        </p:txBody>
      </p:sp>
      <p:sp>
        <p:nvSpPr>
          <p:cNvPr id="877" name="Google Shape;877;g2d9095bd0f1_0_14"/>
          <p:cNvSpPr txBox="1"/>
          <p:nvPr>
            <p:ph idx="1" type="subTitle"/>
          </p:nvPr>
        </p:nvSpPr>
        <p:spPr>
          <a:xfrm>
            <a:off x="2053050" y="1879100"/>
            <a:ext cx="4739100" cy="20616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1600"/>
              <a:buNone/>
            </a:pPr>
            <a:r>
              <a:rPr lang="en" sz="2000">
                <a:solidFill>
                  <a:srgbClr val="C586C0"/>
                </a:solidFill>
                <a:latin typeface="Courier New"/>
                <a:ea typeface="Courier New"/>
                <a:cs typeface="Courier New"/>
                <a:sym typeface="Courier New"/>
              </a:rPr>
              <a:t>For</a:t>
            </a:r>
            <a:r>
              <a:rPr lang="en" sz="2000">
                <a:solidFill>
                  <a:srgbClr val="CCCCCC"/>
                </a:solidFill>
                <a:latin typeface="Courier New"/>
                <a:ea typeface="Courier New"/>
                <a:cs typeface="Courier New"/>
                <a:sym typeface="Courier New"/>
              </a:rPr>
              <a:t>(</a:t>
            </a:r>
            <a:r>
              <a:rPr lang="en" sz="2000">
                <a:solidFill>
                  <a:srgbClr val="9CDCFE"/>
                </a:solidFill>
                <a:latin typeface="Courier New"/>
                <a:ea typeface="Courier New"/>
                <a:cs typeface="Courier New"/>
                <a:sym typeface="Courier New"/>
              </a:rPr>
              <a:t>x= 0</a:t>
            </a:r>
            <a:r>
              <a:rPr lang="en" sz="2000">
                <a:solidFill>
                  <a:srgbClr val="CCCCCC"/>
                </a:solidFill>
                <a:latin typeface="Courier New"/>
                <a:ea typeface="Courier New"/>
                <a:cs typeface="Courier New"/>
                <a:sym typeface="Courier New"/>
              </a:rPr>
              <a:t>; </a:t>
            </a:r>
            <a:r>
              <a:rPr lang="en" sz="2000">
                <a:solidFill>
                  <a:srgbClr val="B5CEA8"/>
                </a:solidFill>
                <a:latin typeface="Courier New"/>
                <a:ea typeface="Courier New"/>
                <a:cs typeface="Courier New"/>
                <a:sym typeface="Courier New"/>
              </a:rPr>
              <a:t>x &lt;= 10</a:t>
            </a:r>
            <a:r>
              <a:rPr lang="en" sz="2000">
                <a:solidFill>
                  <a:srgbClr val="CCCCCC"/>
                </a:solidFill>
                <a:latin typeface="Courier New"/>
                <a:ea typeface="Courier New"/>
                <a:cs typeface="Courier New"/>
                <a:sym typeface="Courier New"/>
              </a:rPr>
              <a:t>; </a:t>
            </a:r>
            <a:r>
              <a:rPr lang="en" sz="2000">
                <a:solidFill>
                  <a:srgbClr val="D4D4D4"/>
                </a:solidFill>
                <a:latin typeface="Courier New"/>
                <a:ea typeface="Courier New"/>
                <a:cs typeface="Courier New"/>
                <a:sym typeface="Courier New"/>
              </a:rPr>
              <a:t>x= x+1</a:t>
            </a:r>
            <a:r>
              <a:rPr lang="en" sz="2000">
                <a:solidFill>
                  <a:srgbClr val="CCCCCC"/>
                </a:solidFill>
                <a:latin typeface="Courier New"/>
                <a:ea typeface="Courier New"/>
                <a:cs typeface="Courier New"/>
                <a:sym typeface="Courier New"/>
              </a:rPr>
              <a:t>){</a:t>
            </a:r>
            <a:endParaRPr sz="20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SzPts val="1600"/>
              <a:buNone/>
            </a:pPr>
            <a:r>
              <a:rPr lang="en" sz="2000">
                <a:solidFill>
                  <a:srgbClr val="CCCCCC"/>
                </a:solidFill>
                <a:latin typeface="Courier New"/>
                <a:ea typeface="Courier New"/>
                <a:cs typeface="Courier New"/>
                <a:sym typeface="Courier New"/>
              </a:rPr>
              <a:t>    </a:t>
            </a:r>
            <a:r>
              <a:rPr lang="en" sz="2000">
                <a:solidFill>
                  <a:srgbClr val="9CDCFE"/>
                </a:solidFill>
                <a:latin typeface="Courier New"/>
                <a:ea typeface="Courier New"/>
                <a:cs typeface="Courier New"/>
                <a:sym typeface="Courier New"/>
              </a:rPr>
              <a:t>comandos</a:t>
            </a:r>
            <a:r>
              <a:rPr lang="en" sz="2000">
                <a:solidFill>
                  <a:srgbClr val="D4D4D4"/>
                </a:solidFill>
                <a:latin typeface="Courier New"/>
                <a:ea typeface="Courier New"/>
                <a:cs typeface="Courier New"/>
                <a:sym typeface="Courier New"/>
              </a:rPr>
              <a:t>...</a:t>
            </a:r>
            <a:endParaRPr sz="200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SzPts val="1600"/>
              <a:buNone/>
            </a:pPr>
            <a:r>
              <a:rPr lang="en" sz="2000">
                <a:solidFill>
                  <a:srgbClr val="CCCCCC"/>
                </a:solidFill>
                <a:latin typeface="Courier New"/>
                <a:ea typeface="Courier New"/>
                <a:cs typeface="Courier New"/>
                <a:sym typeface="Courier New"/>
              </a:rPr>
              <a:t>}</a:t>
            </a:r>
            <a:endParaRPr sz="20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SzPts val="1600"/>
              <a:buNone/>
            </a:pPr>
            <a:r>
              <a:t/>
            </a:r>
            <a:endParaRPr sz="1800">
              <a:solidFill>
                <a:srgbClr val="CCCCCC"/>
              </a:solidFill>
              <a:latin typeface="Courier New"/>
              <a:ea typeface="Courier New"/>
              <a:cs typeface="Courier New"/>
              <a:sym typeface="Courier New"/>
            </a:endParaRPr>
          </a:p>
          <a:p>
            <a:pPr indent="0" lvl="0" marL="0" rtl="0" algn="l">
              <a:lnSpc>
                <a:spcPct val="115000"/>
              </a:lnSpc>
              <a:spcBef>
                <a:spcPts val="0"/>
              </a:spcBef>
              <a:spcAft>
                <a:spcPts val="0"/>
              </a:spcAft>
              <a:buSzPts val="1600"/>
              <a:buNone/>
            </a:pPr>
            <a:r>
              <a:t/>
            </a:r>
            <a:endParaRPr sz="1800">
              <a:latin typeface="Calibri"/>
              <a:ea typeface="Calibri"/>
              <a:cs typeface="Calibri"/>
              <a:sym typeface="Calibri"/>
            </a:endParaRPr>
          </a:p>
          <a:p>
            <a:pPr indent="0" lvl="0" marL="0" rtl="0" algn="l">
              <a:lnSpc>
                <a:spcPct val="115000"/>
              </a:lnSpc>
              <a:spcBef>
                <a:spcPts val="800"/>
              </a:spcBef>
              <a:spcAft>
                <a:spcPts val="0"/>
              </a:spcAft>
              <a:buSzPts val="1600"/>
              <a:buNone/>
            </a:pPr>
            <a:r>
              <a:t/>
            </a:r>
            <a:endParaRPr sz="1800">
              <a:latin typeface="Calibri"/>
              <a:ea typeface="Calibri"/>
              <a:cs typeface="Calibri"/>
              <a:sym typeface="Calibri"/>
            </a:endParaRPr>
          </a:p>
          <a:p>
            <a:pPr indent="0" lvl="0" marL="0" rtl="0" algn="l">
              <a:lnSpc>
                <a:spcPct val="115000"/>
              </a:lnSpc>
              <a:spcBef>
                <a:spcPts val="1000"/>
              </a:spcBef>
              <a:spcAft>
                <a:spcPts val="0"/>
              </a:spcAft>
              <a:buSzPts val="16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g1f2d586cab6_0_83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Calibri"/>
                <a:ea typeface="Calibri"/>
                <a:cs typeface="Calibri"/>
                <a:sym typeface="Calibri"/>
              </a:rPr>
              <a:t>Repetição ou Iteração por contagem</a:t>
            </a:r>
            <a:endParaRPr/>
          </a:p>
        </p:txBody>
      </p:sp>
      <p:sp>
        <p:nvSpPr>
          <p:cNvPr id="883" name="Google Shape;883;g1f2d586cab6_0_835"/>
          <p:cNvSpPr txBox="1"/>
          <p:nvPr>
            <p:ph idx="1" type="subTitle"/>
          </p:nvPr>
        </p:nvSpPr>
        <p:spPr>
          <a:xfrm>
            <a:off x="393775" y="2106300"/>
            <a:ext cx="3969000" cy="11493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1600"/>
              <a:buNone/>
            </a:pPr>
            <a:r>
              <a:rPr lang="en" sz="1800">
                <a:solidFill>
                  <a:srgbClr val="C586C0"/>
                </a:solidFill>
                <a:latin typeface="Courier New"/>
                <a:ea typeface="Courier New"/>
                <a:cs typeface="Courier New"/>
                <a:sym typeface="Courier New"/>
              </a:rPr>
              <a:t>for</a:t>
            </a:r>
            <a:r>
              <a:rPr lang="en" sz="1800">
                <a:solidFill>
                  <a:srgbClr val="CCCCCC"/>
                </a:solidFill>
                <a:latin typeface="Courier New"/>
                <a:ea typeface="Courier New"/>
                <a:cs typeface="Courier New"/>
                <a:sym typeface="Courier New"/>
              </a:rPr>
              <a:t> (</a:t>
            </a:r>
            <a:r>
              <a:rPr lang="en" sz="1800">
                <a:solidFill>
                  <a:srgbClr val="9CDCFE"/>
                </a:solidFill>
                <a:latin typeface="Courier New"/>
                <a:ea typeface="Courier New"/>
                <a:cs typeface="Courier New"/>
                <a:sym typeface="Courier New"/>
              </a:rPr>
              <a:t>x</a:t>
            </a:r>
            <a:r>
              <a:rPr lang="en" sz="1800">
                <a:solidFill>
                  <a:srgbClr val="CCCCCC"/>
                </a:solidFill>
                <a:latin typeface="Courier New"/>
                <a:ea typeface="Courier New"/>
                <a:cs typeface="Courier New"/>
                <a:sym typeface="Courier New"/>
              </a:rPr>
              <a:t> </a:t>
            </a:r>
            <a:r>
              <a:rPr lang="en" sz="1800">
                <a:solidFill>
                  <a:srgbClr val="D4D4D4"/>
                </a:solidFill>
                <a:latin typeface="Courier New"/>
                <a:ea typeface="Courier New"/>
                <a:cs typeface="Courier New"/>
                <a:sym typeface="Courier New"/>
              </a:rPr>
              <a:t>=</a:t>
            </a:r>
            <a:r>
              <a:rPr lang="en" sz="1800">
                <a:solidFill>
                  <a:srgbClr val="CCCCCC"/>
                </a:solidFill>
                <a:latin typeface="Courier New"/>
                <a:ea typeface="Courier New"/>
                <a:cs typeface="Courier New"/>
                <a:sym typeface="Courier New"/>
              </a:rPr>
              <a:t> </a:t>
            </a:r>
            <a:r>
              <a:rPr lang="en" sz="1800">
                <a:solidFill>
                  <a:srgbClr val="B5CEA8"/>
                </a:solidFill>
                <a:latin typeface="Courier New"/>
                <a:ea typeface="Courier New"/>
                <a:cs typeface="Courier New"/>
                <a:sym typeface="Courier New"/>
              </a:rPr>
              <a:t>1</a:t>
            </a:r>
            <a:r>
              <a:rPr lang="en" sz="1800">
                <a:solidFill>
                  <a:srgbClr val="CCCCCC"/>
                </a:solidFill>
                <a:latin typeface="Courier New"/>
                <a:ea typeface="Courier New"/>
                <a:cs typeface="Courier New"/>
                <a:sym typeface="Courier New"/>
              </a:rPr>
              <a:t>; </a:t>
            </a:r>
            <a:r>
              <a:rPr lang="en" sz="1800">
                <a:solidFill>
                  <a:srgbClr val="9CDCFE"/>
                </a:solidFill>
                <a:latin typeface="Courier New"/>
                <a:ea typeface="Courier New"/>
                <a:cs typeface="Courier New"/>
                <a:sym typeface="Courier New"/>
              </a:rPr>
              <a:t>x</a:t>
            </a:r>
            <a:r>
              <a:rPr lang="en" sz="1800">
                <a:solidFill>
                  <a:srgbClr val="D4D4D4"/>
                </a:solidFill>
                <a:latin typeface="Courier New"/>
                <a:ea typeface="Courier New"/>
                <a:cs typeface="Courier New"/>
                <a:sym typeface="Courier New"/>
              </a:rPr>
              <a:t>&lt;=</a:t>
            </a:r>
            <a:r>
              <a:rPr lang="en" sz="1800">
                <a:solidFill>
                  <a:srgbClr val="B5CEA8"/>
                </a:solidFill>
                <a:latin typeface="Courier New"/>
                <a:ea typeface="Courier New"/>
                <a:cs typeface="Courier New"/>
                <a:sym typeface="Courier New"/>
              </a:rPr>
              <a:t>10</a:t>
            </a:r>
            <a:r>
              <a:rPr lang="en" sz="1800">
                <a:solidFill>
                  <a:srgbClr val="CCCCCC"/>
                </a:solidFill>
                <a:latin typeface="Courier New"/>
                <a:ea typeface="Courier New"/>
                <a:cs typeface="Courier New"/>
                <a:sym typeface="Courier New"/>
              </a:rPr>
              <a:t>; </a:t>
            </a:r>
            <a:r>
              <a:rPr lang="en" sz="1800">
                <a:solidFill>
                  <a:srgbClr val="9CDCFE"/>
                </a:solidFill>
                <a:latin typeface="Courier New"/>
                <a:ea typeface="Courier New"/>
                <a:cs typeface="Courier New"/>
                <a:sym typeface="Courier New"/>
              </a:rPr>
              <a:t>x</a:t>
            </a:r>
            <a:r>
              <a:rPr lang="en" sz="1800">
                <a:solidFill>
                  <a:srgbClr val="D4D4D4"/>
                </a:solidFill>
                <a:latin typeface="Courier New"/>
                <a:ea typeface="Courier New"/>
                <a:cs typeface="Courier New"/>
                <a:sym typeface="Courier New"/>
              </a:rPr>
              <a:t>= x+1</a:t>
            </a:r>
            <a:r>
              <a:rPr lang="en" sz="1800">
                <a:solidFill>
                  <a:srgbClr val="CCCCCC"/>
                </a:solidFill>
                <a:latin typeface="Courier New"/>
                <a:ea typeface="Courier New"/>
                <a:cs typeface="Courier New"/>
                <a:sym typeface="Courier New"/>
              </a:rPr>
              <a:t>){</a:t>
            </a:r>
            <a:endParaRPr sz="18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SzPts val="1600"/>
              <a:buNone/>
            </a:pPr>
            <a:r>
              <a:rPr lang="en" sz="1800">
                <a:solidFill>
                  <a:srgbClr val="CCCCCC"/>
                </a:solidFill>
                <a:latin typeface="Courier New"/>
                <a:ea typeface="Courier New"/>
                <a:cs typeface="Courier New"/>
                <a:sym typeface="Courier New"/>
              </a:rPr>
              <a:t>    </a:t>
            </a:r>
            <a:r>
              <a:rPr lang="en" sz="1800">
                <a:solidFill>
                  <a:srgbClr val="9CDCFE"/>
                </a:solidFill>
                <a:latin typeface="Courier New"/>
                <a:ea typeface="Courier New"/>
                <a:cs typeface="Courier New"/>
                <a:sym typeface="Courier New"/>
              </a:rPr>
              <a:t>console</a:t>
            </a:r>
            <a:r>
              <a:rPr lang="en" sz="1800">
                <a:solidFill>
                  <a:srgbClr val="CCCCCC"/>
                </a:solidFill>
                <a:latin typeface="Courier New"/>
                <a:ea typeface="Courier New"/>
                <a:cs typeface="Courier New"/>
                <a:sym typeface="Courier New"/>
              </a:rPr>
              <a:t>.</a:t>
            </a:r>
            <a:r>
              <a:rPr lang="en" sz="1800">
                <a:solidFill>
                  <a:srgbClr val="DCDCAA"/>
                </a:solidFill>
                <a:latin typeface="Courier New"/>
                <a:ea typeface="Courier New"/>
                <a:cs typeface="Courier New"/>
                <a:sym typeface="Courier New"/>
              </a:rPr>
              <a:t>log</a:t>
            </a:r>
            <a:r>
              <a:rPr lang="en" sz="1800">
                <a:solidFill>
                  <a:srgbClr val="CCCCCC"/>
                </a:solidFill>
                <a:latin typeface="Courier New"/>
                <a:ea typeface="Courier New"/>
                <a:cs typeface="Courier New"/>
                <a:sym typeface="Courier New"/>
              </a:rPr>
              <a:t>(</a:t>
            </a:r>
            <a:r>
              <a:rPr lang="en" sz="1800">
                <a:solidFill>
                  <a:srgbClr val="9CDCFE"/>
                </a:solidFill>
                <a:latin typeface="Courier New"/>
                <a:ea typeface="Courier New"/>
                <a:cs typeface="Courier New"/>
                <a:sym typeface="Courier New"/>
              </a:rPr>
              <a:t>x</a:t>
            </a:r>
            <a:r>
              <a:rPr lang="en" sz="1800">
                <a:solidFill>
                  <a:srgbClr val="D4D4D4"/>
                </a:solidFill>
                <a:latin typeface="Courier New"/>
                <a:ea typeface="Courier New"/>
                <a:cs typeface="Courier New"/>
                <a:sym typeface="Courier New"/>
              </a:rPr>
              <a:t>+</a:t>
            </a:r>
            <a:r>
              <a:rPr lang="en" sz="1800">
                <a:solidFill>
                  <a:srgbClr val="CE9178"/>
                </a:solidFill>
                <a:latin typeface="Courier New"/>
                <a:ea typeface="Courier New"/>
                <a:cs typeface="Courier New"/>
                <a:sym typeface="Courier New"/>
              </a:rPr>
              <a:t>","</a:t>
            </a:r>
            <a:r>
              <a:rPr lang="en" sz="1800">
                <a:solidFill>
                  <a:srgbClr val="CCCCCC"/>
                </a:solidFill>
                <a:latin typeface="Courier New"/>
                <a:ea typeface="Courier New"/>
                <a:cs typeface="Courier New"/>
                <a:sym typeface="Courier New"/>
              </a:rPr>
              <a:t>);</a:t>
            </a:r>
            <a:endParaRPr sz="18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SzPts val="1600"/>
              <a:buNone/>
            </a:pPr>
            <a:r>
              <a:rPr lang="en" sz="1800">
                <a:solidFill>
                  <a:srgbClr val="CCCCCC"/>
                </a:solidFill>
                <a:latin typeface="Courier New"/>
                <a:ea typeface="Courier New"/>
                <a:cs typeface="Courier New"/>
                <a:sym typeface="Courier New"/>
              </a:rPr>
              <a:t>}</a:t>
            </a:r>
            <a:endParaRPr sz="1800">
              <a:solidFill>
                <a:srgbClr val="CCCCCC"/>
              </a:solidFill>
              <a:latin typeface="Courier New"/>
              <a:ea typeface="Courier New"/>
              <a:cs typeface="Courier New"/>
              <a:sym typeface="Courier New"/>
            </a:endParaRPr>
          </a:p>
          <a:p>
            <a:pPr indent="0" lvl="0" marL="0" rtl="0" algn="l">
              <a:lnSpc>
                <a:spcPct val="115000"/>
              </a:lnSpc>
              <a:spcBef>
                <a:spcPts val="0"/>
              </a:spcBef>
              <a:spcAft>
                <a:spcPts val="0"/>
              </a:spcAft>
              <a:buSzPts val="1600"/>
              <a:buNone/>
            </a:pPr>
            <a:r>
              <a:t/>
            </a:r>
            <a:endParaRPr sz="1800">
              <a:latin typeface="Calibri"/>
              <a:ea typeface="Calibri"/>
              <a:cs typeface="Calibri"/>
              <a:sym typeface="Calibri"/>
            </a:endParaRPr>
          </a:p>
          <a:p>
            <a:pPr indent="0" lvl="0" marL="0" rtl="0" algn="l">
              <a:lnSpc>
                <a:spcPct val="115000"/>
              </a:lnSpc>
              <a:spcBef>
                <a:spcPts val="0"/>
              </a:spcBef>
              <a:spcAft>
                <a:spcPts val="0"/>
              </a:spcAft>
              <a:buSzPts val="1600"/>
              <a:buNone/>
            </a:pPr>
            <a:r>
              <a:t/>
            </a:r>
            <a:endParaRPr sz="1800">
              <a:latin typeface="Calibri"/>
              <a:ea typeface="Calibri"/>
              <a:cs typeface="Calibri"/>
              <a:sym typeface="Calibri"/>
            </a:endParaRPr>
          </a:p>
          <a:p>
            <a:pPr indent="0" lvl="0" marL="0" rtl="0" algn="l">
              <a:lnSpc>
                <a:spcPct val="115000"/>
              </a:lnSpc>
              <a:spcBef>
                <a:spcPts val="800"/>
              </a:spcBef>
              <a:spcAft>
                <a:spcPts val="0"/>
              </a:spcAft>
              <a:buSzPts val="1600"/>
              <a:buNone/>
            </a:pPr>
            <a:r>
              <a:t/>
            </a:r>
            <a:endParaRPr sz="1800">
              <a:latin typeface="Calibri"/>
              <a:ea typeface="Calibri"/>
              <a:cs typeface="Calibri"/>
              <a:sym typeface="Calibri"/>
            </a:endParaRPr>
          </a:p>
          <a:p>
            <a:pPr indent="0" lvl="0" marL="0" rtl="0" algn="l">
              <a:lnSpc>
                <a:spcPct val="115000"/>
              </a:lnSpc>
              <a:spcBef>
                <a:spcPts val="1000"/>
              </a:spcBef>
              <a:spcAft>
                <a:spcPts val="0"/>
              </a:spcAft>
              <a:buSzPts val="1600"/>
              <a:buNone/>
            </a:pPr>
            <a:r>
              <a:t/>
            </a:r>
            <a:endParaRPr/>
          </a:p>
        </p:txBody>
      </p:sp>
      <p:sp>
        <p:nvSpPr>
          <p:cNvPr id="884" name="Google Shape;884;g1f2d586cab6_0_835"/>
          <p:cNvSpPr txBox="1"/>
          <p:nvPr>
            <p:ph idx="1" type="subTitle"/>
          </p:nvPr>
        </p:nvSpPr>
        <p:spPr>
          <a:xfrm>
            <a:off x="4727100" y="1309250"/>
            <a:ext cx="3696900" cy="361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700"/>
              </a:spcBef>
              <a:spcAft>
                <a:spcPts val="0"/>
              </a:spcAft>
              <a:buSzPts val="1600"/>
              <a:buNone/>
            </a:pPr>
            <a:r>
              <a:rPr lang="en" sz="1800">
                <a:latin typeface="Calibri"/>
                <a:ea typeface="Calibri"/>
                <a:cs typeface="Calibri"/>
                <a:sym typeface="Calibri"/>
              </a:rPr>
              <a:t>Apresentamos números a seguir:</a:t>
            </a:r>
            <a:endParaRPr sz="1800">
              <a:latin typeface="Calibri"/>
              <a:ea typeface="Calibri"/>
              <a:cs typeface="Calibri"/>
              <a:sym typeface="Calibri"/>
            </a:endParaRPr>
          </a:p>
          <a:p>
            <a:pPr indent="-342900" lvl="0" marL="457200" rtl="0" algn="l">
              <a:lnSpc>
                <a:spcPct val="115000"/>
              </a:lnSpc>
              <a:spcBef>
                <a:spcPts val="700"/>
              </a:spcBef>
              <a:spcAft>
                <a:spcPts val="0"/>
              </a:spcAft>
              <a:buSzPts val="1800"/>
              <a:buFont typeface="Calibri"/>
              <a:buAutoNum type="alphaLcParenR"/>
            </a:pPr>
            <a:r>
              <a:rPr lang="en" sz="1800">
                <a:latin typeface="Calibri"/>
                <a:ea typeface="Calibri"/>
                <a:cs typeface="Calibri"/>
                <a:sym typeface="Calibri"/>
              </a:rPr>
              <a:t>3,4,5,</a:t>
            </a:r>
            <a:endParaRPr sz="1800">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AutoNum type="alphaLcParenR"/>
            </a:pPr>
            <a:r>
              <a:rPr lang="en" sz="1800">
                <a:latin typeface="Calibri"/>
                <a:ea typeface="Calibri"/>
                <a:cs typeface="Calibri"/>
                <a:sym typeface="Calibri"/>
              </a:rPr>
              <a:t>-2,0,2,4,6,</a:t>
            </a:r>
            <a:endParaRPr sz="1800">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AutoNum type="alphaLcParenR"/>
            </a:pPr>
            <a:r>
              <a:rPr lang="en" sz="1800">
                <a:latin typeface="Calibri"/>
                <a:ea typeface="Calibri"/>
                <a:cs typeface="Calibri"/>
                <a:sym typeface="Calibri"/>
              </a:rPr>
              <a:t>1,2,3,4,5,6,7,8,9,10,</a:t>
            </a:r>
            <a:endParaRPr sz="1800">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AutoNum type="alphaLcParenR"/>
            </a:pPr>
            <a:r>
              <a:rPr lang="en" sz="1800">
                <a:latin typeface="Calibri"/>
                <a:ea typeface="Calibri"/>
                <a:cs typeface="Calibri"/>
                <a:sym typeface="Calibri"/>
              </a:rPr>
              <a:t>0,1,2,3,4,5,6,</a:t>
            </a:r>
            <a:endParaRPr sz="1800">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AutoNum type="alphaLcParenR"/>
            </a:pPr>
            <a:r>
              <a:rPr lang="en" sz="1800">
                <a:latin typeface="Calibri"/>
                <a:ea typeface="Calibri"/>
                <a:cs typeface="Calibri"/>
                <a:sym typeface="Calibri"/>
              </a:rPr>
              <a:t>-10,-9,-8,-7,</a:t>
            </a:r>
            <a:endParaRPr sz="1800">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AutoNum type="alphaLcParenR"/>
            </a:pPr>
            <a:r>
              <a:rPr lang="en" sz="1800">
                <a:latin typeface="Calibri"/>
                <a:ea typeface="Calibri"/>
                <a:cs typeface="Calibri"/>
                <a:sym typeface="Calibri"/>
              </a:rPr>
              <a:t>0,3,6,9,12,15...30,</a:t>
            </a:r>
            <a:endParaRPr sz="1800">
              <a:latin typeface="Calibri"/>
              <a:ea typeface="Calibri"/>
              <a:cs typeface="Calibri"/>
              <a:sym typeface="Calibri"/>
            </a:endParaRPr>
          </a:p>
          <a:p>
            <a:pPr indent="-342900" lvl="0" marL="457200" rtl="0" algn="l">
              <a:lnSpc>
                <a:spcPct val="115000"/>
              </a:lnSpc>
              <a:spcBef>
                <a:spcPts val="0"/>
              </a:spcBef>
              <a:spcAft>
                <a:spcPts val="0"/>
              </a:spcAft>
              <a:buSzPts val="1800"/>
              <a:buFont typeface="Calibri"/>
              <a:buAutoNum type="alphaLcParenR"/>
            </a:pPr>
            <a:r>
              <a:rPr lang="en" sz="1800">
                <a:latin typeface="Calibri"/>
                <a:ea typeface="Calibri"/>
                <a:cs typeface="Calibri"/>
                <a:sym typeface="Calibri"/>
              </a:rPr>
              <a:t>6,5,4,3,2,</a:t>
            </a:r>
            <a:endParaRPr sz="1800">
              <a:latin typeface="Calibri"/>
              <a:ea typeface="Calibri"/>
              <a:cs typeface="Calibri"/>
              <a:sym typeface="Calibri"/>
            </a:endParaRPr>
          </a:p>
          <a:p>
            <a:pPr indent="0" lvl="0" marL="0" rtl="0" algn="l">
              <a:lnSpc>
                <a:spcPct val="115000"/>
              </a:lnSpc>
              <a:spcBef>
                <a:spcPts val="0"/>
              </a:spcBef>
              <a:spcAft>
                <a:spcPts val="0"/>
              </a:spcAft>
              <a:buSzPts val="1600"/>
              <a:buNone/>
            </a:pPr>
            <a:r>
              <a:t/>
            </a:r>
            <a:endParaRPr sz="1800">
              <a:latin typeface="Calibri"/>
              <a:ea typeface="Calibri"/>
              <a:cs typeface="Calibri"/>
              <a:sym typeface="Calibri"/>
            </a:endParaRPr>
          </a:p>
          <a:p>
            <a:pPr indent="0" lvl="0" marL="0" rtl="0" algn="l">
              <a:lnSpc>
                <a:spcPct val="115000"/>
              </a:lnSpc>
              <a:spcBef>
                <a:spcPts val="0"/>
              </a:spcBef>
              <a:spcAft>
                <a:spcPts val="0"/>
              </a:spcAft>
              <a:buSzPts val="1600"/>
              <a:buNone/>
            </a:pPr>
            <a:r>
              <a:t/>
            </a:r>
            <a:endParaRPr sz="1800">
              <a:latin typeface="Calibri"/>
              <a:ea typeface="Calibri"/>
              <a:cs typeface="Calibri"/>
              <a:sym typeface="Calibri"/>
            </a:endParaRPr>
          </a:p>
          <a:p>
            <a:pPr indent="0" lvl="0" marL="0" rtl="0" algn="l">
              <a:lnSpc>
                <a:spcPct val="115000"/>
              </a:lnSpc>
              <a:spcBef>
                <a:spcPts val="800"/>
              </a:spcBef>
              <a:spcAft>
                <a:spcPts val="0"/>
              </a:spcAft>
              <a:buSzPts val="1600"/>
              <a:buNone/>
            </a:pPr>
            <a:r>
              <a:t/>
            </a:r>
            <a:endParaRPr sz="1800">
              <a:latin typeface="Calibri"/>
              <a:ea typeface="Calibri"/>
              <a:cs typeface="Calibri"/>
              <a:sym typeface="Calibri"/>
            </a:endParaRPr>
          </a:p>
          <a:p>
            <a:pPr indent="0" lvl="0" marL="0" rtl="0" algn="l">
              <a:lnSpc>
                <a:spcPct val="115000"/>
              </a:lnSpc>
              <a:spcBef>
                <a:spcPts val="1000"/>
              </a:spcBef>
              <a:spcAft>
                <a:spcPts val="0"/>
              </a:spcAft>
              <a:buSzPts val="1600"/>
              <a:buNone/>
            </a:pPr>
            <a:r>
              <a:t/>
            </a:r>
            <a:endParaRPr sz="1800"/>
          </a:p>
        </p:txBody>
      </p:sp>
      <p:sp>
        <p:nvSpPr>
          <p:cNvPr id="885" name="Google Shape;885;g1f2d586cab6_0_835"/>
          <p:cNvSpPr/>
          <p:nvPr/>
        </p:nvSpPr>
        <p:spPr>
          <a:xfrm>
            <a:off x="3884275" y="2451050"/>
            <a:ext cx="843000" cy="3372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tamaran"/>
              <a:ea typeface="Catamaran"/>
              <a:cs typeface="Catamaran"/>
              <a:sym typeface="Catamar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g2d9095bd0f1_0_25"/>
          <p:cNvSpPr txBox="1"/>
          <p:nvPr>
            <p:ph type="title"/>
          </p:nvPr>
        </p:nvSpPr>
        <p:spPr>
          <a:xfrm>
            <a:off x="1831300" y="532700"/>
            <a:ext cx="5329200" cy="80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Exercicios</a:t>
            </a:r>
            <a:endParaRPr/>
          </a:p>
        </p:txBody>
      </p:sp>
      <p:sp>
        <p:nvSpPr>
          <p:cNvPr id="891" name="Google Shape;891;g2d9095bd0f1_0_25"/>
          <p:cNvSpPr txBox="1"/>
          <p:nvPr/>
        </p:nvSpPr>
        <p:spPr>
          <a:xfrm>
            <a:off x="662800" y="3242125"/>
            <a:ext cx="7666200" cy="1723800"/>
          </a:xfrm>
          <a:prstGeom prst="rect">
            <a:avLst/>
          </a:prstGeom>
          <a:noFill/>
          <a:ln>
            <a:noFill/>
          </a:ln>
        </p:spPr>
        <p:txBody>
          <a:bodyPr anchorCtr="0" anchor="t" bIns="91425" lIns="91425" spcFirstLastPara="1" rIns="91425" wrap="square" tIns="91425">
            <a:spAutoFit/>
          </a:bodyPr>
          <a:lstStyle/>
          <a:p>
            <a:pPr indent="-355600" lvl="0" marL="457200" rtl="0" algn="l">
              <a:spcBef>
                <a:spcPts val="900"/>
              </a:spcBef>
              <a:spcAft>
                <a:spcPts val="0"/>
              </a:spcAft>
              <a:buClr>
                <a:schemeClr val="dk1"/>
              </a:buClr>
              <a:buSzPts val="2000"/>
              <a:buAutoNum type="arabicPeriod"/>
            </a:pPr>
            <a:r>
              <a:rPr lang="en" sz="2000">
                <a:solidFill>
                  <a:schemeClr val="dk1"/>
                </a:solidFill>
              </a:rPr>
              <a:t>Como fariamos para o codigo acima, printar todo o texto na mesma linha?</a:t>
            </a:r>
            <a:endParaRPr sz="2000">
              <a:solidFill>
                <a:schemeClr val="dk1"/>
              </a:solidFill>
            </a:endParaRPr>
          </a:p>
          <a:p>
            <a:pPr indent="-355600" lvl="0" marL="457200" rtl="0" algn="l">
              <a:spcBef>
                <a:spcPts val="0"/>
              </a:spcBef>
              <a:spcAft>
                <a:spcPts val="0"/>
              </a:spcAft>
              <a:buClr>
                <a:schemeClr val="dk1"/>
              </a:buClr>
              <a:buSzPts val="2000"/>
              <a:buAutoNum type="arabicPeriod"/>
            </a:pPr>
            <a:r>
              <a:rPr lang="en" sz="2000">
                <a:solidFill>
                  <a:schemeClr val="dk1"/>
                </a:solidFill>
              </a:rPr>
              <a:t>Após colocar na mesma linha m</a:t>
            </a:r>
            <a:r>
              <a:rPr lang="en" sz="2000">
                <a:solidFill>
                  <a:schemeClr val="dk1"/>
                </a:solidFill>
              </a:rPr>
              <a:t>odifique</a:t>
            </a:r>
            <a:r>
              <a:rPr lang="en" sz="2000">
                <a:solidFill>
                  <a:schemeClr val="dk1"/>
                </a:solidFill>
              </a:rPr>
              <a:t> o </a:t>
            </a:r>
            <a:r>
              <a:rPr lang="en" sz="2000">
                <a:solidFill>
                  <a:schemeClr val="dk1"/>
                </a:solidFill>
              </a:rPr>
              <a:t>código</a:t>
            </a:r>
            <a:r>
              <a:rPr lang="en" sz="2000">
                <a:solidFill>
                  <a:schemeClr val="dk1"/>
                </a:solidFill>
              </a:rPr>
              <a:t> acima para ao invés de apresentar o resultado </a:t>
            </a:r>
            <a:r>
              <a:rPr lang="en" sz="2000">
                <a:solidFill>
                  <a:srgbClr val="FF0000"/>
                </a:solidFill>
              </a:rPr>
              <a:t>1,2,3,4,5,6,7,8,9,10,</a:t>
            </a:r>
            <a:r>
              <a:rPr lang="en" sz="2000">
                <a:solidFill>
                  <a:schemeClr val="dk1"/>
                </a:solidFill>
              </a:rPr>
              <a:t> apresente </a:t>
            </a:r>
            <a:r>
              <a:rPr lang="en" sz="2000">
                <a:solidFill>
                  <a:srgbClr val="FF0000"/>
                </a:solidFill>
              </a:rPr>
              <a:t>1,2,3,4,5,6,7,8,9,10</a:t>
            </a:r>
            <a:endParaRPr sz="2000">
              <a:solidFill>
                <a:srgbClr val="FF0000"/>
              </a:solidFill>
            </a:endParaRPr>
          </a:p>
        </p:txBody>
      </p:sp>
      <p:sp>
        <p:nvSpPr>
          <p:cNvPr id="892" name="Google Shape;892;g2d9095bd0f1_0_25"/>
          <p:cNvSpPr txBox="1"/>
          <p:nvPr>
            <p:ph idx="4294967295" type="subTitle"/>
          </p:nvPr>
        </p:nvSpPr>
        <p:spPr>
          <a:xfrm>
            <a:off x="2293200" y="1689875"/>
            <a:ext cx="4557600" cy="2929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1600"/>
              <a:buNone/>
            </a:pPr>
            <a:r>
              <a:rPr lang="en" sz="2000">
                <a:solidFill>
                  <a:srgbClr val="C586C0"/>
                </a:solidFill>
                <a:latin typeface="Courier New"/>
                <a:ea typeface="Courier New"/>
                <a:cs typeface="Courier New"/>
                <a:sym typeface="Courier New"/>
              </a:rPr>
              <a:t>for</a:t>
            </a:r>
            <a:r>
              <a:rPr lang="en" sz="2000">
                <a:solidFill>
                  <a:srgbClr val="CCCCCC"/>
                </a:solidFill>
                <a:latin typeface="Courier New"/>
                <a:ea typeface="Courier New"/>
                <a:cs typeface="Courier New"/>
                <a:sym typeface="Courier New"/>
              </a:rPr>
              <a:t> (</a:t>
            </a:r>
            <a:r>
              <a:rPr lang="en" sz="2000">
                <a:solidFill>
                  <a:srgbClr val="9CDCFE"/>
                </a:solidFill>
                <a:latin typeface="Courier New"/>
                <a:ea typeface="Courier New"/>
                <a:cs typeface="Courier New"/>
                <a:sym typeface="Courier New"/>
              </a:rPr>
              <a:t>x</a:t>
            </a:r>
            <a:r>
              <a:rPr lang="en" sz="2000">
                <a:solidFill>
                  <a:srgbClr val="CCCCCC"/>
                </a:solidFill>
                <a:latin typeface="Courier New"/>
                <a:ea typeface="Courier New"/>
                <a:cs typeface="Courier New"/>
                <a:sym typeface="Courier New"/>
              </a:rPr>
              <a:t> </a:t>
            </a:r>
            <a:r>
              <a:rPr lang="en" sz="2000">
                <a:solidFill>
                  <a:srgbClr val="D4D4D4"/>
                </a:solidFill>
                <a:latin typeface="Courier New"/>
                <a:ea typeface="Courier New"/>
                <a:cs typeface="Courier New"/>
                <a:sym typeface="Courier New"/>
              </a:rPr>
              <a:t>=</a:t>
            </a:r>
            <a:r>
              <a:rPr lang="en" sz="2000">
                <a:solidFill>
                  <a:srgbClr val="CCCCCC"/>
                </a:solidFill>
                <a:latin typeface="Courier New"/>
                <a:ea typeface="Courier New"/>
                <a:cs typeface="Courier New"/>
                <a:sym typeface="Courier New"/>
              </a:rPr>
              <a:t> </a:t>
            </a:r>
            <a:r>
              <a:rPr lang="en" sz="2000">
                <a:solidFill>
                  <a:srgbClr val="B5CEA8"/>
                </a:solidFill>
                <a:latin typeface="Courier New"/>
                <a:ea typeface="Courier New"/>
                <a:cs typeface="Courier New"/>
                <a:sym typeface="Courier New"/>
              </a:rPr>
              <a:t>1</a:t>
            </a:r>
            <a:r>
              <a:rPr lang="en" sz="2000">
                <a:solidFill>
                  <a:srgbClr val="CCCCCC"/>
                </a:solidFill>
                <a:latin typeface="Courier New"/>
                <a:ea typeface="Courier New"/>
                <a:cs typeface="Courier New"/>
                <a:sym typeface="Courier New"/>
              </a:rPr>
              <a:t>; </a:t>
            </a:r>
            <a:r>
              <a:rPr lang="en" sz="2000">
                <a:solidFill>
                  <a:srgbClr val="9CDCFE"/>
                </a:solidFill>
                <a:latin typeface="Courier New"/>
                <a:ea typeface="Courier New"/>
                <a:cs typeface="Courier New"/>
                <a:sym typeface="Courier New"/>
              </a:rPr>
              <a:t>x</a:t>
            </a:r>
            <a:r>
              <a:rPr lang="en" sz="2000">
                <a:solidFill>
                  <a:srgbClr val="D4D4D4"/>
                </a:solidFill>
                <a:latin typeface="Courier New"/>
                <a:ea typeface="Courier New"/>
                <a:cs typeface="Courier New"/>
                <a:sym typeface="Courier New"/>
              </a:rPr>
              <a:t>&lt;=</a:t>
            </a:r>
            <a:r>
              <a:rPr lang="en" sz="2000">
                <a:solidFill>
                  <a:srgbClr val="B5CEA8"/>
                </a:solidFill>
                <a:latin typeface="Courier New"/>
                <a:ea typeface="Courier New"/>
                <a:cs typeface="Courier New"/>
                <a:sym typeface="Courier New"/>
              </a:rPr>
              <a:t>10</a:t>
            </a:r>
            <a:r>
              <a:rPr lang="en" sz="2000">
                <a:solidFill>
                  <a:srgbClr val="CCCCCC"/>
                </a:solidFill>
                <a:latin typeface="Courier New"/>
                <a:ea typeface="Courier New"/>
                <a:cs typeface="Courier New"/>
                <a:sym typeface="Courier New"/>
              </a:rPr>
              <a:t>; </a:t>
            </a:r>
            <a:r>
              <a:rPr lang="en" sz="2000">
                <a:solidFill>
                  <a:srgbClr val="9CDCFE"/>
                </a:solidFill>
                <a:latin typeface="Courier New"/>
                <a:ea typeface="Courier New"/>
                <a:cs typeface="Courier New"/>
                <a:sym typeface="Courier New"/>
              </a:rPr>
              <a:t>x</a:t>
            </a:r>
            <a:r>
              <a:rPr lang="en" sz="2000">
                <a:solidFill>
                  <a:srgbClr val="D4D4D4"/>
                </a:solidFill>
                <a:latin typeface="Courier New"/>
                <a:ea typeface="Courier New"/>
                <a:cs typeface="Courier New"/>
                <a:sym typeface="Courier New"/>
              </a:rPr>
              <a:t>= x+1</a:t>
            </a:r>
            <a:r>
              <a:rPr lang="en" sz="2000">
                <a:solidFill>
                  <a:srgbClr val="CCCCCC"/>
                </a:solidFill>
                <a:latin typeface="Courier New"/>
                <a:ea typeface="Courier New"/>
                <a:cs typeface="Courier New"/>
                <a:sym typeface="Courier New"/>
              </a:rPr>
              <a:t>){</a:t>
            </a:r>
            <a:endParaRPr sz="20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SzPts val="1600"/>
              <a:buNone/>
            </a:pPr>
            <a:r>
              <a:rPr lang="en" sz="2000">
                <a:solidFill>
                  <a:srgbClr val="CCCCCC"/>
                </a:solidFill>
                <a:latin typeface="Courier New"/>
                <a:ea typeface="Courier New"/>
                <a:cs typeface="Courier New"/>
                <a:sym typeface="Courier New"/>
              </a:rPr>
              <a:t>    </a:t>
            </a:r>
            <a:r>
              <a:rPr lang="en" sz="2000">
                <a:solidFill>
                  <a:srgbClr val="9CDCFE"/>
                </a:solidFill>
                <a:latin typeface="Courier New"/>
                <a:ea typeface="Courier New"/>
                <a:cs typeface="Courier New"/>
                <a:sym typeface="Courier New"/>
              </a:rPr>
              <a:t>console</a:t>
            </a:r>
            <a:r>
              <a:rPr lang="en" sz="2000">
                <a:solidFill>
                  <a:srgbClr val="CCCCCC"/>
                </a:solidFill>
                <a:latin typeface="Courier New"/>
                <a:ea typeface="Courier New"/>
                <a:cs typeface="Courier New"/>
                <a:sym typeface="Courier New"/>
              </a:rPr>
              <a:t>.</a:t>
            </a:r>
            <a:r>
              <a:rPr lang="en" sz="2000">
                <a:solidFill>
                  <a:srgbClr val="DCDCAA"/>
                </a:solidFill>
                <a:latin typeface="Courier New"/>
                <a:ea typeface="Courier New"/>
                <a:cs typeface="Courier New"/>
                <a:sym typeface="Courier New"/>
              </a:rPr>
              <a:t>log</a:t>
            </a:r>
            <a:r>
              <a:rPr lang="en" sz="2000">
                <a:solidFill>
                  <a:srgbClr val="CCCCCC"/>
                </a:solidFill>
                <a:latin typeface="Courier New"/>
                <a:ea typeface="Courier New"/>
                <a:cs typeface="Courier New"/>
                <a:sym typeface="Courier New"/>
              </a:rPr>
              <a:t>(</a:t>
            </a:r>
            <a:r>
              <a:rPr lang="en" sz="2000">
                <a:solidFill>
                  <a:srgbClr val="9CDCFE"/>
                </a:solidFill>
                <a:latin typeface="Courier New"/>
                <a:ea typeface="Courier New"/>
                <a:cs typeface="Courier New"/>
                <a:sym typeface="Courier New"/>
              </a:rPr>
              <a:t>x</a:t>
            </a:r>
            <a:r>
              <a:rPr lang="en" sz="2000">
                <a:solidFill>
                  <a:srgbClr val="D4D4D4"/>
                </a:solidFill>
                <a:latin typeface="Courier New"/>
                <a:ea typeface="Courier New"/>
                <a:cs typeface="Courier New"/>
                <a:sym typeface="Courier New"/>
              </a:rPr>
              <a:t>+</a:t>
            </a:r>
            <a:r>
              <a:rPr lang="en" sz="2000">
                <a:solidFill>
                  <a:srgbClr val="CE9178"/>
                </a:solidFill>
                <a:latin typeface="Courier New"/>
                <a:ea typeface="Courier New"/>
                <a:cs typeface="Courier New"/>
                <a:sym typeface="Courier New"/>
              </a:rPr>
              <a:t>","</a:t>
            </a:r>
            <a:r>
              <a:rPr lang="en" sz="2000">
                <a:solidFill>
                  <a:srgbClr val="CCCCCC"/>
                </a:solidFill>
                <a:latin typeface="Courier New"/>
                <a:ea typeface="Courier New"/>
                <a:cs typeface="Courier New"/>
                <a:sym typeface="Courier New"/>
              </a:rPr>
              <a:t>);</a:t>
            </a:r>
            <a:endParaRPr sz="2000">
              <a:solidFill>
                <a:srgbClr val="CCCCCC"/>
              </a:solidFill>
              <a:latin typeface="Courier New"/>
              <a:ea typeface="Courier New"/>
              <a:cs typeface="Courier New"/>
              <a:sym typeface="Courier New"/>
            </a:endParaRPr>
          </a:p>
          <a:p>
            <a:pPr indent="0" lvl="0" marL="0" rtl="0" algn="l">
              <a:lnSpc>
                <a:spcPct val="135714"/>
              </a:lnSpc>
              <a:spcBef>
                <a:spcPts val="0"/>
              </a:spcBef>
              <a:spcAft>
                <a:spcPts val="0"/>
              </a:spcAft>
              <a:buSzPts val="1600"/>
              <a:buNone/>
            </a:pPr>
            <a:r>
              <a:rPr lang="en" sz="2000">
                <a:solidFill>
                  <a:srgbClr val="CCCCCC"/>
                </a:solidFill>
                <a:latin typeface="Courier New"/>
                <a:ea typeface="Courier New"/>
                <a:cs typeface="Courier New"/>
                <a:sym typeface="Courier New"/>
              </a:rPr>
              <a:t>}</a:t>
            </a:r>
            <a:endParaRPr sz="2000">
              <a:latin typeface="Calibri"/>
              <a:ea typeface="Calibri"/>
              <a:cs typeface="Calibri"/>
              <a:sym typeface="Calibri"/>
            </a:endParaRPr>
          </a:p>
          <a:p>
            <a:pPr indent="0" lvl="0" marL="0" rtl="0" algn="l">
              <a:lnSpc>
                <a:spcPct val="115000"/>
              </a:lnSpc>
              <a:spcBef>
                <a:spcPts val="800"/>
              </a:spcBef>
              <a:spcAft>
                <a:spcPts val="0"/>
              </a:spcAft>
              <a:buSzPts val="1600"/>
              <a:buNone/>
            </a:pPr>
            <a:r>
              <a:t/>
            </a:r>
            <a:endParaRPr sz="1800">
              <a:latin typeface="Calibri"/>
              <a:ea typeface="Calibri"/>
              <a:cs typeface="Calibri"/>
              <a:sym typeface="Calibri"/>
            </a:endParaRPr>
          </a:p>
          <a:p>
            <a:pPr indent="0" lvl="0" marL="0" rtl="0" algn="l">
              <a:lnSpc>
                <a:spcPct val="115000"/>
              </a:lnSpc>
              <a:spcBef>
                <a:spcPts val="1000"/>
              </a:spcBef>
              <a:spcAft>
                <a:spcPts val="0"/>
              </a:spcAft>
              <a:buSzPts val="16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Java Programming Workshop by Slidesgo">
  <a:themeElements>
    <a:clrScheme name="Simple Light">
      <a:dk1>
        <a:srgbClr val="FAFAFA"/>
      </a:dk1>
      <a:lt1>
        <a:srgbClr val="0E0E0E"/>
      </a:lt1>
      <a:dk2>
        <a:srgbClr val="2E2E2E"/>
      </a:dk2>
      <a:lt2>
        <a:srgbClr val="0F0F0F"/>
      </a:lt2>
      <a:accent1>
        <a:srgbClr val="00C3DA"/>
      </a:accent1>
      <a:accent2>
        <a:srgbClr val="0B8EDA"/>
      </a:accent2>
      <a:accent3>
        <a:srgbClr val="7800DA"/>
      </a:accent3>
      <a:accent4>
        <a:srgbClr val="DA0078"/>
      </a:accent4>
      <a:accent5>
        <a:srgbClr val="FFFFFF"/>
      </a:accent5>
      <a:accent6>
        <a:srgbClr val="FFFFFF"/>
      </a:accent6>
      <a:hlink>
        <a:srgbClr val="FAFAF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