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ton"/>
      <p:regular r:id="rId17"/>
    </p:embeddedFont>
    <p:embeddedFont>
      <p:font typeface="Catamaran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PT Sans"/>
      <p:regular r:id="rId25"/>
      <p:bold r:id="rId26"/>
      <p:italic r:id="rId27"/>
      <p:bold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jrmBoQOBfSvfsLsgnlP+tFcFLp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ton-regular.fntdata"/><Relationship Id="rId16" Type="http://schemas.openxmlformats.org/officeDocument/2006/relationships/slide" Target="slides/slide12.xml"/><Relationship Id="rId19" Type="http://schemas.openxmlformats.org/officeDocument/2006/relationships/font" Target="fonts/Catamaran-bold.fntdata"/><Relationship Id="rId18" Type="http://schemas.openxmlformats.org/officeDocument/2006/relationships/font" Target="fonts/Catamara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d8c5a0f0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g2d8c5a0f0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d909b6c32b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d909b6c32b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1f2d586cab6_0_8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g1f2d586cab6_0_8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2d909b6c32b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2d909b6c32b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1f2d586cab6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g1f2d586cab6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d909b6c3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g2d909b6c3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2d909b6c32b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g2d909b6c32b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d909b6c32b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d909b6c32b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f2d586cab6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g1f2d586cab6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2d909b6c32b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g2d909b6c32b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2d909b6c32b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2d909b6c32b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54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54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4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4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4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4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54"/>
          <p:cNvGrpSpPr/>
          <p:nvPr/>
        </p:nvGrpSpPr>
        <p:grpSpPr>
          <a:xfrm rot="10800000">
            <a:off x="6915345" y="-11"/>
            <a:ext cx="1548637" cy="3324214"/>
            <a:chOff x="5452016" y="2824589"/>
            <a:chExt cx="689908" cy="1480917"/>
          </a:xfrm>
        </p:grpSpPr>
        <p:sp>
          <p:nvSpPr>
            <p:cNvPr id="41" name="Google Shape;41;p5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4"/>
          <p:cNvGrpSpPr/>
          <p:nvPr/>
        </p:nvGrpSpPr>
        <p:grpSpPr>
          <a:xfrm rot="-5400000">
            <a:off x="7189311" y="2653818"/>
            <a:ext cx="298165" cy="3611349"/>
            <a:chOff x="9" y="2835115"/>
            <a:chExt cx="134668" cy="1631070"/>
          </a:xfrm>
        </p:grpSpPr>
        <p:sp>
          <p:nvSpPr>
            <p:cNvPr id="55" name="Google Shape;55;p5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4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54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" name="Google Shape;302;p58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58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4" name="Google Shape;304;p58"/>
          <p:cNvGrpSpPr/>
          <p:nvPr/>
        </p:nvGrpSpPr>
        <p:grpSpPr>
          <a:xfrm>
            <a:off x="720015" y="4025446"/>
            <a:ext cx="1206868" cy="2539994"/>
            <a:chOff x="1390914" y="2912671"/>
            <a:chExt cx="664463" cy="1398446"/>
          </a:xfrm>
        </p:grpSpPr>
        <p:sp>
          <p:nvSpPr>
            <p:cNvPr id="305" name="Google Shape;305;p58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8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8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8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8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58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8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58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8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58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58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58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58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58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58"/>
          <p:cNvGrpSpPr/>
          <p:nvPr/>
        </p:nvGrpSpPr>
        <p:grpSpPr>
          <a:xfrm>
            <a:off x="7548077" y="3920250"/>
            <a:ext cx="882711" cy="3171054"/>
            <a:chOff x="8623428" y="2586962"/>
            <a:chExt cx="478382" cy="1718544"/>
          </a:xfrm>
        </p:grpSpPr>
        <p:sp>
          <p:nvSpPr>
            <p:cNvPr id="320" name="Google Shape;320;p58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8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8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8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58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58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58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58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58"/>
          <p:cNvGrpSpPr/>
          <p:nvPr/>
        </p:nvGrpSpPr>
        <p:grpSpPr>
          <a:xfrm>
            <a:off x="1885691" y="4025464"/>
            <a:ext cx="771578" cy="2505663"/>
            <a:chOff x="6278982" y="2751992"/>
            <a:chExt cx="478381" cy="1553514"/>
          </a:xfrm>
        </p:grpSpPr>
        <p:sp>
          <p:nvSpPr>
            <p:cNvPr id="332" name="Google Shape;332;p58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58"/>
          <p:cNvGrpSpPr/>
          <p:nvPr/>
        </p:nvGrpSpPr>
        <p:grpSpPr>
          <a:xfrm>
            <a:off x="2771209" y="4251934"/>
            <a:ext cx="708512" cy="2313500"/>
            <a:chOff x="6961407" y="2871131"/>
            <a:chExt cx="439278" cy="1434375"/>
          </a:xfrm>
        </p:grpSpPr>
        <p:sp>
          <p:nvSpPr>
            <p:cNvPr id="342" name="Google Shape;342;p58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8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8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8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8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58"/>
          <p:cNvGrpSpPr/>
          <p:nvPr/>
        </p:nvGrpSpPr>
        <p:grpSpPr>
          <a:xfrm>
            <a:off x="6864698" y="3920251"/>
            <a:ext cx="633519" cy="2217458"/>
            <a:chOff x="7780935" y="2930680"/>
            <a:chExt cx="392780" cy="1374826"/>
          </a:xfrm>
        </p:grpSpPr>
        <p:sp>
          <p:nvSpPr>
            <p:cNvPr id="350" name="Google Shape;350;p58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8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8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8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8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58"/>
          <p:cNvGrpSpPr/>
          <p:nvPr/>
        </p:nvGrpSpPr>
        <p:grpSpPr>
          <a:xfrm>
            <a:off x="6328335" y="3920217"/>
            <a:ext cx="438810" cy="2217513"/>
            <a:chOff x="1015564" y="2912671"/>
            <a:chExt cx="276731" cy="1398446"/>
          </a:xfrm>
        </p:grpSpPr>
        <p:sp>
          <p:nvSpPr>
            <p:cNvPr id="357" name="Google Shape;357;p58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8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8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61"/>
          <p:cNvGrpSpPr/>
          <p:nvPr/>
        </p:nvGrpSpPr>
        <p:grpSpPr>
          <a:xfrm rot="10800000">
            <a:off x="396301" y="-696823"/>
            <a:ext cx="1221552" cy="2622112"/>
            <a:chOff x="5452016" y="2824589"/>
            <a:chExt cx="689908" cy="1480917"/>
          </a:xfrm>
        </p:grpSpPr>
        <p:sp>
          <p:nvSpPr>
            <p:cNvPr id="365" name="Google Shape;365;p6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6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61"/>
          <p:cNvGrpSpPr/>
          <p:nvPr/>
        </p:nvGrpSpPr>
        <p:grpSpPr>
          <a:xfrm>
            <a:off x="6976252" y="3748207"/>
            <a:ext cx="1701241" cy="2750653"/>
            <a:chOff x="6976252" y="2907157"/>
            <a:chExt cx="1701241" cy="2750653"/>
          </a:xfrm>
        </p:grpSpPr>
        <p:grpSp>
          <p:nvGrpSpPr>
            <p:cNvPr id="379" name="Google Shape;379;p61"/>
            <p:cNvGrpSpPr/>
            <p:nvPr/>
          </p:nvGrpSpPr>
          <p:grpSpPr>
            <a:xfrm>
              <a:off x="6976252" y="2907157"/>
              <a:ext cx="847019" cy="2750652"/>
              <a:chOff x="6278982" y="2751992"/>
              <a:chExt cx="478381" cy="1553514"/>
            </a:xfrm>
          </p:grpSpPr>
          <p:sp>
            <p:nvSpPr>
              <p:cNvPr id="380" name="Google Shape;380;p6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61"/>
            <p:cNvGrpSpPr/>
            <p:nvPr/>
          </p:nvGrpSpPr>
          <p:grpSpPr>
            <a:xfrm>
              <a:off x="7899707" y="3118109"/>
              <a:ext cx="777786" cy="2539701"/>
              <a:chOff x="6961407" y="2871131"/>
              <a:chExt cx="439278" cy="1434375"/>
            </a:xfrm>
          </p:grpSpPr>
          <p:sp>
            <p:nvSpPr>
              <p:cNvPr id="390" name="Google Shape;390;p61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1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1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1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1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1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61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7" name="Google Shape;397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8" name="Google Shape;398;p61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9" name="Google Shape;399;p61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61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1" name="Google Shape;401;p61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62"/>
          <p:cNvGrpSpPr/>
          <p:nvPr/>
        </p:nvGrpSpPr>
        <p:grpSpPr>
          <a:xfrm rot="-5400000">
            <a:off x="7189326" y="2859975"/>
            <a:ext cx="764290" cy="3145047"/>
            <a:chOff x="426802" y="2674436"/>
            <a:chExt cx="397738" cy="1636681"/>
          </a:xfrm>
        </p:grpSpPr>
        <p:sp>
          <p:nvSpPr>
            <p:cNvPr id="405" name="Google Shape;405;p62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2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2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2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2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2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2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2" name="Google Shape;412;p62"/>
          <p:cNvGrpSpPr/>
          <p:nvPr/>
        </p:nvGrpSpPr>
        <p:grpSpPr>
          <a:xfrm rot="10800000">
            <a:off x="346036" y="-4"/>
            <a:ext cx="586681" cy="2547665"/>
            <a:chOff x="4792514" y="2979701"/>
            <a:chExt cx="305307" cy="1325804"/>
          </a:xfrm>
        </p:grpSpPr>
        <p:sp>
          <p:nvSpPr>
            <p:cNvPr id="413" name="Google Shape;413;p6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62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62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2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2" name="Google Shape;422;p62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3" name="Google Shape;423;p62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24" name="Google Shape;424;p62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8" name="Google Shape;428;p63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63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63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63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3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3" name="Google Shape;433;p63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4" name="Google Shape;434;p63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5" name="Google Shape;435;p63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8" name="Google Shape;438;p64"/>
          <p:cNvGrpSpPr/>
          <p:nvPr/>
        </p:nvGrpSpPr>
        <p:grpSpPr>
          <a:xfrm rot="10800000">
            <a:off x="8269376" y="-1033023"/>
            <a:ext cx="764290" cy="3145047"/>
            <a:chOff x="426802" y="2674436"/>
            <a:chExt cx="397738" cy="1636681"/>
          </a:xfrm>
        </p:grpSpPr>
        <p:sp>
          <p:nvSpPr>
            <p:cNvPr id="439" name="Google Shape;439;p6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6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6" name="Google Shape;446;p64"/>
          <p:cNvGrpSpPr/>
          <p:nvPr/>
        </p:nvGrpSpPr>
        <p:grpSpPr>
          <a:xfrm rot="5400000">
            <a:off x="980486" y="3488146"/>
            <a:ext cx="586681" cy="2547665"/>
            <a:chOff x="4792514" y="2979701"/>
            <a:chExt cx="305307" cy="1325804"/>
          </a:xfrm>
        </p:grpSpPr>
        <p:sp>
          <p:nvSpPr>
            <p:cNvPr id="447" name="Google Shape;447;p6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2" name="Google Shape;452;p64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4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4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64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7" name="Google Shape;457;p64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58" name="Google Shape;458;p64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1" name="Google Shape;461;p65"/>
          <p:cNvGrpSpPr/>
          <p:nvPr/>
        </p:nvGrpSpPr>
        <p:grpSpPr>
          <a:xfrm rot="10800000">
            <a:off x="50757" y="-1649514"/>
            <a:ext cx="740390" cy="2806451"/>
            <a:chOff x="8218831" y="2346909"/>
            <a:chExt cx="740390" cy="2806451"/>
          </a:xfrm>
        </p:grpSpPr>
        <p:sp>
          <p:nvSpPr>
            <p:cNvPr id="462" name="Google Shape;462;p65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5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5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5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5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5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5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5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0" name="Google Shape;470;p65"/>
          <p:cNvGrpSpPr/>
          <p:nvPr/>
        </p:nvGrpSpPr>
        <p:grpSpPr>
          <a:xfrm>
            <a:off x="8430766" y="2624659"/>
            <a:ext cx="536528" cy="2528698"/>
            <a:chOff x="8143116" y="2624662"/>
            <a:chExt cx="536528" cy="2528698"/>
          </a:xfrm>
        </p:grpSpPr>
        <p:sp>
          <p:nvSpPr>
            <p:cNvPr id="471" name="Google Shape;471;p65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5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5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5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6" name="Google Shape;476;p65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65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65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65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65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65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65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3" name="Google Shape;483;p65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4" name="Google Shape;484;p65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5" name="Google Shape;485;p65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6" name="Google Shape;486;p65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7" name="Google Shape;487;p65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66"/>
          <p:cNvGrpSpPr/>
          <p:nvPr/>
        </p:nvGrpSpPr>
        <p:grpSpPr>
          <a:xfrm>
            <a:off x="258081" y="2307258"/>
            <a:ext cx="599248" cy="2836251"/>
            <a:chOff x="6333571" y="2751992"/>
            <a:chExt cx="328229" cy="1553514"/>
          </a:xfrm>
        </p:grpSpPr>
        <p:sp>
          <p:nvSpPr>
            <p:cNvPr id="491" name="Google Shape;491;p6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66"/>
          <p:cNvGrpSpPr/>
          <p:nvPr/>
        </p:nvGrpSpPr>
        <p:grpSpPr>
          <a:xfrm rot="10800000">
            <a:off x="8303764" y="0"/>
            <a:ext cx="717102" cy="2510021"/>
            <a:chOff x="7780935" y="2930680"/>
            <a:chExt cx="392780" cy="1374826"/>
          </a:xfrm>
        </p:grpSpPr>
        <p:sp>
          <p:nvSpPr>
            <p:cNvPr id="497" name="Google Shape;497;p66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66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66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6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6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6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3" name="Google Shape;503;p66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4" name="Google Shape;504;p66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05" name="Google Shape;505;p66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8" name="Google Shape;508;p67"/>
          <p:cNvGrpSpPr/>
          <p:nvPr/>
        </p:nvGrpSpPr>
        <p:grpSpPr>
          <a:xfrm>
            <a:off x="6819196" y="4072480"/>
            <a:ext cx="506141" cy="2197918"/>
            <a:chOff x="4792514" y="2979701"/>
            <a:chExt cx="305307" cy="1325804"/>
          </a:xfrm>
        </p:grpSpPr>
        <p:sp>
          <p:nvSpPr>
            <p:cNvPr id="509" name="Google Shape;509;p6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6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67"/>
          <p:cNvGrpSpPr/>
          <p:nvPr/>
        </p:nvGrpSpPr>
        <p:grpSpPr>
          <a:xfrm>
            <a:off x="2805095" y="3403368"/>
            <a:ext cx="793057" cy="2575416"/>
            <a:chOff x="6278982" y="2751992"/>
            <a:chExt cx="478381" cy="1553514"/>
          </a:xfrm>
        </p:grpSpPr>
        <p:sp>
          <p:nvSpPr>
            <p:cNvPr id="515" name="Google Shape;515;p6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4" name="Google Shape;524;p67"/>
          <p:cNvGrpSpPr/>
          <p:nvPr/>
        </p:nvGrpSpPr>
        <p:grpSpPr>
          <a:xfrm>
            <a:off x="1818651" y="3523719"/>
            <a:ext cx="1143730" cy="2455064"/>
            <a:chOff x="5452016" y="2824589"/>
            <a:chExt cx="689908" cy="1480917"/>
          </a:xfrm>
        </p:grpSpPr>
        <p:sp>
          <p:nvSpPr>
            <p:cNvPr id="525" name="Google Shape;525;p6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67"/>
          <p:cNvGrpSpPr/>
          <p:nvPr/>
        </p:nvGrpSpPr>
        <p:grpSpPr>
          <a:xfrm>
            <a:off x="3662198" y="3600880"/>
            <a:ext cx="728235" cy="2377903"/>
            <a:chOff x="6961407" y="2871131"/>
            <a:chExt cx="439278" cy="1434375"/>
          </a:xfrm>
        </p:grpSpPr>
        <p:sp>
          <p:nvSpPr>
            <p:cNvPr id="539" name="Google Shape;539;p67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7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7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7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7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7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7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6" name="Google Shape;546;p67"/>
          <p:cNvGrpSpPr/>
          <p:nvPr/>
        </p:nvGrpSpPr>
        <p:grpSpPr>
          <a:xfrm>
            <a:off x="4454481" y="3699596"/>
            <a:ext cx="651154" cy="2279188"/>
            <a:chOff x="7780935" y="2930680"/>
            <a:chExt cx="392780" cy="1374826"/>
          </a:xfrm>
        </p:grpSpPr>
        <p:sp>
          <p:nvSpPr>
            <p:cNvPr id="547" name="Google Shape;547;p67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7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7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7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7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7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67"/>
          <p:cNvGrpSpPr/>
          <p:nvPr/>
        </p:nvGrpSpPr>
        <p:grpSpPr>
          <a:xfrm>
            <a:off x="5169697" y="3421397"/>
            <a:ext cx="793063" cy="2848999"/>
            <a:chOff x="8623428" y="2586962"/>
            <a:chExt cx="478382" cy="1718544"/>
          </a:xfrm>
        </p:grpSpPr>
        <p:sp>
          <p:nvSpPr>
            <p:cNvPr id="554" name="Google Shape;554;p6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5" name="Google Shape;565;p67"/>
          <p:cNvGrpSpPr/>
          <p:nvPr/>
        </p:nvGrpSpPr>
        <p:grpSpPr>
          <a:xfrm>
            <a:off x="6005247" y="3407990"/>
            <a:ext cx="771433" cy="2862404"/>
            <a:chOff x="4128096" y="2589446"/>
            <a:chExt cx="465335" cy="1726630"/>
          </a:xfrm>
        </p:grpSpPr>
        <p:sp>
          <p:nvSpPr>
            <p:cNvPr id="566" name="Google Shape;566;p6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7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7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7" name="Google Shape;577;p67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8" name="Google Shape;578;p67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8"/>
          <p:cNvSpPr txBox="1"/>
          <p:nvPr>
            <p:ph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2" name="Google Shape;582;p68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3" name="Google Shape;583;p68"/>
          <p:cNvSpPr txBox="1"/>
          <p:nvPr>
            <p:ph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4" name="Google Shape;584;p68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5" name="Google Shape;585;p68"/>
          <p:cNvSpPr txBox="1"/>
          <p:nvPr>
            <p:ph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6" name="Google Shape;586;p68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87" name="Google Shape;587;p68"/>
          <p:cNvGrpSpPr/>
          <p:nvPr/>
        </p:nvGrpSpPr>
        <p:grpSpPr>
          <a:xfrm>
            <a:off x="-3" y="91397"/>
            <a:ext cx="2581578" cy="4960722"/>
            <a:chOff x="-3" y="91397"/>
            <a:chExt cx="2581578" cy="4960722"/>
          </a:xfrm>
        </p:grpSpPr>
        <p:grpSp>
          <p:nvGrpSpPr>
            <p:cNvPr id="588" name="Google Shape;588;p68"/>
            <p:cNvGrpSpPr/>
            <p:nvPr/>
          </p:nvGrpSpPr>
          <p:grpSpPr>
            <a:xfrm rot="5400000">
              <a:off x="716106" y="1036885"/>
              <a:ext cx="1149364" cy="2581575"/>
              <a:chOff x="1390914" y="2488357"/>
              <a:chExt cx="811526" cy="1822760"/>
            </a:xfrm>
          </p:grpSpPr>
          <p:sp>
            <p:nvSpPr>
              <p:cNvPr id="589" name="Google Shape;589;p6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6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6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6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6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6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9" name="Google Shape;609;p68"/>
            <p:cNvGrpSpPr/>
            <p:nvPr/>
          </p:nvGrpSpPr>
          <p:grpSpPr>
            <a:xfrm rot="5400000">
              <a:off x="877359" y="-121214"/>
              <a:ext cx="563313" cy="2318031"/>
              <a:chOff x="426802" y="2674436"/>
              <a:chExt cx="397738" cy="1636681"/>
            </a:xfrm>
          </p:grpSpPr>
          <p:sp>
            <p:nvSpPr>
              <p:cNvPr id="610" name="Google Shape;610;p6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6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6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7" name="Google Shape;617;p68"/>
            <p:cNvGrpSpPr/>
            <p:nvPr/>
          </p:nvGrpSpPr>
          <p:grpSpPr>
            <a:xfrm rot="5400000">
              <a:off x="1063658" y="-968281"/>
              <a:ext cx="190727" cy="2310082"/>
              <a:chOff x="9" y="2835115"/>
              <a:chExt cx="134668" cy="1631070"/>
            </a:xfrm>
          </p:grpSpPr>
          <p:sp>
            <p:nvSpPr>
              <p:cNvPr id="618" name="Google Shape;618;p6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2" name="Google Shape;622;p68"/>
            <p:cNvGrpSpPr/>
            <p:nvPr/>
          </p:nvGrpSpPr>
          <p:grpSpPr>
            <a:xfrm rot="5400000">
              <a:off x="642764" y="3490207"/>
              <a:ext cx="919148" cy="2204676"/>
              <a:chOff x="3117443" y="2754472"/>
              <a:chExt cx="648977" cy="1556645"/>
            </a:xfrm>
          </p:grpSpPr>
          <p:sp>
            <p:nvSpPr>
              <p:cNvPr id="623" name="Google Shape;623;p6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6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6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6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6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6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6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6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6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Google Shape;633;p68"/>
            <p:cNvGrpSpPr/>
            <p:nvPr/>
          </p:nvGrpSpPr>
          <p:grpSpPr>
            <a:xfrm rot="5400000">
              <a:off x="694172" y="2228984"/>
              <a:ext cx="622150" cy="2010499"/>
              <a:chOff x="2474121" y="2891575"/>
              <a:chExt cx="439279" cy="1419541"/>
            </a:xfrm>
          </p:grpSpPr>
          <p:sp>
            <p:nvSpPr>
              <p:cNvPr id="634" name="Google Shape;634;p6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6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6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6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6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6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6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6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2" name="Google Shape;642;p68"/>
            <p:cNvGrpSpPr/>
            <p:nvPr/>
          </p:nvGrpSpPr>
          <p:grpSpPr>
            <a:xfrm flipH="1" rot="5400000">
              <a:off x="794345" y="545916"/>
              <a:ext cx="391932" cy="1980616"/>
              <a:chOff x="1015564" y="2912671"/>
              <a:chExt cx="276731" cy="1398446"/>
            </a:xfrm>
          </p:grpSpPr>
          <p:sp>
            <p:nvSpPr>
              <p:cNvPr id="643" name="Google Shape;643;p6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6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6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6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6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8" name="Google Shape;648;p68"/>
            <p:cNvGrpSpPr/>
            <p:nvPr/>
          </p:nvGrpSpPr>
          <p:grpSpPr>
            <a:xfrm rot="5400000">
              <a:off x="722663" y="-419739"/>
              <a:ext cx="432409" cy="1877736"/>
              <a:chOff x="4792514" y="2979701"/>
              <a:chExt cx="305307" cy="1325804"/>
            </a:xfrm>
          </p:grpSpPr>
          <p:sp>
            <p:nvSpPr>
              <p:cNvPr id="649" name="Google Shape;649;p6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6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6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6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6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4" name="Google Shape;654;p68"/>
            <p:cNvGrpSpPr/>
            <p:nvPr/>
          </p:nvGrpSpPr>
          <p:grpSpPr>
            <a:xfrm rot="5400000">
              <a:off x="893186" y="2543561"/>
              <a:ext cx="659053" cy="2445423"/>
              <a:chOff x="4128096" y="2589446"/>
              <a:chExt cx="465335" cy="1726630"/>
            </a:xfrm>
          </p:grpSpPr>
          <p:sp>
            <p:nvSpPr>
              <p:cNvPr id="655" name="Google Shape;655;p6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6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6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6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6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6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6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6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6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6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6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8" name="Google Shape;668;p7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56"/>
          <p:cNvGrpSpPr/>
          <p:nvPr/>
        </p:nvGrpSpPr>
        <p:grpSpPr>
          <a:xfrm>
            <a:off x="405347" y="2571756"/>
            <a:ext cx="994044" cy="3212282"/>
            <a:chOff x="2474121" y="2891575"/>
            <a:chExt cx="439279" cy="1419541"/>
          </a:xfrm>
        </p:grpSpPr>
        <p:sp>
          <p:nvSpPr>
            <p:cNvPr id="64" name="Google Shape;64;p56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56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56"/>
          <p:cNvGrpSpPr/>
          <p:nvPr/>
        </p:nvGrpSpPr>
        <p:grpSpPr>
          <a:xfrm rot="-5400000">
            <a:off x="8584961" y="164005"/>
            <a:ext cx="1220923" cy="2928361"/>
            <a:chOff x="3117443" y="2754472"/>
            <a:chExt cx="648977" cy="1556645"/>
          </a:xfrm>
        </p:grpSpPr>
        <p:sp>
          <p:nvSpPr>
            <p:cNvPr id="73" name="Google Shape;73;p56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56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0" name="Google Shape;90;p56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1" name="Google Shape;91;p56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56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56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56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56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2" name="Google Shape;672;p72"/>
          <p:cNvGrpSpPr/>
          <p:nvPr/>
        </p:nvGrpSpPr>
        <p:grpSpPr>
          <a:xfrm>
            <a:off x="116937" y="3148605"/>
            <a:ext cx="548365" cy="2381276"/>
            <a:chOff x="4792514" y="2979701"/>
            <a:chExt cx="305307" cy="1325804"/>
          </a:xfrm>
        </p:grpSpPr>
        <p:sp>
          <p:nvSpPr>
            <p:cNvPr id="673" name="Google Shape;673;p7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7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7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8" name="Google Shape;678;p72"/>
          <p:cNvGrpSpPr/>
          <p:nvPr/>
        </p:nvGrpSpPr>
        <p:grpSpPr>
          <a:xfrm rot="10800000">
            <a:off x="8330294" y="-1456518"/>
            <a:ext cx="770086" cy="2897298"/>
            <a:chOff x="4164677" y="2702970"/>
            <a:chExt cx="428753" cy="1613105"/>
          </a:xfrm>
        </p:grpSpPr>
        <p:sp>
          <p:nvSpPr>
            <p:cNvPr id="679" name="Google Shape;679;p72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2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72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72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2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7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91" name="Google Shape;691;p73"/>
          <p:cNvGrpSpPr/>
          <p:nvPr/>
        </p:nvGrpSpPr>
        <p:grpSpPr>
          <a:xfrm rot="10800000">
            <a:off x="317953" y="-527016"/>
            <a:ext cx="241874" cy="2929562"/>
            <a:chOff x="9" y="2835115"/>
            <a:chExt cx="134668" cy="1631070"/>
          </a:xfrm>
        </p:grpSpPr>
        <p:sp>
          <p:nvSpPr>
            <p:cNvPr id="692" name="Google Shape;692;p73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3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3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3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73"/>
          <p:cNvGrpSpPr/>
          <p:nvPr/>
        </p:nvGrpSpPr>
        <p:grpSpPr>
          <a:xfrm>
            <a:off x="8527699" y="3005818"/>
            <a:ext cx="488204" cy="2381276"/>
            <a:chOff x="4826006" y="2979701"/>
            <a:chExt cx="271815" cy="1325804"/>
          </a:xfrm>
        </p:grpSpPr>
        <p:sp>
          <p:nvSpPr>
            <p:cNvPr id="697" name="Google Shape;697;p73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73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73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73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7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04" name="Google Shape;704;p74"/>
          <p:cNvGrpSpPr/>
          <p:nvPr/>
        </p:nvGrpSpPr>
        <p:grpSpPr>
          <a:xfrm rot="-5400000">
            <a:off x="8098820" y="3462516"/>
            <a:ext cx="663913" cy="2549640"/>
            <a:chOff x="2474121" y="2891575"/>
            <a:chExt cx="369642" cy="1419541"/>
          </a:xfrm>
        </p:grpSpPr>
        <p:sp>
          <p:nvSpPr>
            <p:cNvPr id="705" name="Google Shape;705;p7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74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74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1" name="Google Shape;711;p74"/>
          <p:cNvGrpSpPr/>
          <p:nvPr/>
        </p:nvGrpSpPr>
        <p:grpSpPr>
          <a:xfrm rot="5400000">
            <a:off x="376416" y="-826268"/>
            <a:ext cx="497034" cy="2511745"/>
            <a:chOff x="1015564" y="2912671"/>
            <a:chExt cx="276731" cy="1398446"/>
          </a:xfrm>
        </p:grpSpPr>
        <p:sp>
          <p:nvSpPr>
            <p:cNvPr id="712" name="Google Shape;712;p74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4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74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74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4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20" name="Google Shape;720;p75"/>
          <p:cNvGrpSpPr/>
          <p:nvPr/>
        </p:nvGrpSpPr>
        <p:grpSpPr>
          <a:xfrm rot="5400000">
            <a:off x="55223" y="3793056"/>
            <a:ext cx="621802" cy="1950712"/>
            <a:chOff x="5492947" y="3186271"/>
            <a:chExt cx="356763" cy="1119235"/>
          </a:xfrm>
        </p:grpSpPr>
        <p:sp>
          <p:nvSpPr>
            <p:cNvPr id="721" name="Google Shape;721;p7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7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7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7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7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7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7" name="Google Shape;727;p75"/>
          <p:cNvGrpSpPr/>
          <p:nvPr/>
        </p:nvGrpSpPr>
        <p:grpSpPr>
          <a:xfrm rot="-5400000">
            <a:off x="8288048" y="-1349048"/>
            <a:ext cx="647799" cy="2864390"/>
            <a:chOff x="4128096" y="2702970"/>
            <a:chExt cx="364812" cy="1613105"/>
          </a:xfrm>
        </p:grpSpPr>
        <p:sp>
          <p:nvSpPr>
            <p:cNvPr id="728" name="Google Shape;728;p7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7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7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7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7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76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7" name="Google Shape;737;p76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8" name="Google Shape;738;p76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9" name="Google Shape;739;p76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7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2" name="Google Shape;742;p77"/>
          <p:cNvGrpSpPr/>
          <p:nvPr/>
        </p:nvGrpSpPr>
        <p:grpSpPr>
          <a:xfrm rot="10800000">
            <a:off x="431569" y="5"/>
            <a:ext cx="563313" cy="2318031"/>
            <a:chOff x="426802" y="2674436"/>
            <a:chExt cx="397738" cy="1636681"/>
          </a:xfrm>
        </p:grpSpPr>
        <p:sp>
          <p:nvSpPr>
            <p:cNvPr id="743" name="Google Shape;743;p77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77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77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77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77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77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77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0" name="Google Shape;750;p77"/>
          <p:cNvGrpSpPr/>
          <p:nvPr/>
        </p:nvGrpSpPr>
        <p:grpSpPr>
          <a:xfrm>
            <a:off x="8324491" y="2624659"/>
            <a:ext cx="536528" cy="2528698"/>
            <a:chOff x="8143116" y="2624662"/>
            <a:chExt cx="536528" cy="2528698"/>
          </a:xfrm>
        </p:grpSpPr>
        <p:sp>
          <p:nvSpPr>
            <p:cNvPr id="751" name="Google Shape;751;p7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7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7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7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5" name="Google Shape;755;p77"/>
          <p:cNvSpPr txBox="1"/>
          <p:nvPr>
            <p:ph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6" name="Google Shape;756;p77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7" name="Google Shape;757;p77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8" name="Google Shape;758;p77"/>
          <p:cNvSpPr txBox="1"/>
          <p:nvPr>
            <p:ph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9" name="Google Shape;759;p77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0" name="Google Shape;760;p77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1" name="Google Shape;761;p77"/>
          <p:cNvSpPr txBox="1"/>
          <p:nvPr>
            <p:ph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2" name="Google Shape;762;p77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63" name="Google Shape;763;p77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4" name="Google Shape;764;p7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78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8" name="Google Shape;768;p78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9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2" name="Google Shape;772;p79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3" name="Google Shape;773;p7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4" name="Google Shape;774;p79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79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9" name="Google Shape;779;p80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59"/>
          <p:cNvGrpSpPr/>
          <p:nvPr/>
        </p:nvGrpSpPr>
        <p:grpSpPr>
          <a:xfrm>
            <a:off x="6288929" y="3163783"/>
            <a:ext cx="1202441" cy="2581090"/>
            <a:chOff x="5452016" y="2824589"/>
            <a:chExt cx="689908" cy="1480917"/>
          </a:xfrm>
        </p:grpSpPr>
        <p:sp>
          <p:nvSpPr>
            <p:cNvPr id="99" name="Google Shape;99;p59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9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9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9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9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9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9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9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9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9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59"/>
          <p:cNvGrpSpPr/>
          <p:nvPr/>
        </p:nvGrpSpPr>
        <p:grpSpPr>
          <a:xfrm>
            <a:off x="7058926" y="1134426"/>
            <a:ext cx="3167537" cy="1717087"/>
            <a:chOff x="6561539" y="1197526"/>
            <a:chExt cx="3167537" cy="1717087"/>
          </a:xfrm>
        </p:grpSpPr>
        <p:grpSp>
          <p:nvGrpSpPr>
            <p:cNvPr id="113" name="Google Shape;113;p59"/>
            <p:cNvGrpSpPr/>
            <p:nvPr/>
          </p:nvGrpSpPr>
          <p:grpSpPr>
            <a:xfrm rot="-5400000">
              <a:off x="7662615" y="964074"/>
              <a:ext cx="849464" cy="3051615"/>
              <a:chOff x="8623428" y="2586962"/>
              <a:chExt cx="478382" cy="1718544"/>
            </a:xfrm>
          </p:grpSpPr>
          <p:sp>
            <p:nvSpPr>
              <p:cNvPr id="114" name="Google Shape;114;p59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9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9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9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9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9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9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9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9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9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9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59"/>
            <p:cNvGrpSpPr/>
            <p:nvPr/>
          </p:nvGrpSpPr>
          <p:grpSpPr>
            <a:xfrm rot="-5400000">
              <a:off x="7782942" y="77687"/>
              <a:ext cx="826295" cy="3065973"/>
              <a:chOff x="4128096" y="2589446"/>
              <a:chExt cx="465335" cy="1726630"/>
            </a:xfrm>
          </p:grpSpPr>
          <p:sp>
            <p:nvSpPr>
              <p:cNvPr id="126" name="Google Shape;126;p59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59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59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59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9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9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9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9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9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59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59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7" name="Google Shape;137;p59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8" name="Google Shape;138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86"/>
          <p:cNvGrpSpPr/>
          <p:nvPr/>
        </p:nvGrpSpPr>
        <p:grpSpPr>
          <a:xfrm rot="5400000">
            <a:off x="1013604" y="2942920"/>
            <a:ext cx="894897" cy="2922105"/>
            <a:chOff x="6961407" y="2871131"/>
            <a:chExt cx="439278" cy="1434375"/>
          </a:xfrm>
        </p:grpSpPr>
        <p:sp>
          <p:nvSpPr>
            <p:cNvPr id="784" name="Google Shape;784;p86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6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6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6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6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6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6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86"/>
          <p:cNvGrpSpPr/>
          <p:nvPr/>
        </p:nvGrpSpPr>
        <p:grpSpPr>
          <a:xfrm rot="-5400000">
            <a:off x="7956780" y="-950080"/>
            <a:ext cx="947980" cy="3517487"/>
            <a:chOff x="4128096" y="2589446"/>
            <a:chExt cx="465335" cy="1726630"/>
          </a:xfrm>
        </p:grpSpPr>
        <p:sp>
          <p:nvSpPr>
            <p:cNvPr id="792" name="Google Shape;792;p86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6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6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6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6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6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6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6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6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6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6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87"/>
          <p:cNvGrpSpPr/>
          <p:nvPr/>
        </p:nvGrpSpPr>
        <p:grpSpPr>
          <a:xfrm rot="10800000">
            <a:off x="402247" y="-1174644"/>
            <a:ext cx="621974" cy="2700928"/>
            <a:chOff x="4792514" y="2979701"/>
            <a:chExt cx="305307" cy="1325804"/>
          </a:xfrm>
        </p:grpSpPr>
        <p:sp>
          <p:nvSpPr>
            <p:cNvPr id="806" name="Google Shape;806;p8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87"/>
          <p:cNvGrpSpPr/>
          <p:nvPr/>
        </p:nvGrpSpPr>
        <p:grpSpPr>
          <a:xfrm>
            <a:off x="7456205" y="3275254"/>
            <a:ext cx="974555" cy="3164819"/>
            <a:chOff x="6278982" y="2751992"/>
            <a:chExt cx="478381" cy="1553514"/>
          </a:xfrm>
        </p:grpSpPr>
        <p:sp>
          <p:nvSpPr>
            <p:cNvPr id="812" name="Google Shape;812;p8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1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42" name="Google Shape;142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60"/>
          <p:cNvGrpSpPr/>
          <p:nvPr/>
        </p:nvGrpSpPr>
        <p:grpSpPr>
          <a:xfrm>
            <a:off x="6244512" y="3338568"/>
            <a:ext cx="1206868" cy="2539994"/>
            <a:chOff x="1390914" y="2912671"/>
            <a:chExt cx="664463" cy="1398446"/>
          </a:xfrm>
        </p:grpSpPr>
        <p:sp>
          <p:nvSpPr>
            <p:cNvPr id="146" name="Google Shape;146;p60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0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0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0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0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0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0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0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0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0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0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0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0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0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60"/>
          <p:cNvGrpSpPr/>
          <p:nvPr/>
        </p:nvGrpSpPr>
        <p:grpSpPr>
          <a:xfrm rot="-5400000">
            <a:off x="8258356" y="631052"/>
            <a:ext cx="771578" cy="2505663"/>
            <a:chOff x="6278982" y="2751992"/>
            <a:chExt cx="478381" cy="1553514"/>
          </a:xfrm>
        </p:grpSpPr>
        <p:sp>
          <p:nvSpPr>
            <p:cNvPr id="161" name="Google Shape;161;p60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0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0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0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0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0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0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0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0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60"/>
          <p:cNvGrpSpPr/>
          <p:nvPr/>
        </p:nvGrpSpPr>
        <p:grpSpPr>
          <a:xfrm rot="-5400000">
            <a:off x="8420278" y="-126852"/>
            <a:ext cx="708512" cy="2313500"/>
            <a:chOff x="6961407" y="2871131"/>
            <a:chExt cx="439278" cy="1434375"/>
          </a:xfrm>
        </p:grpSpPr>
        <p:sp>
          <p:nvSpPr>
            <p:cNvPr id="171" name="Google Shape;171;p60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0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0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0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0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0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0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60"/>
          <p:cNvGrpSpPr/>
          <p:nvPr/>
        </p:nvGrpSpPr>
        <p:grpSpPr>
          <a:xfrm rot="10800000">
            <a:off x="438853" y="-2"/>
            <a:ext cx="274369" cy="3323140"/>
            <a:chOff x="9" y="2835115"/>
            <a:chExt cx="134668" cy="1631070"/>
          </a:xfrm>
        </p:grpSpPr>
        <p:sp>
          <p:nvSpPr>
            <p:cNvPr id="179" name="Google Shape;179;p60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0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0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0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60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4" name="Google Shape;184;p60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8" name="Google Shape;188;p8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89" name="Google Shape;189;p81"/>
          <p:cNvGrpSpPr/>
          <p:nvPr/>
        </p:nvGrpSpPr>
        <p:grpSpPr>
          <a:xfrm>
            <a:off x="7721817" y="2810680"/>
            <a:ext cx="752265" cy="2430967"/>
            <a:chOff x="2474121" y="2891575"/>
            <a:chExt cx="439279" cy="1419541"/>
          </a:xfrm>
        </p:grpSpPr>
        <p:sp>
          <p:nvSpPr>
            <p:cNvPr id="190" name="Google Shape;190;p81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1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81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81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81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1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1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81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81"/>
          <p:cNvGrpSpPr/>
          <p:nvPr/>
        </p:nvGrpSpPr>
        <p:grpSpPr>
          <a:xfrm>
            <a:off x="8342849" y="2483466"/>
            <a:ext cx="796886" cy="2956850"/>
            <a:chOff x="4128096" y="2589446"/>
            <a:chExt cx="465335" cy="1726630"/>
          </a:xfrm>
        </p:grpSpPr>
        <p:sp>
          <p:nvSpPr>
            <p:cNvPr id="199" name="Google Shape;199;p8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8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8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8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8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8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81"/>
          <p:cNvGrpSpPr/>
          <p:nvPr/>
        </p:nvGrpSpPr>
        <p:grpSpPr>
          <a:xfrm rot="10800000">
            <a:off x="8077615" y="-1139777"/>
            <a:ext cx="1062118" cy="2547605"/>
            <a:chOff x="3117443" y="2754472"/>
            <a:chExt cx="648977" cy="1556645"/>
          </a:xfrm>
        </p:grpSpPr>
        <p:sp>
          <p:nvSpPr>
            <p:cNvPr id="211" name="Google Shape;211;p81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1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1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1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1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81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81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1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1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1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9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7" name="Google Shape;227;p55"/>
          <p:cNvGrpSpPr/>
          <p:nvPr/>
        </p:nvGrpSpPr>
        <p:grpSpPr>
          <a:xfrm rot="5400000">
            <a:off x="1164818" y="3526193"/>
            <a:ext cx="209621" cy="2539085"/>
            <a:chOff x="9" y="2835115"/>
            <a:chExt cx="134668" cy="1631070"/>
          </a:xfrm>
        </p:grpSpPr>
        <p:sp>
          <p:nvSpPr>
            <p:cNvPr id="228" name="Google Shape;228;p55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5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5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5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55"/>
          <p:cNvGrpSpPr/>
          <p:nvPr/>
        </p:nvGrpSpPr>
        <p:grpSpPr>
          <a:xfrm flipH="1" rot="-5400000">
            <a:off x="8202185" y="-679108"/>
            <a:ext cx="457157" cy="2310230"/>
            <a:chOff x="1015564" y="2912671"/>
            <a:chExt cx="276731" cy="1398446"/>
          </a:xfrm>
        </p:grpSpPr>
        <p:sp>
          <p:nvSpPr>
            <p:cNvPr id="233" name="Google Shape;233;p5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57"/>
          <p:cNvGrpSpPr/>
          <p:nvPr/>
        </p:nvGrpSpPr>
        <p:grpSpPr>
          <a:xfrm rot="10800000">
            <a:off x="6929878" y="-10"/>
            <a:ext cx="1346494" cy="2890306"/>
            <a:chOff x="5452016" y="2824589"/>
            <a:chExt cx="689908" cy="1480917"/>
          </a:xfrm>
        </p:grpSpPr>
        <p:sp>
          <p:nvSpPr>
            <p:cNvPr id="241" name="Google Shape;241;p5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5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" name="Google Shape;254;p57"/>
          <p:cNvGrpSpPr/>
          <p:nvPr/>
        </p:nvGrpSpPr>
        <p:grpSpPr>
          <a:xfrm>
            <a:off x="7730593" y="1737649"/>
            <a:ext cx="948058" cy="3405807"/>
            <a:chOff x="8623428" y="2586962"/>
            <a:chExt cx="478382" cy="1718544"/>
          </a:xfrm>
        </p:grpSpPr>
        <p:sp>
          <p:nvSpPr>
            <p:cNvPr id="255" name="Google Shape;255;p5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5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5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5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5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57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267" name="Google Shape;267;p57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7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57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57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57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57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57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57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57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57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57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57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57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57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57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57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57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57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57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57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57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57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57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7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7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7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7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57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7" name="Google Shape;297;p57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98" name="Google Shape;298;p57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E0E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d8c5a0f0f5_0_0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Tech Forge I</a:t>
            </a:r>
            <a:endParaRPr/>
          </a:p>
        </p:txBody>
      </p:sp>
      <p:sp>
        <p:nvSpPr>
          <p:cNvPr id="826" name="Google Shape;826;g2d8c5a0f0f5_0_0"/>
          <p:cNvSpPr txBox="1"/>
          <p:nvPr>
            <p:ph idx="1" type="subTitle"/>
          </p:nvPr>
        </p:nvSpPr>
        <p:spPr>
          <a:xfrm>
            <a:off x="713225" y="2554100"/>
            <a:ext cx="5243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Prof. Esp. Douglas Américo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d909b6c32b_0_1668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895" name="Google Shape;895;g2d909b6c32b_0_1668"/>
          <p:cNvSpPr txBox="1"/>
          <p:nvPr/>
        </p:nvSpPr>
        <p:spPr>
          <a:xfrm>
            <a:off x="738900" y="1717300"/>
            <a:ext cx="76662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Peça ao usuário para adivinhar um número entre 1 e 10. O programa deve continuar solicitando ao usuário para adivinhar até que ele acerte o número. Use o laço de repetição do while para implementar essa lógica.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Armazene o valor correto uma variável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Ao sair do laço de repetição apresenta a mensagem “Você adivinhou”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lphaL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cada erro apresente “Tente novamente”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f2d586cab6_0_890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Duvidas?</a:t>
            </a:r>
            <a:endParaRPr/>
          </a:p>
        </p:txBody>
      </p:sp>
      <p:grpSp>
        <p:nvGrpSpPr>
          <p:cNvPr id="901" name="Google Shape;901;g1f2d586cab6_0_890"/>
          <p:cNvGrpSpPr/>
          <p:nvPr/>
        </p:nvGrpSpPr>
        <p:grpSpPr>
          <a:xfrm>
            <a:off x="582708" y="6"/>
            <a:ext cx="643940" cy="2314064"/>
            <a:chOff x="582708" y="6"/>
            <a:chExt cx="643940" cy="2314064"/>
          </a:xfrm>
        </p:grpSpPr>
        <p:grpSp>
          <p:nvGrpSpPr>
            <p:cNvPr id="902" name="Google Shape;902;g1f2d586cab6_0_890"/>
            <p:cNvGrpSpPr/>
            <p:nvPr/>
          </p:nvGrpSpPr>
          <p:grpSpPr>
            <a:xfrm rot="10800000">
              <a:off x="1035920" y="3988"/>
              <a:ext cx="190728" cy="2310082"/>
              <a:chOff x="9" y="2835115"/>
              <a:chExt cx="134668" cy="1631070"/>
            </a:xfrm>
          </p:grpSpPr>
          <p:sp>
            <p:nvSpPr>
              <p:cNvPr id="903" name="Google Shape;903;g1f2d586cab6_0_890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g1f2d586cab6_0_890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g1f2d586cab6_0_890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g1f2d586cab6_0_890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7" name="Google Shape;907;g1f2d586cab6_0_890"/>
            <p:cNvGrpSpPr/>
            <p:nvPr/>
          </p:nvGrpSpPr>
          <p:grpSpPr>
            <a:xfrm rot="10800000">
              <a:off x="582708" y="6"/>
              <a:ext cx="432407" cy="1877736"/>
              <a:chOff x="4792514" y="2979701"/>
              <a:chExt cx="305307" cy="1325804"/>
            </a:xfrm>
          </p:grpSpPr>
          <p:sp>
            <p:nvSpPr>
              <p:cNvPr id="908" name="Google Shape;908;g1f2d586cab6_0_890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g1f2d586cab6_0_890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g1f2d586cab6_0_890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g1f2d586cab6_0_890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g1f2d586cab6_0_890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13" name="Google Shape;913;g1f2d586cab6_0_890"/>
          <p:cNvGrpSpPr/>
          <p:nvPr/>
        </p:nvGrpSpPr>
        <p:grpSpPr>
          <a:xfrm rot="-5400000">
            <a:off x="7591761" y="-353684"/>
            <a:ext cx="659055" cy="2445425"/>
            <a:chOff x="4128096" y="2589446"/>
            <a:chExt cx="465335" cy="1726630"/>
          </a:xfrm>
        </p:grpSpPr>
        <p:sp>
          <p:nvSpPr>
            <p:cNvPr id="914" name="Google Shape;914;g1f2d586cab6_0_890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1f2d586cab6_0_890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1f2d586cab6_0_890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1f2d586cab6_0_890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1f2d586cab6_0_890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1f2d586cab6_0_890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g1f2d586cab6_0_890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g1f2d586cab6_0_890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g1f2d586cab6_0_890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g1f2d586cab6_0_890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g1f2d586cab6_0_890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5" name="Google Shape;925;g1f2d586cab6_0_890"/>
          <p:cNvGrpSpPr/>
          <p:nvPr/>
        </p:nvGrpSpPr>
        <p:grpSpPr>
          <a:xfrm>
            <a:off x="-7" y="3333871"/>
            <a:ext cx="2174920" cy="1340870"/>
            <a:chOff x="-7" y="3333871"/>
            <a:chExt cx="2174920" cy="1340870"/>
          </a:xfrm>
        </p:grpSpPr>
        <p:grpSp>
          <p:nvGrpSpPr>
            <p:cNvPr id="926" name="Google Shape;926;g1f2d586cab6_0_890"/>
            <p:cNvGrpSpPr/>
            <p:nvPr/>
          </p:nvGrpSpPr>
          <p:grpSpPr>
            <a:xfrm rot="5400000">
              <a:off x="694172" y="3358416"/>
              <a:ext cx="622151" cy="2010499"/>
              <a:chOff x="2474121" y="2891575"/>
              <a:chExt cx="439279" cy="1419541"/>
            </a:xfrm>
          </p:grpSpPr>
          <p:sp>
            <p:nvSpPr>
              <p:cNvPr id="927" name="Google Shape;927;g1f2d586cab6_0_890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g1f2d586cab6_0_890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g1f2d586cab6_0_890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g1f2d586cab6_0_890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1f2d586cab6_0_890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1f2d586cab6_0_890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1f2d586cab6_0_890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1f2d586cab6_0_890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5" name="Google Shape;935;g1f2d586cab6_0_890"/>
            <p:cNvGrpSpPr/>
            <p:nvPr/>
          </p:nvGrpSpPr>
          <p:grpSpPr>
            <a:xfrm rot="5400000">
              <a:off x="752587" y="2581277"/>
              <a:ext cx="669731" cy="2174920"/>
              <a:chOff x="6278982" y="2751992"/>
              <a:chExt cx="478381" cy="1553514"/>
            </a:xfrm>
          </p:grpSpPr>
          <p:sp>
            <p:nvSpPr>
              <p:cNvPr id="936" name="Google Shape;936;g1f2d586cab6_0_890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1f2d586cab6_0_890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1f2d586cab6_0_890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1f2d586cab6_0_890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1f2d586cab6_0_890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g1f2d586cab6_0_890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1f2d586cab6_0_890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1f2d586cab6_0_890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1f2d586cab6_0_890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5" name="Google Shape;945;g1f2d586cab6_0_890"/>
          <p:cNvGrpSpPr/>
          <p:nvPr/>
        </p:nvGrpSpPr>
        <p:grpSpPr>
          <a:xfrm>
            <a:off x="7181705" y="2938819"/>
            <a:ext cx="1357881" cy="2848310"/>
            <a:chOff x="7181705" y="2938819"/>
            <a:chExt cx="1357881" cy="2848310"/>
          </a:xfrm>
        </p:grpSpPr>
        <p:grpSp>
          <p:nvGrpSpPr>
            <p:cNvPr id="946" name="Google Shape;946;g1f2d586cab6_0_890"/>
            <p:cNvGrpSpPr/>
            <p:nvPr/>
          </p:nvGrpSpPr>
          <p:grpSpPr>
            <a:xfrm>
              <a:off x="7620439" y="2938819"/>
              <a:ext cx="919147" cy="2204676"/>
              <a:chOff x="3117443" y="2754472"/>
              <a:chExt cx="648977" cy="1556645"/>
            </a:xfrm>
          </p:grpSpPr>
          <p:sp>
            <p:nvSpPr>
              <p:cNvPr id="947" name="Google Shape;947;g1f2d586cab6_0_890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1f2d586cab6_0_890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1f2d586cab6_0_890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1f2d586cab6_0_890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1f2d586cab6_0_890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1f2d586cab6_0_890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1f2d586cab6_0_890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1f2d586cab6_0_890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1f2d586cab6_0_890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1f2d586cab6_0_890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7" name="Google Shape;957;g1f2d586cab6_0_890"/>
            <p:cNvGrpSpPr/>
            <p:nvPr/>
          </p:nvGrpSpPr>
          <p:grpSpPr>
            <a:xfrm>
              <a:off x="7181705" y="3862372"/>
              <a:ext cx="549893" cy="1924757"/>
              <a:chOff x="7780935" y="2930680"/>
              <a:chExt cx="392780" cy="1374826"/>
            </a:xfrm>
          </p:grpSpPr>
          <p:sp>
            <p:nvSpPr>
              <p:cNvPr id="958" name="Google Shape;958;g1f2d586cab6_0_890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1f2d586cab6_0_890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1f2d586cab6_0_890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g1f2d586cab6_0_890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g1f2d586cab6_0_890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g1f2d586cab6_0_890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2d909b6c32b_0_1673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969" name="Google Shape;969;g2d909b6c32b_0_1673"/>
          <p:cNvSpPr txBox="1"/>
          <p:nvPr/>
        </p:nvSpPr>
        <p:spPr>
          <a:xfrm>
            <a:off x="738900" y="1717300"/>
            <a:ext cx="7666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Supondo que a população de um país A seja da ordem de 900.000.000 de habitantes com uma taxa anual de crescimento de 4% e que a população de um país B seja, aproximadamente, de 2000.000.000 de habitantes com uma taxa anual de crescimento de 1,95%, fazer um algoritmo que calcule e escreva o número de anos necessários para que a população do país A ultrapasse ou iguale a população do país B, mantidas essas taxas de crescimento.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832" name="Google Shape;832;p3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Diferenciar os casos de uso dos tipos de repetição</a:t>
            </a:r>
            <a:endParaRPr/>
          </a:p>
        </p:txBody>
      </p:sp>
      <p:sp>
        <p:nvSpPr>
          <p:cNvPr id="833" name="Google Shape;833;p3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Conhecer os tipos de repetição e sua sintaxe</a:t>
            </a:r>
            <a:endParaRPr/>
          </a:p>
        </p:txBody>
      </p:sp>
      <p:sp>
        <p:nvSpPr>
          <p:cNvPr id="834" name="Google Shape;834;p3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Distinguir as estruturas de repetição</a:t>
            </a:r>
            <a:endParaRPr/>
          </a:p>
        </p:txBody>
      </p:sp>
      <p:sp>
        <p:nvSpPr>
          <p:cNvPr id="835" name="Google Shape;835;p3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Aplicar estruturas de repetição em exercícios</a:t>
            </a:r>
            <a:endParaRPr/>
          </a:p>
        </p:txBody>
      </p:sp>
      <p:sp>
        <p:nvSpPr>
          <p:cNvPr id="836" name="Google Shape;836;p3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7" name="Google Shape;837;p3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8" name="Google Shape;838;p3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9" name="Google Shape;839;p3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0" name="Google Shape;840;p3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Tipos</a:t>
            </a:r>
            <a:endParaRPr/>
          </a:p>
        </p:txBody>
      </p:sp>
      <p:sp>
        <p:nvSpPr>
          <p:cNvPr id="841" name="Google Shape;841;p3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Estruturas</a:t>
            </a:r>
            <a:endParaRPr/>
          </a:p>
        </p:txBody>
      </p:sp>
      <p:sp>
        <p:nvSpPr>
          <p:cNvPr id="842" name="Google Shape;842;p3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Casos de Uso</a:t>
            </a:r>
            <a:endParaRPr/>
          </a:p>
        </p:txBody>
      </p:sp>
      <p:sp>
        <p:nvSpPr>
          <p:cNvPr id="843" name="Google Shape;843;p3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Na pratica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f2d586cab6_0_8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Repetição ou Iteração por condição</a:t>
            </a:r>
            <a:endParaRPr/>
          </a:p>
        </p:txBody>
      </p:sp>
      <p:sp>
        <p:nvSpPr>
          <p:cNvPr id="849" name="Google Shape;849;g1f2d586cab6_0_862"/>
          <p:cNvSpPr txBox="1"/>
          <p:nvPr>
            <p:ph idx="1" type="subTitle"/>
          </p:nvPr>
        </p:nvSpPr>
        <p:spPr>
          <a:xfrm>
            <a:off x="326575" y="1679850"/>
            <a:ext cx="7158600" cy="17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Composto por: palavra reservada, condição lógica e  instrução a ser repetida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 instrução será repetida até que a condição seja satisfeita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Fluxo: verifica se a condição ainda não foi satisfeita. Caso não tenha sida satisfeita, executa, caso contrário, não executa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d909b6c32b_0_5"/>
          <p:cNvSpPr txBox="1"/>
          <p:nvPr/>
        </p:nvSpPr>
        <p:spPr>
          <a:xfrm>
            <a:off x="-3911575" y="2037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d909b6c32b_0_5"/>
          <p:cNvSpPr txBox="1"/>
          <p:nvPr>
            <p:ph idx="1" type="subTitle"/>
          </p:nvPr>
        </p:nvSpPr>
        <p:spPr>
          <a:xfrm>
            <a:off x="313175" y="1792100"/>
            <a:ext cx="8601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Enquanto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Condição de fim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					</a:t>
            </a:r>
            <a:r>
              <a:rPr lang="en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omandos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Enquanto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a condição de fim estiver sendo satisfeita o laço continua executando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56" name="Google Shape;856;g2d909b6c32b_0_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Repetição ou Iteração por condição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d909b6c32b_0_1656"/>
          <p:cNvSpPr txBox="1"/>
          <p:nvPr/>
        </p:nvSpPr>
        <p:spPr>
          <a:xfrm>
            <a:off x="-3911575" y="2037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d909b6c32b_0_1656"/>
          <p:cNvSpPr txBox="1"/>
          <p:nvPr>
            <p:ph idx="1" type="subTitle"/>
          </p:nvPr>
        </p:nvSpPr>
        <p:spPr>
          <a:xfrm>
            <a:off x="313175" y="1792100"/>
            <a:ext cx="8601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x &lt;= 10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					</a:t>
            </a:r>
            <a:r>
              <a:rPr lang="en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comandos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Enquanto a condição de fim estiver sendo satisfeita o laço continua executando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63" name="Google Shape;863;g2d909b6c32b_0_16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Repetição ou Iteração por condição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d909b6c32b_0_834"/>
          <p:cNvSpPr txBox="1"/>
          <p:nvPr>
            <p:ph type="title"/>
          </p:nvPr>
        </p:nvSpPr>
        <p:spPr>
          <a:xfrm>
            <a:off x="1831300" y="532700"/>
            <a:ext cx="5329200" cy="8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Exercicios</a:t>
            </a:r>
            <a:endParaRPr/>
          </a:p>
        </p:txBody>
      </p:sp>
      <p:sp>
        <p:nvSpPr>
          <p:cNvPr id="869" name="Google Shape;869;g2d909b6c32b_0_834"/>
          <p:cNvSpPr txBox="1"/>
          <p:nvPr/>
        </p:nvSpPr>
        <p:spPr>
          <a:xfrm>
            <a:off x="738900" y="1794450"/>
            <a:ext cx="76662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Solicite ao usuário um número inteiro positivo e, em seguida, faça uma contagem regressiva desse número até zero. O programa deve exibir cada número da contagem regressiva em uma linha separada. Use o laço de repetição while para implementar essa lógica.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f2d586cab6_0_8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Repetição ou Iteração por condição</a:t>
            </a:r>
            <a:endParaRPr/>
          </a:p>
        </p:txBody>
      </p:sp>
      <p:sp>
        <p:nvSpPr>
          <p:cNvPr id="875" name="Google Shape;875;g1f2d586cab6_0_873"/>
          <p:cNvSpPr txBox="1"/>
          <p:nvPr>
            <p:ph idx="1" type="subTitle"/>
          </p:nvPr>
        </p:nvSpPr>
        <p:spPr>
          <a:xfrm>
            <a:off x="720000" y="1939950"/>
            <a:ext cx="6274200" cy="23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Do while: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Quando o bloco deve ser repetido no mínimo 1 vez.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444500" lvl="0" marL="127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Executa e depois verifica;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d909b6c32b_0_828"/>
          <p:cNvSpPr txBox="1"/>
          <p:nvPr/>
        </p:nvSpPr>
        <p:spPr>
          <a:xfrm>
            <a:off x="-3911575" y="2037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g2d909b6c32b_0_828"/>
          <p:cNvSpPr txBox="1"/>
          <p:nvPr>
            <p:ph idx="1" type="subTitle"/>
          </p:nvPr>
        </p:nvSpPr>
        <p:spPr>
          <a:xfrm>
            <a:off x="313175" y="1792100"/>
            <a:ext cx="8601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Faça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					</a:t>
            </a:r>
            <a:r>
              <a:rPr lang="en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comandos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Enquanto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Condição de fim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Executa uma vez e repete enquanto a condição de fim estiver sendo satisfeita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82" name="Google Shape;882;g2d909b6c32b_0_8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Repetição ou Iteração por condição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d909b6c32b_0_1662"/>
          <p:cNvSpPr txBox="1"/>
          <p:nvPr/>
        </p:nvSpPr>
        <p:spPr>
          <a:xfrm>
            <a:off x="-3911575" y="20370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g2d909b6c32b_0_1662"/>
          <p:cNvSpPr txBox="1"/>
          <p:nvPr>
            <p:ph idx="1" type="subTitle"/>
          </p:nvPr>
        </p:nvSpPr>
        <p:spPr>
          <a:xfrm>
            <a:off x="313175" y="1792100"/>
            <a:ext cx="8601600" cy="25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					</a:t>
            </a:r>
            <a:r>
              <a:rPr lang="en" sz="200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comandos</a:t>
            </a:r>
            <a:r>
              <a:rPr lang="en" sz="200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00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20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x &lt;= 10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Executa uma vez e repete enquanto a condição de fim estiver sendo satisfeita</a:t>
            </a:r>
            <a:endParaRPr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889" name="Google Shape;889;g2d909b6c32b_0_16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Repetição ou Iteração por condição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