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7" r:id="rId4"/>
    <p:sldId id="278" r:id="rId5"/>
    <p:sldId id="279" r:id="rId6"/>
    <p:sldId id="280" r:id="rId7"/>
    <p:sldId id="282" r:id="rId8"/>
    <p:sldId id="284" r:id="rId9"/>
    <p:sldId id="283" r:id="rId10"/>
    <p:sldId id="281" r:id="rId11"/>
    <p:sldId id="285" r:id="rId12"/>
    <p:sldId id="287" r:id="rId13"/>
    <p:sldId id="286" r:id="rId14"/>
    <p:sldId id="288" r:id="rId15"/>
    <p:sldId id="289" r:id="rId16"/>
    <p:sldId id="290" r:id="rId17"/>
    <p:sldId id="276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B5419-2A42-4D51-BB66-24AE79565799}" v="4" dt="2024-06-21T21:00:10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Américo" userId="113c7a6e0abde2d4" providerId="LiveId" clId="{D3AB5419-2A42-4D51-BB66-24AE79565799}"/>
    <pc:docChg chg="undo custSel modSld">
      <pc:chgData name="Douglas Américo" userId="113c7a6e0abde2d4" providerId="LiveId" clId="{D3AB5419-2A42-4D51-BB66-24AE79565799}" dt="2024-06-21T21:01:54.304" v="228" actId="20577"/>
      <pc:docMkLst>
        <pc:docMk/>
      </pc:docMkLst>
      <pc:sldChg chg="modSp mod">
        <pc:chgData name="Douglas Américo" userId="113c7a6e0abde2d4" providerId="LiveId" clId="{D3AB5419-2A42-4D51-BB66-24AE79565799}" dt="2024-06-21T00:58:03.041" v="12" actId="20577"/>
        <pc:sldMkLst>
          <pc:docMk/>
          <pc:sldMk cId="1832165345" sldId="271"/>
        </pc:sldMkLst>
        <pc:spChg chg="mod">
          <ac:chgData name="Douglas Américo" userId="113c7a6e0abde2d4" providerId="LiveId" clId="{D3AB5419-2A42-4D51-BB66-24AE79565799}" dt="2024-06-21T00:58:03.041" v="12" actId="20577"/>
          <ac:spMkLst>
            <pc:docMk/>
            <pc:sldMk cId="1832165345" sldId="271"/>
            <ac:spMk id="3" creationId="{00000000-0000-0000-0000-000000000000}"/>
          </ac:spMkLst>
        </pc:spChg>
      </pc:sldChg>
      <pc:sldChg chg="addSp delSp modSp mod">
        <pc:chgData name="Douglas Américo" userId="113c7a6e0abde2d4" providerId="LiveId" clId="{D3AB5419-2A42-4D51-BB66-24AE79565799}" dt="2024-06-21T21:00:10.988" v="206" actId="1076"/>
        <pc:sldMkLst>
          <pc:docMk/>
          <pc:sldMk cId="2159048948" sldId="278"/>
        </pc:sldMkLst>
        <pc:spChg chg="mod">
          <ac:chgData name="Douglas Américo" userId="113c7a6e0abde2d4" providerId="LiveId" clId="{D3AB5419-2A42-4D51-BB66-24AE79565799}" dt="2024-06-21T01:01:21.630" v="25" actId="20577"/>
          <ac:spMkLst>
            <pc:docMk/>
            <pc:sldMk cId="2159048948" sldId="278"/>
            <ac:spMk id="2" creationId="{39E9FAC4-F93A-40EA-93B2-8331FBA4C172}"/>
          </ac:spMkLst>
        </pc:spChg>
        <pc:spChg chg="mod">
          <ac:chgData name="Douglas Américo" userId="113c7a6e0abde2d4" providerId="LiveId" clId="{D3AB5419-2A42-4D51-BB66-24AE79565799}" dt="2024-06-21T20:58:05.978" v="201" actId="20577"/>
          <ac:spMkLst>
            <pc:docMk/>
            <pc:sldMk cId="2159048948" sldId="278"/>
            <ac:spMk id="3" creationId="{FD3C577F-DAB1-410F-AEC2-E7B0FAEF4629}"/>
          </ac:spMkLst>
        </pc:spChg>
        <pc:picChg chg="add del">
          <ac:chgData name="Douglas Américo" userId="113c7a6e0abde2d4" providerId="LiveId" clId="{D3AB5419-2A42-4D51-BB66-24AE79565799}" dt="2024-06-21T20:58:16.822" v="202" actId="478"/>
          <ac:picMkLst>
            <pc:docMk/>
            <pc:sldMk cId="2159048948" sldId="278"/>
            <ac:picMk id="4" creationId="{9DAED57A-5BD4-1D1C-A341-C64D6CA0903C}"/>
          </ac:picMkLst>
        </pc:picChg>
        <pc:picChg chg="add mod">
          <ac:chgData name="Douglas Américo" userId="113c7a6e0abde2d4" providerId="LiveId" clId="{D3AB5419-2A42-4D51-BB66-24AE79565799}" dt="2024-06-21T21:00:10.988" v="206" actId="1076"/>
          <ac:picMkLst>
            <pc:docMk/>
            <pc:sldMk cId="2159048948" sldId="278"/>
            <ac:picMk id="1026" creationId="{E0E0563B-E874-1717-2B55-D235A0D8A973}"/>
          </ac:picMkLst>
        </pc:picChg>
      </pc:sldChg>
      <pc:sldChg chg="modSp mod">
        <pc:chgData name="Douglas Américo" userId="113c7a6e0abde2d4" providerId="LiveId" clId="{D3AB5419-2A42-4D51-BB66-24AE79565799}" dt="2024-06-21T20:56:29.599" v="48" actId="20577"/>
        <pc:sldMkLst>
          <pc:docMk/>
          <pc:sldMk cId="949039570" sldId="279"/>
        </pc:sldMkLst>
        <pc:spChg chg="mod">
          <ac:chgData name="Douglas Américo" userId="113c7a6e0abde2d4" providerId="LiveId" clId="{D3AB5419-2A42-4D51-BB66-24AE79565799}" dt="2024-06-21T20:56:29.599" v="48" actId="20577"/>
          <ac:spMkLst>
            <pc:docMk/>
            <pc:sldMk cId="949039570" sldId="279"/>
            <ac:spMk id="2" creationId="{39E9FAC4-F93A-40EA-93B2-8331FBA4C172}"/>
          </ac:spMkLst>
        </pc:spChg>
      </pc:sldChg>
      <pc:sldChg chg="modSp mod">
        <pc:chgData name="Douglas Américo" userId="113c7a6e0abde2d4" providerId="LiveId" clId="{D3AB5419-2A42-4D51-BB66-24AE79565799}" dt="2024-06-21T21:01:54.304" v="228" actId="20577"/>
        <pc:sldMkLst>
          <pc:docMk/>
          <pc:sldMk cId="744479378" sldId="282"/>
        </pc:sldMkLst>
        <pc:spChg chg="mod">
          <ac:chgData name="Douglas Américo" userId="113c7a6e0abde2d4" providerId="LiveId" clId="{D3AB5419-2A42-4D51-BB66-24AE79565799}" dt="2024-06-21T21:01:54.304" v="228" actId="20577"/>
          <ac:spMkLst>
            <pc:docMk/>
            <pc:sldMk cId="744479378" sldId="282"/>
            <ac:spMk id="2" creationId="{A24B4F47-0B87-4C1F-B8D6-3DFEA4445521}"/>
          </ac:spMkLst>
        </pc:spChg>
      </pc:sldChg>
    </pc:docChg>
  </pc:docChgLst>
  <pc:docChgLst>
    <pc:chgData name="Douglas Américo" userId="113c7a6e0abde2d4" providerId="LiveId" clId="{FA4188A1-A87B-4E80-9CC3-6AE4960F7AE6}"/>
    <pc:docChg chg="modSld">
      <pc:chgData name="Douglas Américo" userId="113c7a6e0abde2d4" providerId="LiveId" clId="{FA4188A1-A87B-4E80-9CC3-6AE4960F7AE6}" dt="2023-07-28T12:21:22.528" v="7" actId="115"/>
      <pc:docMkLst>
        <pc:docMk/>
      </pc:docMkLst>
      <pc:sldChg chg="modSp mod">
        <pc:chgData name="Douglas Américo" userId="113c7a6e0abde2d4" providerId="LiveId" clId="{FA4188A1-A87B-4E80-9CC3-6AE4960F7AE6}" dt="2023-07-28T12:21:22.528" v="7" actId="115"/>
        <pc:sldMkLst>
          <pc:docMk/>
          <pc:sldMk cId="1162962928" sldId="291"/>
        </pc:sldMkLst>
        <pc:spChg chg="mod">
          <ac:chgData name="Douglas Américo" userId="113c7a6e0abde2d4" providerId="LiveId" clId="{FA4188A1-A87B-4E80-9CC3-6AE4960F7AE6}" dt="2023-07-28T12:21:22.528" v="7" actId="115"/>
          <ac:spMkLst>
            <pc:docMk/>
            <pc:sldMk cId="1162962928" sldId="291"/>
            <ac:spMk id="2" creationId="{4538CA3F-C559-7F69-9A6A-B87183094DB5}"/>
          </ac:spMkLst>
        </pc:spChg>
      </pc:sldChg>
      <pc:sldChg chg="modSp mod">
        <pc:chgData name="Douglas Américo" userId="113c7a6e0abde2d4" providerId="LiveId" clId="{FA4188A1-A87B-4E80-9CC3-6AE4960F7AE6}" dt="2023-07-28T12:12:28.875" v="2" actId="20577"/>
        <pc:sldMkLst>
          <pc:docMk/>
          <pc:sldMk cId="3569139735" sldId="292"/>
        </pc:sldMkLst>
        <pc:spChg chg="mod">
          <ac:chgData name="Douglas Américo" userId="113c7a6e0abde2d4" providerId="LiveId" clId="{FA4188A1-A87B-4E80-9CC3-6AE4960F7AE6}" dt="2023-07-28T12:12:28.875" v="2" actId="20577"/>
          <ac:spMkLst>
            <pc:docMk/>
            <pc:sldMk cId="3569139735" sldId="292"/>
            <ac:spMk id="3" creationId="{C43B46C3-16D1-0AA2-6E8D-39FEDE3DDB17}"/>
          </ac:spMkLst>
        </pc:spChg>
      </pc:sldChg>
      <pc:sldChg chg="modSp mod">
        <pc:chgData name="Douglas Américo" userId="113c7a6e0abde2d4" providerId="LiveId" clId="{FA4188A1-A87B-4E80-9CC3-6AE4960F7AE6}" dt="2023-07-28T12:12:46.074" v="6" actId="20577"/>
        <pc:sldMkLst>
          <pc:docMk/>
          <pc:sldMk cId="549386275" sldId="293"/>
        </pc:sldMkLst>
        <pc:spChg chg="mod">
          <ac:chgData name="Douglas Américo" userId="113c7a6e0abde2d4" providerId="LiveId" clId="{FA4188A1-A87B-4E80-9CC3-6AE4960F7AE6}" dt="2023-07-28T12:12:46.074" v="6" actId="20577"/>
          <ac:spMkLst>
            <pc:docMk/>
            <pc:sldMk cId="549386275" sldId="293"/>
            <ac:spMk id="3" creationId="{1A8DFCE9-27C4-3B1C-C505-F5EFAB609B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469" y="71415"/>
            <a:ext cx="9144064" cy="1470025"/>
          </a:xfr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09" y="3962416"/>
            <a:ext cx="5429288" cy="1752600"/>
          </a:xfrm>
        </p:spPr>
        <p:txBody>
          <a:bodyPr/>
          <a:lstStyle>
            <a:lvl1pPr marL="0" indent="0" algn="ctr">
              <a:buNone/>
              <a:defRPr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4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64" y="149243"/>
            <a:ext cx="9656712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064" y="1420214"/>
            <a:ext cx="11847477" cy="516890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27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064" y="142860"/>
            <a:ext cx="9751963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4064" y="1403367"/>
            <a:ext cx="5560933" cy="531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00749" y="1428736"/>
            <a:ext cx="600079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72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98" y="142860"/>
            <a:ext cx="9738029" cy="1143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6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9257-6595-4185-A9FD-0A7B4E0E8E8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5CC6-6282-4670-A644-F416C3A72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19" y="1671615"/>
            <a:ext cx="9144064" cy="2362993"/>
          </a:xfrm>
        </p:spPr>
        <p:txBody>
          <a:bodyPr>
            <a:normAutofit/>
          </a:bodyPr>
          <a:lstStyle/>
          <a:p>
            <a:r>
              <a:rPr lang="pt-BR" b="0" dirty="0">
                <a:ea typeface="+mj-lt"/>
                <a:cs typeface="+mj-lt"/>
              </a:rPr>
              <a:t>Introdução a Algoritmos e Programação em Java Desktop </a:t>
            </a:r>
            <a:endParaRPr lang="pt-BR" dirty="0">
              <a:ea typeface="+mj-lt"/>
              <a:cs typeface="+mj-lt"/>
            </a:endParaRPr>
          </a:p>
          <a:p>
            <a:endParaRPr lang="pt-BR"/>
          </a:p>
          <a:p>
            <a:endParaRPr lang="pt-BR"/>
          </a:p>
          <a:p>
            <a:endParaRPr lang="pt-BR" dirty="0">
              <a:ea typeface="Calibri"/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Prof. Esp. Douglas Américo</a:t>
            </a:r>
          </a:p>
          <a:p>
            <a:r>
              <a:rPr lang="pt-BR" sz="2400" dirty="0"/>
              <a:t>douglas.alex@grupointegrado.br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4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Rodando Código</a:t>
            </a:r>
            <a:endParaRPr lang="pt-BR" dirty="0" err="1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48147EC-3633-1BA2-51CA-16F0AE60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3" y="1369932"/>
            <a:ext cx="8570888" cy="48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24EC-D50C-4E68-BAE4-EB779EB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E22641-BD53-EEBB-04BC-BF12371A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4" y="1399337"/>
            <a:ext cx="11847477" cy="5189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Faça um algoritmo que receba 3 variáveis. Uma Inteira, uma Double e uma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. </a:t>
            </a:r>
          </a:p>
          <a:p>
            <a:r>
              <a:rPr lang="pt-BR" dirty="0">
                <a:cs typeface="Calibri"/>
              </a:rPr>
              <a:t>Ao final da recepção dos valores realizar a escrita dos valores das variáveis no console</a:t>
            </a:r>
          </a:p>
          <a:p>
            <a:r>
              <a:rPr lang="pt-BR" dirty="0">
                <a:cs typeface="Calibri"/>
              </a:rPr>
              <a:t>A variável Inteira deve receber sua idade</a:t>
            </a:r>
          </a:p>
          <a:p>
            <a:r>
              <a:rPr lang="pt-BR" dirty="0">
                <a:cs typeface="Calibri"/>
              </a:rPr>
              <a:t>A variável Double deve receber seu saldo no Banco</a:t>
            </a:r>
          </a:p>
          <a:p>
            <a:r>
              <a:rPr lang="pt-BR" dirty="0">
                <a:cs typeface="Calibri"/>
              </a:rPr>
              <a:t>A variável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 deve receber seu nome</a:t>
            </a:r>
          </a:p>
        </p:txBody>
      </p:sp>
    </p:spTree>
    <p:extLst>
      <p:ext uri="{BB962C8B-B14F-4D97-AF65-F5344CB8AC3E}">
        <p14:creationId xmlns:p14="http://schemas.microsoft.com/office/powerpoint/2010/main" val="37542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A70B-78A8-EBD0-498A-1ED07645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Laços de Repetição</a:t>
            </a:r>
            <a:endParaRPr lang="pt-BR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FF51BE6-0D55-54B3-BB77-1117DADA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6" y="1341636"/>
            <a:ext cx="7607094" cy="53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55A4-DD37-4CA7-8C73-D893031B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27BDA-B2F2-4BA5-A160-8CA63DE5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Faça um algoritmo que recebo 10 valores Inteiros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Confira se os valores são positivos, na inserção de cada um deles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E selecione o menor número entre eles</a:t>
            </a:r>
          </a:p>
          <a:p>
            <a:pPr marL="514350" indent="-514350">
              <a:buFont typeface="Arial"/>
              <a:buChar char="•"/>
            </a:pPr>
            <a:r>
              <a:rPr lang="pt-BR" dirty="0">
                <a:cs typeface="Calibri"/>
              </a:rPr>
              <a:t>Mostrando o menor número no final do algoritmo</a:t>
            </a:r>
          </a:p>
          <a:p>
            <a:pPr marL="514350" indent="-5143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70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DEF3-0649-45D6-A63D-D41DB0B5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07A0C-6CBC-62B6-2BF9-43BC5850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vetor[]; declaração do vetor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</a:rPr>
              <a:t>vetor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[10]; alocação de espaço para vetor</a:t>
            </a:r>
          </a:p>
          <a:p>
            <a:endParaRPr lang="pt-BR" dirty="0">
              <a:latin typeface="Consolas"/>
            </a:endParaRPr>
          </a:p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vetor[]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[10]; declaração combinada</a:t>
            </a:r>
          </a:p>
          <a:p>
            <a:endParaRPr lang="pt-BR" dirty="0">
              <a:latin typeface="Consolas"/>
            </a:endParaRPr>
          </a:p>
          <a:p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 matriz[][] = new </a:t>
            </a:r>
            <a:r>
              <a:rPr lang="pt-BR" dirty="0" err="1">
                <a:latin typeface="Consolas"/>
              </a:rPr>
              <a:t>int</a:t>
            </a:r>
            <a:r>
              <a:rPr lang="pt-BR" dirty="0">
                <a:latin typeface="Consolas"/>
              </a:rPr>
              <a:t>[10][10]; </a:t>
            </a:r>
          </a:p>
        </p:txBody>
      </p:sp>
    </p:spTree>
    <p:extLst>
      <p:ext uri="{BB962C8B-B14F-4D97-AF65-F5344CB8AC3E}">
        <p14:creationId xmlns:p14="http://schemas.microsoft.com/office/powerpoint/2010/main" val="178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D5DD-B41F-303B-8621-CD58B81E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CEB42E7-C6AE-49D4-335C-50BED5CA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1" y="1348381"/>
            <a:ext cx="10968624" cy="4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6523-27F8-B11F-64CB-6F16EC8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Vetores e Matrizes</a:t>
            </a:r>
            <a:endParaRPr lang="pt-BR" dirty="0"/>
          </a:p>
        </p:txBody>
      </p:sp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8FC26DDF-6534-52F4-7DAB-5E99432B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2" y="1357811"/>
            <a:ext cx="9778652" cy="50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3B640-9366-42CF-8566-783535C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Exercícios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F23AE-F9A4-44A4-A369-ADA51BAD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Faça um algoritmo que insira 3 valores decimais em uma vetor e depois apresente esses valores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Faça um algoritmos que insira valores de caracteres em 3 linhas e 3 colunas e depois apresente esses valores</a:t>
            </a:r>
          </a:p>
          <a:p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59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8CA3F-C559-7F69-9A6A-B871830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ea typeface="Calibri"/>
                <a:cs typeface="Calibri"/>
              </a:rPr>
              <a:t>Funções</a:t>
            </a:r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0FF1C-989A-4FA1-7C04-D0378B03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0" y="1504894"/>
            <a:ext cx="9887642" cy="42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393E1-83CF-13CE-D4D5-D81A6BC2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B46C3-16D1-0AA2-6E8D-39FEDE3D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Calibri"/>
                <a:cs typeface="Calibri"/>
              </a:rPr>
              <a:t>Criar um algoritmo que receba em seu MAIN 3 nomes e salve-os em um vetor</a:t>
            </a:r>
          </a:p>
          <a:p>
            <a:r>
              <a:rPr lang="pt-BR" dirty="0">
                <a:ea typeface="Calibri"/>
                <a:cs typeface="Calibri"/>
              </a:rPr>
              <a:t>Envie os nomes como parâmetro para uma função e solicite a nota da primeira prova do aluno (valor ter que ser inteiro entre 0 e 100), retorne ao MAIN com RETURN</a:t>
            </a:r>
          </a:p>
          <a:p>
            <a:r>
              <a:rPr lang="pt-BR" dirty="0">
                <a:ea typeface="Calibri"/>
                <a:cs typeface="Calibri"/>
              </a:rPr>
              <a:t>Envie os nomes como parâmetros para uma outra função e solicite a nota da segunda prova do aluno (valor ter que ser inteiro entre 0 e 100), retorne ao MAIN com RETURN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Calibri"/>
                <a:cs typeface="Calibri"/>
              </a:rPr>
              <a:t>Envie os nomes como parâmetros para uma outra função e solicite a nota dos trabalhos do aluno (valor ter que ser inteiro entre 0 e 100), retorne ao MAIN com RETURN</a:t>
            </a: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1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459" y="27183"/>
            <a:ext cx="9656712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064" y="999461"/>
            <a:ext cx="11847477" cy="56491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História do Java</a:t>
            </a: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solidFill>
                  <a:srgbClr val="000000"/>
                </a:solidFill>
                <a:ea typeface="+mn-lt"/>
                <a:cs typeface="Calibri"/>
              </a:rPr>
              <a:t>Principais diferenças entre Java e JavaScript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Estrutura Java</a:t>
            </a:r>
          </a:p>
          <a:p>
            <a:pPr>
              <a:spcBef>
                <a:spcPct val="50000"/>
              </a:spcBef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Declaração de Variáveis 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Recepção de Dados – Classe Scanner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Apresentação de Dados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Laços de Repetição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Vetores e Matrizes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Funções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r>
              <a:rPr lang="pt-BR" dirty="0">
                <a:ea typeface="Calibri"/>
                <a:cs typeface="Calibri"/>
              </a:rPr>
              <a:t>Exercícios</a:t>
            </a: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>
              <a:spcBef>
                <a:spcPct val="50000"/>
              </a:spcBef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16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B812-DF61-61B0-9498-47FFE61A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DFCE9-27C4-3B1C-C505-F5EFAB60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3" y="1229714"/>
            <a:ext cx="11847477" cy="5168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Calibri"/>
                <a:cs typeface="Calibri"/>
              </a:rPr>
              <a:t>Crie uma função que ao receba 3 vetores (prova1, prova2 e trabalhos) e com essas informações faça os valores da prova um serem 40% da nota, os valores da prova dois serem 30% da nota e os valores dos trabalhos serem os outros 30% da nota. Some os 3 valores e retorne um novo vetor com a média semestral do aluno</a:t>
            </a:r>
          </a:p>
          <a:p>
            <a:r>
              <a:rPr lang="pt-BR" dirty="0">
                <a:ea typeface="Calibri"/>
                <a:cs typeface="Calibri"/>
              </a:rPr>
              <a:t>Crie uma função que ao receber o vetor de valores da média verifique se o aluno esta Reprovado (media &lt; 40), Aprovado (media &gt; 70) ou de Exame (media entre 40 e 70), retorne em um novo vetor de </a:t>
            </a:r>
            <a:r>
              <a:rPr lang="pt-BR" dirty="0" err="1">
                <a:ea typeface="Calibri"/>
                <a:cs typeface="Calibri"/>
              </a:rPr>
              <a:t>String</a:t>
            </a:r>
            <a:r>
              <a:rPr lang="pt-BR" dirty="0">
                <a:ea typeface="Calibri"/>
                <a:cs typeface="Calibri"/>
              </a:rPr>
              <a:t> para o MAIN</a:t>
            </a:r>
          </a:p>
          <a:p>
            <a:r>
              <a:rPr lang="pt-BR" dirty="0">
                <a:ea typeface="Calibri"/>
                <a:cs typeface="Calibri"/>
              </a:rPr>
              <a:t>Apresente no MAIN o nome do aluno, a sua média e a situação do mesmo</a:t>
            </a:r>
          </a:p>
        </p:txBody>
      </p:sp>
    </p:spTree>
    <p:extLst>
      <p:ext uri="{BB962C8B-B14F-4D97-AF65-F5344CB8AC3E}">
        <p14:creationId xmlns:p14="http://schemas.microsoft.com/office/powerpoint/2010/main" val="54938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01CC0-C5E2-74B9-5273-5C5A3365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 Final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06B7A-C2D2-C76D-5DBA-7B4E0B05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4" y="3849089"/>
            <a:ext cx="11847477" cy="28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Altere o algoritmo proposto para que ao trocar somente um parâmetro o número máximo de alunos seja trocado no sistema todos</a:t>
            </a: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F82BEE3-0A1D-D1F7-3AEA-B7DAE10F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70" y="1247776"/>
            <a:ext cx="3195636" cy="31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1B67-D5BE-4C25-9142-B3E6DB7E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 Java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01C2A-A440-4844-BC3D-483C447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Foi iniciado o pensamento de sua criação em 1991 quando ouve a necessidade de implementação em dispositivos pequenos que fossem interligados</a:t>
            </a:r>
          </a:p>
          <a:p>
            <a:r>
              <a:rPr lang="pt-BR" dirty="0">
                <a:cs typeface="Calibri"/>
              </a:rPr>
              <a:t>Originalmente a linguagem iria se chamar "Carvalho", mas o nome já estava registrado, com isso, surgiu a ideia de colocar o nome de JAVA, que é o nome da terra de origem do café.</a:t>
            </a:r>
          </a:p>
          <a:p>
            <a:r>
              <a:rPr lang="pt-BR" dirty="0">
                <a:cs typeface="Calibri"/>
              </a:rPr>
              <a:t>Tanto que seu símbolo é: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1B2A1EA-1BC8-44FB-E4CD-5120F4B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4634865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JavaScript 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C577F-DAB1-410F-AEC2-E7B0FAEF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JavaScript é uma linguagem executada pelo navegador ou node </a:t>
            </a:r>
            <a:r>
              <a:rPr lang="pt-BR" dirty="0" err="1">
                <a:ea typeface="+mn-lt"/>
                <a:cs typeface="+mn-lt"/>
              </a:rPr>
              <a:t>js</a:t>
            </a:r>
            <a:r>
              <a:rPr lang="pt-BR" dirty="0">
                <a:ea typeface="+mn-lt"/>
                <a:cs typeface="+mn-lt"/>
              </a:rPr>
              <a:t>, já o Java precisa ser compilado para depois executar na JVM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1026" name="Picture 2" descr="Java e JavaScript - Bluesoft Labs">
            <a:extLst>
              <a:ext uri="{FF2B5EF4-FFF2-40B4-BE49-F238E27FC236}">
                <a16:creationId xmlns:a16="http://schemas.microsoft.com/office/drawing/2014/main" id="{E0E0563B-E874-1717-2B55-D235A0D8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83" y="2928255"/>
            <a:ext cx="5970037" cy="29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Diferença entre JavaScript 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C577F-DAB1-410F-AEC2-E7B0FAEF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suprir a necessidade de poder rodar em múltiplos dispositivos foi desenvolvido uma plataforma para rodar entre o SO e o programa em si, a famosa JVM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F756F64A-A95F-E922-89C0-C2564950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123547"/>
            <a:ext cx="5038725" cy="33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AC4-F93A-40EA-93B2-8331FB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Java</a:t>
            </a:r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4900749-488F-AA08-0DC3-A4260722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3" y="1219172"/>
            <a:ext cx="11335418" cy="43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Declaração e Tipagem de Variáveis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D4DBB-021E-4BFD-94DD-4B053E47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5725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F1FAFD59-C6AE-BB42-D2D9-030CB872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3" y="1286906"/>
            <a:ext cx="10778259" cy="48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24EC-D50C-4E68-BAE4-EB779EB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Recepção de Dados – Classe Scanner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C7AF308-ECB2-35B4-CAB8-1C410E02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1300366"/>
            <a:ext cx="9465501" cy="51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F47-0B87-4C1F-B8D6-3DFEA444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de dados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022FC872-79FD-8FB8-3B5D-04BD0CBA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0" y="2660882"/>
            <a:ext cx="10864240" cy="15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3483"/>
      </p:ext>
    </p:extLst>
  </p:cSld>
  <p:clrMapOvr>
    <a:masterClrMapping/>
  </p:clrMapOvr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Faculdade</Template>
  <TotalTime>396</TotalTime>
  <Words>663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Arial,Sans-Serif</vt:lpstr>
      <vt:lpstr>Calibri</vt:lpstr>
      <vt:lpstr>Consolas</vt:lpstr>
      <vt:lpstr>Aula</vt:lpstr>
      <vt:lpstr>Introdução a Algoritmos e Programação em Java Desktop    </vt:lpstr>
      <vt:lpstr>Agenda</vt:lpstr>
      <vt:lpstr>História do Java</vt:lpstr>
      <vt:lpstr>Diferença entre JavaScript e Java</vt:lpstr>
      <vt:lpstr>Diferença entre JavaScript e Java</vt:lpstr>
      <vt:lpstr>Estrutura Java</vt:lpstr>
      <vt:lpstr>Declaração e Tipagem de Variáveis</vt:lpstr>
      <vt:lpstr>Recepção de Dados – Classe Scanner</vt:lpstr>
      <vt:lpstr>Apresentação de dados</vt:lpstr>
      <vt:lpstr>Rodando Código</vt:lpstr>
      <vt:lpstr>Exercício 1</vt:lpstr>
      <vt:lpstr>Laços de Repetição</vt:lpstr>
      <vt:lpstr>Exercício 2</vt:lpstr>
      <vt:lpstr>Vetores e Matrizes</vt:lpstr>
      <vt:lpstr>Vetores e Matrizes</vt:lpstr>
      <vt:lpstr>Vetores e Matrizes</vt:lpstr>
      <vt:lpstr>Exercícios 3</vt:lpstr>
      <vt:lpstr>Funções</vt:lpstr>
      <vt:lpstr>Exercício Final</vt:lpstr>
      <vt:lpstr>Exercício Final</vt:lpstr>
      <vt:lpstr>Exercício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arquitetura de computadores</dc:title>
  <dc:creator>Leandro Lago da Silva</dc:creator>
  <cp:lastModifiedBy>Douglas Américo</cp:lastModifiedBy>
  <cp:revision>525</cp:revision>
  <dcterms:created xsi:type="dcterms:W3CDTF">2016-03-22T18:25:00Z</dcterms:created>
  <dcterms:modified xsi:type="dcterms:W3CDTF">2024-06-21T21:02:04Z</dcterms:modified>
</cp:coreProperties>
</file>