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70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04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270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286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992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012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759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73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52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82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50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65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1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66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42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64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5E3D4-EB57-476F-8A10-D2F0F6A83D34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70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Sistema Solaris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1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Entradas e </a:t>
            </a:r>
            <a:r>
              <a:rPr lang="pt-BR" dirty="0" err="1"/>
              <a:t>Saidas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independência de cada dispositivo de entrada e saída é um dos fatores mais importantes no Solaris. Dessa forma, um processo pode acessar um arquivo em disco tão facilmente quanto um terminal ou uma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impressora.</a:t>
            </a:r>
          </a:p>
          <a:p>
            <a:pPr marL="0" indent="0">
              <a:buNone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gerência de entrada e saída no SOLARIS é implementada por </a:t>
            </a:r>
            <a:r>
              <a:rPr lang="pt-BR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drivers, </a:t>
            </a:r>
            <a:r>
              <a:rPr lang="pt-B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 	se dividem em dois tipos:</a:t>
            </a:r>
          </a:p>
          <a:p>
            <a:pPr marL="0" indent="0">
              <a:buNone/>
            </a:pP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De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bloco: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a transmissão é feita por blocos e normalmente está associada a dispositivos com altas taxas de transferência entre esse dispositivo e a memória.</a:t>
            </a:r>
          </a:p>
          <a:p>
            <a:pPr marL="0" indent="0">
              <a:buNone/>
            </a:pP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De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Terminal: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cuja transmissão é feita caractere por caractere e é usado em dispositivos mais lentos.</a:t>
            </a:r>
          </a:p>
          <a:p>
            <a:pPr marL="0" indent="0">
              <a:buNone/>
            </a:pP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1553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01122"/>
            <a:ext cx="8596668" cy="1320800"/>
          </a:xfrm>
        </p:spPr>
        <p:txBody>
          <a:bodyPr/>
          <a:lstStyle/>
          <a:p>
            <a:r>
              <a:rPr lang="pt-BR" dirty="0" smtClean="0"/>
              <a:t>Programas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21922"/>
            <a:ext cx="8596668" cy="4738255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Solaris ganhou espaço por suas funcionalidades e programas que tornam simples e rápidos a resolução comparados com outros do mesmo estilo, dentre ele podemos destacar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Dtrace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Containers, ZFS e o Self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Healing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-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Dtrace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ferramenta poderosa que garante uma visão de tudo que acontece no sistema em tempo real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Containers permite que se crie vários ambientes, cada um com sua própria identidade, no qual cada um simula seu próprio hardware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- O ZFS auxilia no gerenciamento de arquivos, fornecendo ao usuário principalmente ferramentas que solucionam problemas com armazenamento, corrupção de dados e sistemas de arquivos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48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9210" y="771176"/>
            <a:ext cx="8596668" cy="3880773"/>
          </a:xfrm>
        </p:spPr>
        <p:txBody>
          <a:bodyPr/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Por fim, Self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faz com que o sistema operacional tenha a capacidade de diagnosticar antecipadamente uma possível falha que possa vir a ocorrer, prevenindo-se de paradas críticas futuras.</a:t>
            </a:r>
          </a:p>
          <a:p>
            <a:pPr marL="457200" lvl="1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Além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desses programas existem outros que permitem que o Solaris se destaque em relação a outros sistemas devido a essa simplicidade e facilidade em realizar tarefas, contando também com uma vasta grade de atualização que melhoram e corrigem erros tornando o sistema ainda mais agradável.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6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</TotalTime>
  <Words>118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Trebuchet MS</vt:lpstr>
      <vt:lpstr>Wingdings 3</vt:lpstr>
      <vt:lpstr>Facetado</vt:lpstr>
      <vt:lpstr>Sistema Solaris</vt:lpstr>
      <vt:lpstr>Entradas e Saidas</vt:lpstr>
      <vt:lpstr>Programas do Sistema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Solaris</dc:title>
  <dc:creator>Douglas Álex Américo</dc:creator>
  <cp:lastModifiedBy>Douglas Álex Américo</cp:lastModifiedBy>
  <cp:revision>3</cp:revision>
  <dcterms:created xsi:type="dcterms:W3CDTF">2014-04-01T16:02:54Z</dcterms:created>
  <dcterms:modified xsi:type="dcterms:W3CDTF">2014-04-04T03:43:37Z</dcterms:modified>
</cp:coreProperties>
</file>