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5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04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27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28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992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01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759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7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2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2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50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65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71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6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42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4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E3D4-EB57-476F-8A10-D2F0F6A83D34}" type="datetimeFigureOut">
              <a:rPr lang="pt-BR" smtClean="0"/>
              <a:t>02/04/2014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EEA0ED-9900-4399-B7E6-DE783B11E0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70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Sistema Solaris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18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Controle de </a:t>
            </a:r>
            <a:r>
              <a:rPr lang="pt-BR" dirty="0" err="1"/>
              <a:t>login</a:t>
            </a:r>
            <a:r>
              <a:rPr lang="pt-BR" dirty="0"/>
              <a:t> (</a:t>
            </a:r>
            <a:r>
              <a:rPr lang="pt-BR" dirty="0" err="1"/>
              <a:t>login</a:t>
            </a:r>
            <a:r>
              <a:rPr lang="pt-BR" dirty="0"/>
              <a:t> e senha do usuário).</a:t>
            </a:r>
          </a:p>
          <a:p>
            <a:r>
              <a:rPr lang="pt-BR" dirty="0"/>
              <a:t>Controle de acesso aos recursos do sistema (Administrador manipula o acesso geral aos recursos do sistema).</a:t>
            </a:r>
          </a:p>
          <a:p>
            <a:r>
              <a:rPr lang="pt-BR" dirty="0"/>
              <a:t>Segurança para desenvolvimento e distribuição de serviços (possibilidade de controle dos privilégios de autenticação, autorização, privacidade e integridade de dados).</a:t>
            </a:r>
          </a:p>
          <a:p>
            <a:r>
              <a:rPr lang="pt-BR" dirty="0"/>
              <a:t>Controle de acesso a rede física (evita que os usuários exponham dados ou informações importantes acidentalmente através do </a:t>
            </a:r>
            <a:r>
              <a:rPr lang="pt-BR" dirty="0" err="1"/>
              <a:t>Solstice</a:t>
            </a:r>
            <a:r>
              <a:rPr lang="pt-BR" dirty="0"/>
              <a:t> Firewall.</a:t>
            </a:r>
          </a:p>
          <a:p>
            <a:r>
              <a:rPr lang="pt-BR" dirty="0"/>
              <a:t>O Banco do Brasil usa a plataforma Solaris para gerenciar as redes com a ferramenta </a:t>
            </a:r>
            <a:r>
              <a:rPr lang="pt-BR" dirty="0" err="1"/>
              <a:t>IP’s</a:t>
            </a:r>
            <a:r>
              <a:rPr lang="pt-BR" dirty="0"/>
              <a:t>  o HP Open </a:t>
            </a:r>
            <a:r>
              <a:rPr lang="pt-BR" dirty="0" err="1"/>
              <a:t>View</a:t>
            </a:r>
            <a:r>
              <a:rPr lang="pt-BR" dirty="0"/>
              <a:t> que cria um mapa de todos os equipamentos que pertencem a agência.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4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gerenciamento de memória, assim como outros recursos do computador tem a finalidade de melhorar o desempenho do computador.</a:t>
            </a:r>
          </a:p>
          <a:p>
            <a:r>
              <a:rPr lang="pt-BR" dirty="0"/>
              <a:t>Este recurso faz o controla a utilização e alocação da memória para os processos quando for necessária, a retirada de dados e processos da memória quando não está sendo utilizados, ou a troca da memória primária para memória secundária.</a:t>
            </a:r>
          </a:p>
          <a:p>
            <a:r>
              <a:rPr lang="pt-BR" dirty="0"/>
              <a:t>O Solaris é um sistema </a:t>
            </a:r>
            <a:r>
              <a:rPr lang="pt-BR" dirty="0" err="1"/>
              <a:t>preemptivo</a:t>
            </a:r>
            <a:r>
              <a:rPr lang="pt-BR" dirty="0"/>
              <a:t>, ou seja, o </a:t>
            </a:r>
            <a:r>
              <a:rPr lang="pt-BR" dirty="0" err="1"/>
              <a:t>Kernel</a:t>
            </a:r>
            <a:r>
              <a:rPr lang="pt-BR" dirty="0"/>
              <a:t> é responsável pelo gerenciamento da memória e o tempo é compartilhado pelo processos a serem executados.  </a:t>
            </a:r>
            <a:r>
              <a:rPr lang="pt-BR" dirty="0"/>
              <a:t> </a:t>
            </a:r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92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Nesses tipos de sistemas cada processo tem um tempo individual para sua </a:t>
            </a:r>
            <a:r>
              <a:rPr lang="pt-BR" dirty="0" smtClean="0"/>
              <a:t>execução </a:t>
            </a:r>
            <a:r>
              <a:rPr lang="pt-BR" dirty="0"/>
              <a:t>e alocação de memória e passam várias vezes pelo processador.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Nesses tipos de sistemas cada processo tem um tempo individual para sua execução e alocação de memória e passam várias vezes pelo processador.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/>
              <a:t>O Solaris também trabalha com a inversão de prioridade, isso se resume em dar menor prioridade a uma thread que esteja bloqueando algum recurso do sistema, liberando assim mais processamento aos outros programas que estão sendo executados ao mesmo tempo e vice versa. 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72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Memória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" y="2607777"/>
            <a:ext cx="8596312" cy="143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2" y="4004236"/>
            <a:ext cx="8698525" cy="901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619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Swapping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Solaris </a:t>
            </a:r>
            <a:r>
              <a:rPr lang="pt-BR" dirty="0"/>
              <a:t>também usa uma técnica chamada Swapping que nada mais é que verificar os processos alocados na memória que estejam sendo pouco ou não estejam sendo usados e transfere apara a memória virtual (Swap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dirty="0"/>
              <a:t>A memória virtual é um pedaço do disco alocado para ser usada como memória virtual pelo sistema, essa memória tem acesso consideravelmente mais lento que a memória principal por se tratar de acessos ao disco </a:t>
            </a:r>
            <a:r>
              <a:rPr lang="pt-BR" dirty="0" smtClean="0"/>
              <a:t>rígido.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71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Swapping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48" y="1612984"/>
            <a:ext cx="8596312" cy="246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7" y="4137439"/>
            <a:ext cx="8596728" cy="1537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141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Solaris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Operacional baseado em UNIX.</a:t>
            </a:r>
          </a:p>
          <a:p>
            <a:endParaRPr lang="pt-BR" dirty="0" smtClean="0"/>
          </a:p>
          <a:p>
            <a:r>
              <a:rPr lang="pt-BR" dirty="0" smtClean="0"/>
              <a:t>UNIX foi criado na década de 60 por </a:t>
            </a:r>
            <a:r>
              <a:rPr lang="pt-BR" dirty="0"/>
              <a:t>Ken Thompson do Bell 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Solaris foi desenvolvido pela Sun em 1992, com o beneficio de:</a:t>
            </a:r>
          </a:p>
          <a:p>
            <a:pPr lvl="1"/>
            <a:r>
              <a:rPr lang="pt-BR" dirty="0" smtClean="0"/>
              <a:t>Ficarem ligados continuamente.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6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Foco do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Mostrar que o Solares é um sistema de potencial.</a:t>
            </a:r>
          </a:p>
          <a:p>
            <a:pPr marL="0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Trabalho em tempo real</a:t>
            </a:r>
          </a:p>
          <a:p>
            <a:pPr lvl="1"/>
            <a:r>
              <a:rPr lang="pt-BR" dirty="0" err="1" smtClean="0"/>
              <a:t>Kernel</a:t>
            </a:r>
            <a:r>
              <a:rPr lang="pt-BR" dirty="0" smtClean="0"/>
              <a:t> dividido em blocos</a:t>
            </a:r>
          </a:p>
          <a:p>
            <a:pPr lvl="1"/>
            <a:r>
              <a:rPr lang="pt-BR" dirty="0" smtClean="0"/>
              <a:t>Sistema na plataforma Unix</a:t>
            </a:r>
          </a:p>
          <a:p>
            <a:pPr lvl="1"/>
            <a:r>
              <a:rPr lang="pt-BR" dirty="0" smtClean="0"/>
              <a:t>Escalonamento e gerenciamento de memória com altos recursos</a:t>
            </a:r>
          </a:p>
          <a:p>
            <a:pPr lvl="1"/>
            <a:r>
              <a:rPr lang="pt-BR" dirty="0" smtClean="0"/>
              <a:t>Facilidade para o gerenciamento de arquivos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576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Entradas e </a:t>
            </a:r>
            <a:r>
              <a:rPr lang="pt-BR" dirty="0" err="1"/>
              <a:t>Saidas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independência de cada dispositivo de entrada e saída é um dos fatores mais importantes no Solaris. Dessa forma, um processo pode acessar um arquivo em disco tão facilmente quanto um terminal ou uma 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impressora.</a:t>
            </a:r>
          </a:p>
          <a:p>
            <a:pPr marL="0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gerência de entrada e saída no SOLARIS é implementada por </a:t>
            </a:r>
            <a:r>
              <a:rPr lang="pt-BR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drivers, </a:t>
            </a:r>
            <a:r>
              <a:rPr lang="pt-B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	se dividem em dois tipos:</a:t>
            </a: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bloco: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a transmissão é feita por blocos e normalmente está associada a dispositivos com altas taxas de transferência entre esse dispositivo e a memória.</a:t>
            </a:r>
          </a:p>
          <a:p>
            <a:pPr marL="0" indent="0">
              <a:buNone/>
            </a:pPr>
            <a:r>
              <a:rPr lang="pt-B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-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cuja transmissão é feita caractere por caractere e é usado em dispositivos mais lentos.</a:t>
            </a:r>
          </a:p>
          <a:p>
            <a:pPr marL="0" indent="0">
              <a:buNone/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15531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Programas do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721922"/>
            <a:ext cx="8596668" cy="4738255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Solaris ganhou espaço por suas funcionalidades e programas que tornam simples e rápidos a resolução comparados com outros do mesmo estilo, dentre ele podemos destacar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Dtrace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Containers, ZFS e o Self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Healing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Dtrace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ferramenta poderosa que garante uma visão de tudo que acontece no sistema em tempo real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Containers permite que se crie vários ambientes, cada um com sua própria identidade, no qual cada um simula seu próprio hardware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- O ZFS auxilia no gerenciamento de arquivos, fornecendo ao usuário principalmente ferramentas que solucionam problemas com armazenamento, corrupção de dados e sistemas de arquivos</a:t>
            </a: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84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9210" y="771176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Por fim, Self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com que o sistema operacional tenha a capacidade de diagnosticar antecipadamente uma possível falha que possa vir a ocorrer, prevenindo-se de paradas críticas futuras.</a:t>
            </a:r>
          </a:p>
          <a:p>
            <a:pPr marL="457200" lvl="1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pt-B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Além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desses programas existem outros que permitem que o Solaris se destaque em relação a outros sistemas devido a essa simplicidade e facilidade em realizar tarefas, contando também com uma vasta grade de atualização que melhoram e corrigem erros tornando o sistema ainda mais agradável.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Processos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Multiprogramavel</a:t>
            </a:r>
          </a:p>
          <a:p>
            <a:endParaRPr lang="pt-BR" dirty="0"/>
          </a:p>
          <a:p>
            <a:r>
              <a:rPr lang="pt-BR" dirty="0" smtClean="0"/>
              <a:t>User/Kernel</a:t>
            </a:r>
          </a:p>
          <a:p>
            <a:endParaRPr lang="pt-BR" dirty="0"/>
          </a:p>
          <a:p>
            <a:r>
              <a:rPr lang="pt-BR" dirty="0" smtClean="0"/>
              <a:t>Função Fork</a:t>
            </a:r>
          </a:p>
          <a:p>
            <a:endParaRPr lang="pt-BR" dirty="0"/>
          </a:p>
          <a:p>
            <a:r>
              <a:rPr lang="pt-BR" dirty="0" smtClean="0"/>
              <a:t>PID</a:t>
            </a:r>
          </a:p>
        </p:txBody>
      </p:sp>
    </p:spTree>
    <p:extLst>
      <p:ext uri="{BB962C8B-B14F-4D97-AF65-F5344CB8AC3E}">
        <p14:creationId xmlns:p14="http://schemas.microsoft.com/office/powerpoint/2010/main" val="194074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API de chamadas de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endParaRPr lang="pt-BR" dirty="0"/>
          </a:p>
          <a:p>
            <a:r>
              <a:rPr lang="pt-BR" dirty="0" smtClean="0"/>
              <a:t>Sobrecarga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35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840523"/>
            <a:ext cx="8596668" cy="42008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sistema de arquivos do S</a:t>
            </a:r>
            <a:r>
              <a:rPr lang="pt-BR" dirty="0" smtClean="0"/>
              <a:t>olaris </a:t>
            </a:r>
            <a:r>
              <a:rPr lang="pt-BR" dirty="0"/>
              <a:t>é baseado em uma estrutura de diretórios em árvore, que permite que seja formada por diferentes discos.</a:t>
            </a:r>
          </a:p>
          <a:p>
            <a:r>
              <a:rPr lang="pt-BR" dirty="0"/>
              <a:t>Ele utiliza a arquitetura Virtual File System (VFS), que permite ao </a:t>
            </a:r>
            <a:r>
              <a:rPr lang="pt-BR" dirty="0" err="1"/>
              <a:t>kernel</a:t>
            </a:r>
            <a:r>
              <a:rPr lang="pt-BR" dirty="0"/>
              <a:t> controla operações básicas como ler ou listar arquivos.</a:t>
            </a:r>
          </a:p>
          <a:p>
            <a:r>
              <a:rPr lang="pt-BR" dirty="0"/>
              <a:t>O Solaris tem 3 tipos de arquivos : diretórios(que contem arquivos), regulares(que são os arquivos que usuário deseja) e especiais (locais ou remotos).</a:t>
            </a:r>
          </a:p>
          <a:p>
            <a:r>
              <a:rPr lang="pt-BR" dirty="0"/>
              <a:t>O Solaris tem 3 tipos de sistema de arquivos: Baseado em disco (discos rígidos ou </a:t>
            </a:r>
            <a:r>
              <a:rPr lang="pt-BR" dirty="0" err="1"/>
              <a:t>CD-ROMs</a:t>
            </a:r>
            <a:r>
              <a:rPr lang="pt-BR" dirty="0"/>
              <a:t>), virtual (que eh aquele baseado na memória do sistema) e de rede (que são acessados através da rede , diretório/</a:t>
            </a:r>
            <a:r>
              <a:rPr lang="pt-BR" dirty="0" err="1"/>
              <a:t>export</a:t>
            </a:r>
            <a:r>
              <a:rPr lang="pt-BR" dirty="0"/>
              <a:t>).</a:t>
            </a:r>
          </a:p>
          <a:p>
            <a:r>
              <a:rPr lang="pt-BR" dirty="0"/>
              <a:t>Existem dois tipos de arquivos baseados em rede, o Network File System (NFS) e o Remote File </a:t>
            </a:r>
            <a:r>
              <a:rPr lang="pt-BR" dirty="0" err="1"/>
              <a:t>Sharing</a:t>
            </a:r>
            <a:r>
              <a:rPr lang="pt-BR" dirty="0"/>
              <a:t> (RFS) ,a diferença entre NFS e o RFS  é que o primeiro gera um sistema de arquivos genérico e o outro provém uma cópia exata do arquivos em UNIX.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3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764</Words>
  <Application>Microsoft Office PowerPoint</Application>
  <PresentationFormat>Personalizar</PresentationFormat>
  <Paragraphs>72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Facetado</vt:lpstr>
      <vt:lpstr>Sistema Solaris</vt:lpstr>
      <vt:lpstr>Sistema Solaris</vt:lpstr>
      <vt:lpstr>Foco do Trabalho</vt:lpstr>
      <vt:lpstr>Entradas e Saidas</vt:lpstr>
      <vt:lpstr>Programas do Sistema</vt:lpstr>
      <vt:lpstr>Apresentação do PowerPoint</vt:lpstr>
      <vt:lpstr>Gerenciamento de Processos</vt:lpstr>
      <vt:lpstr>API de chamadas de sistema</vt:lpstr>
      <vt:lpstr>Sistema de Arquivos</vt:lpstr>
      <vt:lpstr>Segurança</vt:lpstr>
      <vt:lpstr>Gerenciamento de Memória</vt:lpstr>
      <vt:lpstr>Gerenciamento de Memória</vt:lpstr>
      <vt:lpstr>Gerenciamento de Memória</vt:lpstr>
      <vt:lpstr>Swapping </vt:lpstr>
      <vt:lpstr>Swapping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Solaris</dc:title>
  <dc:creator>Douglas Álex Américo</dc:creator>
  <cp:lastModifiedBy>SEVEN</cp:lastModifiedBy>
  <cp:revision>15</cp:revision>
  <dcterms:created xsi:type="dcterms:W3CDTF">2014-04-01T16:02:54Z</dcterms:created>
  <dcterms:modified xsi:type="dcterms:W3CDTF">2014-04-02T22:56:45Z</dcterms:modified>
</cp:coreProperties>
</file>