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3" r:id="rId1"/>
    <p:sldMasterId id="2147483715" r:id="rId2"/>
  </p:sldMasterIdLst>
  <p:notesMasterIdLst>
    <p:notesMasterId r:id="rId21"/>
  </p:notesMasterIdLst>
  <p:sldIdLst>
    <p:sldId id="471" r:id="rId3"/>
    <p:sldId id="371" r:id="rId4"/>
    <p:sldId id="458" r:id="rId5"/>
    <p:sldId id="459" r:id="rId6"/>
    <p:sldId id="414" r:id="rId7"/>
    <p:sldId id="415" r:id="rId8"/>
    <p:sldId id="460" r:id="rId9"/>
    <p:sldId id="461" r:id="rId10"/>
    <p:sldId id="424" r:id="rId11"/>
    <p:sldId id="462" r:id="rId12"/>
    <p:sldId id="463" r:id="rId13"/>
    <p:sldId id="464" r:id="rId14"/>
    <p:sldId id="465" r:id="rId15"/>
    <p:sldId id="466" r:id="rId16"/>
    <p:sldId id="467" r:id="rId17"/>
    <p:sldId id="468" r:id="rId18"/>
    <p:sldId id="469" r:id="rId19"/>
    <p:sldId id="470" r:id="rId20"/>
  </p:sldIdLst>
  <p:sldSz cx="9144000" cy="6858000" type="screen4x3"/>
  <p:notesSz cx="6797675" cy="987425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70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AFFF7-950D-4F9F-9A53-4A9DCAC10DF2}" type="datetimeFigureOut">
              <a:rPr lang="pt-BR" smtClean="0"/>
              <a:pPr/>
              <a:t>29/04/2013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960F2-8FCE-4779-A68C-C091C166F6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854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 1"/>
          <p:cNvSpPr/>
          <p:nvPr/>
        </p:nvSpPr>
        <p:spPr>
          <a:xfrm>
            <a:off x="995093" y="750723"/>
            <a:ext cx="4806163" cy="370174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82206" tIns="42747" rIns="82206" bIns="42747" anchor="ctr" anchorCtr="0" compatLnSpc="0"/>
          <a:lstStyle/>
          <a:p>
            <a:pPr hangingPunct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410043" algn="l"/>
                <a:tab pos="820415" algn="l"/>
                <a:tab pos="1230788" algn="l"/>
                <a:tab pos="1641161" algn="l"/>
                <a:tab pos="2051533" algn="l"/>
                <a:tab pos="2461905" algn="l"/>
                <a:tab pos="2872278" algn="l"/>
                <a:tab pos="3282650" algn="l"/>
                <a:tab pos="3693021" algn="l"/>
                <a:tab pos="4103395" algn="l"/>
                <a:tab pos="4513766" algn="l"/>
                <a:tab pos="4924139" algn="l"/>
                <a:tab pos="5334512" algn="l"/>
                <a:tab pos="5744884" algn="l"/>
                <a:tab pos="6155256" algn="l"/>
                <a:tab pos="6565629" algn="l"/>
                <a:tab pos="6976001" algn="l"/>
                <a:tab pos="7386373" algn="l"/>
                <a:tab pos="7796746" algn="l"/>
                <a:tab pos="8207118" algn="l"/>
              </a:tabLst>
            </a:pPr>
            <a:endParaRPr lang="pt-BR" sz="1600" dirty="0">
              <a:solidFill>
                <a:srgbClr val="000000"/>
              </a:solidFill>
              <a:latin typeface="DejaVu Sans" pitchFamily="18"/>
              <a:ea typeface="DejaVu Sans" pitchFamily="18"/>
              <a:cs typeface="DejaVu Sans" pitchFamily="18"/>
            </a:endParaRPr>
          </a:p>
        </p:txBody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79149" y="4690185"/>
            <a:ext cx="5431576" cy="276999"/>
          </a:xfrm>
        </p:spPr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299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0275" y="750888"/>
            <a:ext cx="4929188" cy="369887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79149" y="4690184"/>
            <a:ext cx="5431576" cy="4353723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117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0275" y="750888"/>
            <a:ext cx="4929188" cy="369887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79149" y="4690184"/>
            <a:ext cx="5431576" cy="4353723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062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0275" y="750888"/>
            <a:ext cx="4929188" cy="369887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79149" y="4690184"/>
            <a:ext cx="5431576" cy="4353723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260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 1"/>
          <p:cNvSpPr/>
          <p:nvPr/>
        </p:nvSpPr>
        <p:spPr>
          <a:xfrm>
            <a:off x="995093" y="750723"/>
            <a:ext cx="4806163" cy="370174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82206" tIns="42747" rIns="82206" bIns="42747" anchor="ctr" anchorCtr="0" compatLnSpc="0"/>
          <a:lstStyle/>
          <a:p>
            <a:pPr hangingPunct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410043" algn="l"/>
                <a:tab pos="820415" algn="l"/>
                <a:tab pos="1230788" algn="l"/>
                <a:tab pos="1641161" algn="l"/>
                <a:tab pos="2051533" algn="l"/>
                <a:tab pos="2461905" algn="l"/>
                <a:tab pos="2872278" algn="l"/>
                <a:tab pos="3282650" algn="l"/>
                <a:tab pos="3693021" algn="l"/>
                <a:tab pos="4103395" algn="l"/>
                <a:tab pos="4513766" algn="l"/>
                <a:tab pos="4924139" algn="l"/>
                <a:tab pos="5334512" algn="l"/>
                <a:tab pos="5744884" algn="l"/>
                <a:tab pos="6155256" algn="l"/>
                <a:tab pos="6565629" algn="l"/>
                <a:tab pos="6976001" algn="l"/>
                <a:tab pos="7386373" algn="l"/>
                <a:tab pos="7796746" algn="l"/>
                <a:tab pos="8207118" algn="l"/>
              </a:tabLst>
            </a:pPr>
            <a:endParaRPr lang="pt-BR" sz="1600" dirty="0">
              <a:solidFill>
                <a:srgbClr val="000000"/>
              </a:solidFill>
              <a:latin typeface="DejaVu Sans" pitchFamily="18"/>
              <a:ea typeface="DejaVu Sans" pitchFamily="18"/>
              <a:cs typeface="DejaVu Sans" pitchFamily="18"/>
            </a:endParaRPr>
          </a:p>
        </p:txBody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79149" y="4690185"/>
            <a:ext cx="5431576" cy="276999"/>
          </a:xfrm>
        </p:spPr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215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0275" y="750888"/>
            <a:ext cx="4929188" cy="369887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79149" y="4690184"/>
            <a:ext cx="5431576" cy="4353723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660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0275" y="750888"/>
            <a:ext cx="4929188" cy="369887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79149" y="4690184"/>
            <a:ext cx="5431576" cy="4353723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356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0275" y="750888"/>
            <a:ext cx="4929188" cy="369887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79149" y="4690184"/>
            <a:ext cx="5431576" cy="4353723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972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CDE961-C3E9-4310-BC5D-0C1545BD6D47}" type="slidenum">
              <a:rPr lang="fr-FR" smtClean="0">
                <a:latin typeface="Arial" charset="0"/>
              </a:rPr>
              <a:pPr/>
              <a:t>12</a:t>
            </a:fld>
            <a:endParaRPr lang="fr-FR" smtClean="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101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5DA0D9-8E14-46B1-AF19-91BAD4FABC34}" type="slidenum">
              <a:rPr lang="fr-FR" smtClean="0">
                <a:latin typeface="Arial" charset="0"/>
              </a:rPr>
              <a:pPr/>
              <a:t>13</a:t>
            </a:fld>
            <a:endParaRPr lang="fr-FR" smtClean="0">
              <a:latin typeface="Arial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813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64ABBA-8C74-42ED-AA73-167F29E5497C}" type="slidenum">
              <a:rPr lang="fr-FR" smtClean="0">
                <a:latin typeface="Arial" charset="0"/>
              </a:rPr>
              <a:pPr/>
              <a:t>14</a:t>
            </a:fld>
            <a:endParaRPr lang="fr-FR" smtClean="0">
              <a:latin typeface="Arial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47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0275" y="750888"/>
            <a:ext cx="4929188" cy="369887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79149" y="4690184"/>
            <a:ext cx="5431576" cy="4353723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164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Título 1"/>
          <p:cNvSpPr>
            <a:spLocks noGrp="1"/>
          </p:cNvSpPr>
          <p:nvPr>
            <p:ph type="ctrTitle"/>
          </p:nvPr>
        </p:nvSpPr>
        <p:spPr>
          <a:xfrm>
            <a:off x="685800" y="692152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noProof="0" smtClean="0"/>
              <a:t>Clique para editar o título mestre</a:t>
            </a:r>
            <a:endParaRPr lang="pt-BR" noProof="0" smtClean="0"/>
          </a:p>
        </p:txBody>
      </p:sp>
      <p:sp>
        <p:nvSpPr>
          <p:cNvPr id="5123" name="Espaço Reservado para Texto 2"/>
          <p:cNvSpPr>
            <a:spLocks noGrp="1"/>
          </p:cNvSpPr>
          <p:nvPr>
            <p:ph type="subTitle" idx="1"/>
          </p:nvPr>
        </p:nvSpPr>
        <p:spPr>
          <a:xfrm>
            <a:off x="1371600" y="2492375"/>
            <a:ext cx="6400800" cy="17526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pt-BR" noProof="0" smtClean="0"/>
              <a:t>Clique para editar o estilo do subtítulo mestre</a:t>
            </a:r>
            <a:endParaRPr lang="pt-BR" noProof="0" smtClean="0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9D0AA935-B869-4B2A-A503-7F5027692C3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21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49747-7CEA-475B-ADE1-33EAC48D642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71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15A1B7-0202-4A71-B185-D680288DD37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567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Título 1"/>
          <p:cNvSpPr>
            <a:spLocks noGrp="1"/>
          </p:cNvSpPr>
          <p:nvPr>
            <p:ph type="ctrTitle"/>
          </p:nvPr>
        </p:nvSpPr>
        <p:spPr>
          <a:xfrm>
            <a:off x="685800" y="692152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pt-BR" noProof="0" smtClean="0"/>
              <a:t>Clique para editar o título mestre</a:t>
            </a:r>
            <a:endParaRPr lang="pt-BR" noProof="0" smtClean="0"/>
          </a:p>
        </p:txBody>
      </p:sp>
      <p:sp>
        <p:nvSpPr>
          <p:cNvPr id="5123" name="Espaço Reservado para Texto 2"/>
          <p:cNvSpPr>
            <a:spLocks noGrp="1"/>
          </p:cNvSpPr>
          <p:nvPr>
            <p:ph type="subTitle" idx="1"/>
          </p:nvPr>
        </p:nvSpPr>
        <p:spPr>
          <a:xfrm>
            <a:off x="1371600" y="2492375"/>
            <a:ext cx="6400800" cy="17526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pt-BR" noProof="0" smtClean="0"/>
              <a:t>Clique para editar o estilo do subtítulo mestre</a:t>
            </a:r>
            <a:endParaRPr lang="pt-BR" noProof="0" smtClean="0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9D0AA935-B869-4B2A-A503-7F5027692C3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999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716D65-E835-4958-827F-06CDE55EBD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64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5E5381-C96F-4DD9-95F5-5C8B13A1D3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961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F4493-40F0-43FD-8E96-1B41A48AEE6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447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9E2E5-6AE2-41C2-AB7B-3BFBC628F8D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185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4D671-A27C-49A5-BC3A-BE7891455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6273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8CC84-262A-4B8E-94BF-D5A5E8073BC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4190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B6FC6-F88E-415F-B419-D18BC29F15E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36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716D65-E835-4958-827F-06CDE55EBD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2024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E73C54-8D8A-4C89-B7D0-3793947C62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375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49747-7CEA-475B-ADE1-33EAC48D642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465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15A1B7-0202-4A71-B185-D680288DD37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90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5E5381-C96F-4DD9-95F5-5C8B13A1D3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78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F4493-40F0-43FD-8E96-1B41A48AEE6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15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9E2E5-6AE2-41C2-AB7B-3BFBC628F8D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76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4D671-A27C-49A5-BC3A-BE7891455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41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8CC84-262A-4B8E-94BF-D5A5E8073BC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06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B6FC6-F88E-415F-B419-D18BC29F15E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03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E73C54-8D8A-4C89-B7D0-3793947C62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43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099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03E9962F-B2C6-4947-8ED8-424A0037CB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67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Arial Narrow" panose="020B0606020202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Arial Narrow" panose="020B0606020202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Arial Narrow" panose="020B0606020202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Arial Narrow" panose="020B0606020202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Arial Narrow" panose="020B0606020202030204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Arial Narrow" panose="020B0606020202030204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Arial Narrow" panose="020B0606020202030204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Arial Narrow" panose="020B0606020202030204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099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latin typeface="+mn-lt"/>
              </a:defRPr>
            </a:lvl1pPr>
          </a:lstStyle>
          <a:p>
            <a:fld id="{03E9962F-B2C6-4947-8ED8-424A0037CB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09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800" b="1" dirty="0" smtClean="0"/>
              <a:t>Programação e Estrutura de Dados</a:t>
            </a:r>
            <a:endParaRPr lang="pt-BR" sz="38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pt-BR" sz="3600" dirty="0" smtClean="0"/>
              <a:t>Pilhas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12836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Implementação Dinâmica</a:t>
            </a:r>
            <a:endParaRPr lang="pt-BR" i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-27020" y="1353542"/>
            <a:ext cx="8997992" cy="1925883"/>
            <a:chOff x="542368" y="4050117"/>
            <a:chExt cx="8997992" cy="1925883"/>
          </a:xfrm>
        </p:grpSpPr>
        <p:sp>
          <p:nvSpPr>
            <p:cNvPr id="6" name="CaixaDeTexto 5"/>
            <p:cNvSpPr txBox="1"/>
            <p:nvPr/>
          </p:nvSpPr>
          <p:spPr>
            <a:xfrm>
              <a:off x="5913720" y="5184000"/>
              <a:ext cx="818280" cy="792000"/>
            </a:xfrm>
            <a:prstGeom prst="rect">
              <a:avLst/>
            </a:prstGeom>
            <a:solidFill>
              <a:srgbClr val="C0C0C0"/>
            </a:solidFill>
            <a:ln w="5472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26640" tIns="26640" rIns="26640" bIns="2664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 sz="1800"/>
              </a:pPr>
              <a:r>
                <a:rPr lang="pt-BR" sz="1800" b="1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DejaVu Sans" pitchFamily="34"/>
                  <a:ea typeface="Times New Roman" pitchFamily="18"/>
                  <a:cs typeface="Times New Roman" pitchFamily="18"/>
                </a:rPr>
                <a:t>11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6740999" y="5184000"/>
              <a:ext cx="567000" cy="792000"/>
            </a:xfrm>
            <a:prstGeom prst="rect">
              <a:avLst/>
            </a:prstGeom>
            <a:solidFill>
              <a:srgbClr val="FFB515"/>
            </a:solidFill>
            <a:ln w="5472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26640" tIns="26640" rIns="26640" bIns="2664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 sz="1800"/>
              </a:pPr>
              <a:r>
                <a:rPr lang="pt-BR" sz="1800" b="1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DejaVu Sans" pitchFamily="34"/>
                  <a:ea typeface="Times New Roman" pitchFamily="18"/>
                  <a:cs typeface="Times New Roman" pitchFamily="18"/>
                </a:rPr>
                <a:t>$72</a:t>
              </a: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8146080" y="5184000"/>
              <a:ext cx="818280" cy="792000"/>
            </a:xfrm>
            <a:prstGeom prst="rect">
              <a:avLst/>
            </a:prstGeom>
            <a:solidFill>
              <a:srgbClr val="C0C0C0"/>
            </a:solidFill>
            <a:ln w="5472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26640" tIns="26640" rIns="26640" bIns="2664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 sz="1800"/>
              </a:pPr>
              <a:r>
                <a:rPr lang="pt-BR" sz="1800" b="1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DejaVu Sans" pitchFamily="34"/>
                  <a:ea typeface="Times New Roman" pitchFamily="18"/>
                  <a:cs typeface="Times New Roman" pitchFamily="18"/>
                </a:rPr>
                <a:t>17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8973360" y="5184000"/>
              <a:ext cx="567000" cy="792000"/>
            </a:xfrm>
            <a:prstGeom prst="rect">
              <a:avLst/>
            </a:prstGeom>
            <a:solidFill>
              <a:srgbClr val="FFB515"/>
            </a:solidFill>
            <a:ln w="5472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26640" tIns="26640" rIns="26640" bIns="2664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 sz="1800"/>
              </a:pPr>
              <a:r>
                <a:rPr lang="pt-BR" sz="1800" b="1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DejaVu Sans" pitchFamily="34"/>
                  <a:ea typeface="Times New Roman" pitchFamily="18"/>
                  <a:cs typeface="Times New Roman" pitchFamily="18"/>
                </a:rPr>
                <a:t>NIL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826079" y="5184000"/>
              <a:ext cx="818280" cy="792000"/>
            </a:xfrm>
            <a:prstGeom prst="rect">
              <a:avLst/>
            </a:prstGeom>
            <a:solidFill>
              <a:srgbClr val="C0C0C0"/>
            </a:solidFill>
            <a:ln w="5472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26640" tIns="26640" rIns="26640" bIns="2664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 sz="1800"/>
              </a:pPr>
              <a:r>
                <a:rPr lang="pt-BR" sz="1800" b="1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DejaVu Sans" pitchFamily="34"/>
                  <a:ea typeface="Times New Roman" pitchFamily="18"/>
                  <a:cs typeface="Times New Roman" pitchFamily="18"/>
                </a:rPr>
                <a:t>15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4653360" y="5184000"/>
              <a:ext cx="567000" cy="792000"/>
            </a:xfrm>
            <a:prstGeom prst="rect">
              <a:avLst/>
            </a:prstGeom>
            <a:solidFill>
              <a:srgbClr val="FFB515"/>
            </a:solidFill>
            <a:ln w="5472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26640" tIns="26640" rIns="26640" bIns="2664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 sz="1800"/>
              </a:pPr>
              <a:r>
                <a:rPr lang="pt-BR" sz="1800" b="1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DejaVu Sans" pitchFamily="34"/>
                  <a:ea typeface="Times New Roman" pitchFamily="18"/>
                  <a:cs typeface="Times New Roman" pitchFamily="18"/>
                </a:rPr>
                <a:t>$79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810079" y="5184000"/>
              <a:ext cx="818280" cy="792000"/>
            </a:xfrm>
            <a:prstGeom prst="rect">
              <a:avLst/>
            </a:prstGeom>
            <a:solidFill>
              <a:srgbClr val="C0C0C0"/>
            </a:solidFill>
            <a:ln w="5472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26640" tIns="26640" rIns="26640" bIns="2664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 sz="1800"/>
              </a:pPr>
              <a:r>
                <a:rPr lang="pt-BR" sz="1800" b="1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DejaVu Sans" pitchFamily="34"/>
                  <a:ea typeface="Times New Roman" pitchFamily="18"/>
                  <a:cs typeface="Times New Roman" pitchFamily="18"/>
                </a:rPr>
                <a:t>12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2637360" y="5184000"/>
              <a:ext cx="567000" cy="792000"/>
            </a:xfrm>
            <a:prstGeom prst="rect">
              <a:avLst/>
            </a:prstGeom>
            <a:solidFill>
              <a:srgbClr val="FFB515"/>
            </a:solidFill>
            <a:ln w="5472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26640" tIns="26640" rIns="26640" bIns="2664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 sz="1800"/>
              </a:pPr>
              <a:r>
                <a:rPr lang="pt-BR" sz="1800" b="1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DejaVu Sans" pitchFamily="34"/>
                  <a:ea typeface="Times New Roman" pitchFamily="18"/>
                  <a:cs typeface="Times New Roman" pitchFamily="18"/>
                </a:rPr>
                <a:t>$75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542368" y="4050117"/>
              <a:ext cx="1253036" cy="406421"/>
            </a:xfrm>
            <a:prstGeom prst="rect">
              <a:avLst/>
            </a:prstGeom>
            <a:solidFill>
              <a:srgbClr val="FFFFFF"/>
            </a:solidFill>
            <a:ln w="54720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000" tIns="117000" rIns="9000" bIns="9000" anchor="t" anchorCtr="0" compatLnSpc="0"/>
            <a:lstStyle/>
            <a:p>
              <a:pPr marL="0" marR="0" lvl="0" indent="0" algn="ctr" rtl="0" hangingPunct="0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 sz="1800"/>
              </a:pPr>
              <a:r>
                <a:rPr lang="pt-BR" sz="1800" b="1" i="0" u="none" strike="noStrike" baseline="0">
                  <a:ln>
                    <a:noFill/>
                  </a:ln>
                  <a:solidFill>
                    <a:srgbClr val="000080"/>
                  </a:solidFill>
                  <a:latin typeface="DejaVu Sans" pitchFamily="34"/>
                  <a:ea typeface="Times New Roman" pitchFamily="18"/>
                  <a:cs typeface="Times New Roman" pitchFamily="18"/>
                </a:rPr>
                <a:t>pilha = $70</a:t>
              </a:r>
            </a:p>
          </p:txBody>
        </p:sp>
        <p:cxnSp>
          <p:nvCxnSpPr>
            <p:cNvPr id="15" name="Conector angulado 14"/>
            <p:cNvCxnSpPr>
              <a:stCxn id="14" idx="2"/>
              <a:endCxn id="12" idx="0"/>
            </p:cNvCxnSpPr>
            <p:nvPr/>
          </p:nvCxnSpPr>
          <p:spPr>
            <a:xfrm rot="16200000" flipH="1">
              <a:off x="1330321" y="4295102"/>
              <a:ext cx="727462" cy="1050333"/>
            </a:xfrm>
            <a:prstGeom prst="bentConnector3">
              <a:avLst/>
            </a:prstGeom>
            <a:noFill/>
            <a:ln w="54720">
              <a:solidFill>
                <a:srgbClr val="000000"/>
              </a:solidFill>
              <a:prstDash val="solid"/>
              <a:tailEnd type="arrow"/>
            </a:ln>
          </p:spPr>
        </p:cxnSp>
        <p:cxnSp>
          <p:nvCxnSpPr>
            <p:cNvPr id="16" name="Conector angulado 15"/>
            <p:cNvCxnSpPr/>
            <p:nvPr/>
          </p:nvCxnSpPr>
          <p:spPr>
            <a:xfrm>
              <a:off x="3204360" y="5649840"/>
              <a:ext cx="621719" cy="0"/>
            </a:xfrm>
            <a:prstGeom prst="bentConnector3">
              <a:avLst/>
            </a:prstGeom>
            <a:noFill/>
            <a:ln w="54720">
              <a:solidFill>
                <a:srgbClr val="000000"/>
              </a:solidFill>
              <a:prstDash val="solid"/>
              <a:tailEnd type="arrow"/>
            </a:ln>
          </p:spPr>
        </p:cxnSp>
        <p:cxnSp>
          <p:nvCxnSpPr>
            <p:cNvPr id="17" name="Conector angulado 16"/>
            <p:cNvCxnSpPr/>
            <p:nvPr/>
          </p:nvCxnSpPr>
          <p:spPr>
            <a:xfrm>
              <a:off x="5220360" y="5649840"/>
              <a:ext cx="693360" cy="0"/>
            </a:xfrm>
            <a:prstGeom prst="bentConnector3">
              <a:avLst/>
            </a:prstGeom>
            <a:noFill/>
            <a:ln w="54720">
              <a:solidFill>
                <a:srgbClr val="000000"/>
              </a:solidFill>
              <a:prstDash val="solid"/>
              <a:tailEnd type="arrow"/>
            </a:ln>
          </p:spPr>
        </p:cxnSp>
        <p:cxnSp>
          <p:nvCxnSpPr>
            <p:cNvPr id="18" name="Conector angulado 17"/>
            <p:cNvCxnSpPr/>
            <p:nvPr/>
          </p:nvCxnSpPr>
          <p:spPr>
            <a:xfrm>
              <a:off x="7308000" y="5649840"/>
              <a:ext cx="838080" cy="0"/>
            </a:xfrm>
            <a:prstGeom prst="bentConnector3">
              <a:avLst/>
            </a:prstGeom>
            <a:noFill/>
            <a:ln w="54720">
              <a:solidFill>
                <a:srgbClr val="000000"/>
              </a:solidFill>
              <a:prstDash val="solid"/>
              <a:tailEnd type="arrow"/>
            </a:ln>
          </p:spPr>
        </p:cxnSp>
      </p:grpSp>
      <p:sp>
        <p:nvSpPr>
          <p:cNvPr id="19" name="Retângulo 18"/>
          <p:cNvSpPr/>
          <p:nvPr/>
        </p:nvSpPr>
        <p:spPr>
          <a:xfrm>
            <a:off x="1643042" y="3857628"/>
            <a:ext cx="52864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err="1" smtClean="0">
                <a:solidFill>
                  <a:schemeClr val="tx1"/>
                </a:solidFill>
              </a:rPr>
              <a:t>struct</a:t>
            </a:r>
            <a:r>
              <a:rPr lang="pt-BR" sz="1200" b="1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celula</a:t>
            </a:r>
            <a:endParaRPr lang="pt-BR" sz="1200" dirty="0" smtClean="0">
              <a:solidFill>
                <a:schemeClr val="tx1"/>
              </a:solidFill>
            </a:endParaRPr>
          </a:p>
          <a:p>
            <a:r>
              <a:rPr lang="pt-BR" sz="1200" b="1" dirty="0" smtClean="0">
                <a:solidFill>
                  <a:schemeClr val="tx1"/>
                </a:solidFill>
              </a:rPr>
              <a:t>{</a:t>
            </a:r>
          </a:p>
          <a:p>
            <a:r>
              <a:rPr lang="pt-BR" sz="1200" b="1" dirty="0" smtClean="0">
                <a:solidFill>
                  <a:schemeClr val="tx1"/>
                </a:solidFill>
              </a:rPr>
              <a:t>       </a:t>
            </a:r>
            <a:r>
              <a:rPr lang="pt-BR" sz="1200" b="1" dirty="0" err="1" smtClean="0">
                <a:solidFill>
                  <a:schemeClr val="tx1"/>
                </a:solidFill>
              </a:rPr>
              <a:t>int</a:t>
            </a:r>
            <a:r>
              <a:rPr lang="pt-BR" sz="1200" b="1" dirty="0" smtClean="0">
                <a:solidFill>
                  <a:schemeClr val="tx1"/>
                </a:solidFill>
              </a:rPr>
              <a:t> </a:t>
            </a:r>
            <a:r>
              <a:rPr lang="pt-BR" sz="1200" dirty="0" smtClean="0">
                <a:solidFill>
                  <a:schemeClr val="tx1"/>
                </a:solidFill>
              </a:rPr>
              <a:t>valor;</a:t>
            </a:r>
          </a:p>
          <a:p>
            <a:r>
              <a:rPr lang="pt-BR" sz="1200" b="1" dirty="0" smtClean="0">
                <a:solidFill>
                  <a:schemeClr val="tx1"/>
                </a:solidFill>
              </a:rPr>
              <a:t>       </a:t>
            </a:r>
            <a:r>
              <a:rPr lang="pt-BR" sz="1200" b="1" dirty="0" err="1" smtClean="0">
                <a:solidFill>
                  <a:schemeClr val="tx1"/>
                </a:solidFill>
              </a:rPr>
              <a:t>struct</a:t>
            </a:r>
            <a:r>
              <a:rPr lang="pt-BR" sz="1200" b="1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celula</a:t>
            </a:r>
            <a:r>
              <a:rPr lang="pt-BR" sz="1200" dirty="0" smtClean="0">
                <a:solidFill>
                  <a:schemeClr val="tx1"/>
                </a:solidFill>
              </a:rPr>
              <a:t> *</a:t>
            </a:r>
            <a:r>
              <a:rPr lang="pt-BR" sz="1200" dirty="0" err="1" smtClean="0">
                <a:solidFill>
                  <a:schemeClr val="tx1"/>
                </a:solidFill>
              </a:rPr>
              <a:t>prox</a:t>
            </a:r>
            <a:r>
              <a:rPr lang="pt-BR" sz="1200" dirty="0" smtClean="0">
                <a:solidFill>
                  <a:schemeClr val="tx1"/>
                </a:solidFill>
              </a:rPr>
              <a:t>;</a:t>
            </a:r>
            <a:endParaRPr lang="pt-BR" sz="1200" b="1" dirty="0" smtClean="0">
              <a:solidFill>
                <a:schemeClr val="tx1"/>
              </a:solidFill>
            </a:endParaRPr>
          </a:p>
          <a:p>
            <a:r>
              <a:rPr lang="pt-BR" sz="1200" b="1" dirty="0" smtClean="0">
                <a:solidFill>
                  <a:schemeClr val="tx1"/>
                </a:solidFill>
              </a:rPr>
              <a:t>};</a:t>
            </a:r>
          </a:p>
          <a:p>
            <a:endParaRPr lang="pt-BR" sz="1200" b="1" dirty="0" smtClean="0">
              <a:solidFill>
                <a:schemeClr val="tx1"/>
              </a:solidFill>
            </a:endParaRPr>
          </a:p>
          <a:p>
            <a:r>
              <a:rPr lang="pt-BR" sz="1200" b="1" dirty="0" err="1" smtClean="0">
                <a:solidFill>
                  <a:schemeClr val="tx1"/>
                </a:solidFill>
              </a:rPr>
              <a:t>struct</a:t>
            </a:r>
            <a:r>
              <a:rPr lang="pt-BR" sz="1200" b="1" dirty="0" smtClean="0">
                <a:solidFill>
                  <a:schemeClr val="tx1"/>
                </a:solidFill>
              </a:rPr>
              <a:t> </a:t>
            </a:r>
            <a:r>
              <a:rPr lang="pt-BR" sz="1200" b="1" dirty="0" err="1" smtClean="0">
                <a:solidFill>
                  <a:schemeClr val="tx1"/>
                </a:solidFill>
              </a:rPr>
              <a:t>celula</a:t>
            </a:r>
            <a:r>
              <a:rPr lang="pt-BR" sz="1200" b="1" dirty="0" smtClean="0">
                <a:solidFill>
                  <a:schemeClr val="tx1"/>
                </a:solidFill>
              </a:rPr>
              <a:t> </a:t>
            </a:r>
            <a:r>
              <a:rPr lang="pt-BR" sz="1200" dirty="0" smtClean="0">
                <a:solidFill>
                  <a:schemeClr val="tx1"/>
                </a:solidFill>
              </a:rPr>
              <a:t>*topo</a:t>
            </a:r>
            <a:r>
              <a:rPr lang="pt-BR" sz="1200" b="1" dirty="0" smtClean="0">
                <a:solidFill>
                  <a:schemeClr val="tx1"/>
                </a:solidFill>
              </a:rPr>
              <a:t>;	</a:t>
            </a:r>
            <a:r>
              <a:rPr lang="pt-BR" sz="1200" dirty="0" smtClean="0">
                <a:solidFill>
                  <a:schemeClr val="tx1"/>
                </a:solidFill>
              </a:rPr>
              <a:t>//Ponteiro para o “topo” da pilha </a:t>
            </a:r>
            <a:endParaRPr lang="pt-BR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771650" y="449263"/>
            <a:ext cx="7372350" cy="720725"/>
          </a:xfrm>
        </p:spPr>
        <p:txBody>
          <a:bodyPr lIns="82945" tIns="41473" rIns="82945" bIns="41473">
            <a:spAutoFit/>
          </a:bodyPr>
          <a:lstStyle/>
          <a:p>
            <a:pPr lvl="0"/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Algoritmos (Operações)</a:t>
            </a:r>
            <a:endParaRPr lang="pt-B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0" y="1800225"/>
            <a:ext cx="7699375" cy="4156075"/>
          </a:xfrm>
        </p:spPr>
        <p:txBody>
          <a:bodyPr lIns="82945" tIns="41473" rIns="82945" bIns="41473">
            <a:normAutofit/>
          </a:bodyPr>
          <a:lstStyle>
            <a:defPPr marL="425160" marR="0" lvl="0" indent="-320400" algn="l" hangingPunct="0">
              <a:lnSpc>
                <a:spcPct val="100000"/>
              </a:lnSpc>
              <a:spcBef>
                <a:spcPts val="0"/>
              </a:spcBef>
              <a:spcAft>
                <a:spcPts val="1423"/>
              </a:spcAft>
              <a:buClr>
                <a:srgbClr val="000080"/>
              </a:buClr>
              <a:buSzPct val="45000"/>
              <a:buFont typeface="Wingdings" pitchFamily="2"/>
              <a:buNone/>
              <a:tabLst>
                <a:tab pos="448920" algn="l"/>
                <a:tab pos="898200" algn="l"/>
                <a:tab pos="1347479" algn="l"/>
                <a:tab pos="1796759" algn="l"/>
                <a:tab pos="2245679" algn="l"/>
                <a:tab pos="2694960" algn="l"/>
                <a:tab pos="3144240" algn="l"/>
                <a:tab pos="3593520" algn="l"/>
                <a:tab pos="4042800" algn="l"/>
                <a:tab pos="4492079" algn="l"/>
                <a:tab pos="4941360" algn="l"/>
                <a:tab pos="5390640" algn="l"/>
                <a:tab pos="5839919" algn="l"/>
                <a:tab pos="6289199" algn="l"/>
                <a:tab pos="6738480" algn="l"/>
                <a:tab pos="7187759" algn="l"/>
                <a:tab pos="7637040" algn="l"/>
                <a:tab pos="8086320" algn="l"/>
                <a:tab pos="8535600" algn="l"/>
                <a:tab pos="8984880" algn="l"/>
              </a:tabLst>
              <a:defRPr lang="pt-BR" sz="32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defPPr>
            <a:lvl1pPr marL="425160" marR="0" lvl="0" indent="-320400" algn="l" hangingPunct="0">
              <a:lnSpc>
                <a:spcPct val="100000"/>
              </a:lnSpc>
              <a:spcBef>
                <a:spcPts val="0"/>
              </a:spcBef>
              <a:spcAft>
                <a:spcPts val="1423"/>
              </a:spcAft>
              <a:buClr>
                <a:srgbClr val="000080"/>
              </a:buClr>
              <a:buSzPct val="45000"/>
              <a:buFont typeface="Wingdings" pitchFamily="2"/>
              <a:buChar char=""/>
              <a:tabLst>
                <a:tab pos="448920" algn="l"/>
                <a:tab pos="898200" algn="l"/>
                <a:tab pos="1347479" algn="l"/>
                <a:tab pos="1796759" algn="l"/>
                <a:tab pos="2245679" algn="l"/>
                <a:tab pos="2694960" algn="l"/>
                <a:tab pos="3144240" algn="l"/>
                <a:tab pos="3593520" algn="l"/>
                <a:tab pos="4042800" algn="l"/>
                <a:tab pos="4492079" algn="l"/>
                <a:tab pos="4941360" algn="l"/>
                <a:tab pos="5390640" algn="l"/>
                <a:tab pos="5839919" algn="l"/>
                <a:tab pos="6289199" algn="l"/>
                <a:tab pos="6738480" algn="l"/>
                <a:tab pos="7187759" algn="l"/>
                <a:tab pos="7637040" algn="l"/>
                <a:tab pos="8086320" algn="l"/>
                <a:tab pos="8535600" algn="l"/>
                <a:tab pos="8984880" algn="l"/>
              </a:tabLst>
              <a:defRPr lang="pt-BR" sz="32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1pPr>
            <a:lvl2pPr marL="857160" marR="0" lvl="1" indent="-285840" algn="l" hangingPunct="0">
              <a:lnSpc>
                <a:spcPct val="100000"/>
              </a:lnSpc>
              <a:spcBef>
                <a:spcPts val="0"/>
              </a:spcBef>
              <a:spcAft>
                <a:spcPts val="1137"/>
              </a:spcAft>
              <a:buClr>
                <a:srgbClr val="000080"/>
              </a:buClr>
              <a:buSzPct val="75000"/>
              <a:buFont typeface="Symbol" pitchFamily="2"/>
              <a:buChar char=""/>
              <a:tabLst>
                <a:tab pos="898199" algn="l"/>
                <a:tab pos="1347479" algn="l"/>
                <a:tab pos="1796759" algn="l"/>
                <a:tab pos="2246038" algn="l"/>
                <a:tab pos="2695319" algn="l"/>
                <a:tab pos="3144598" algn="l"/>
                <a:tab pos="3593879" algn="l"/>
                <a:tab pos="4043159" algn="l"/>
                <a:tab pos="4492438" algn="l"/>
                <a:tab pos="4941719" algn="l"/>
                <a:tab pos="5390999" algn="l"/>
                <a:tab pos="5840279" algn="l"/>
                <a:tab pos="6289559" algn="l"/>
                <a:tab pos="6738839" algn="l"/>
                <a:tab pos="7187758" algn="l"/>
                <a:tab pos="7637039" algn="l"/>
                <a:tab pos="8086319" algn="l"/>
                <a:tab pos="8535599" algn="l"/>
                <a:tab pos="8984879" algn="l"/>
                <a:tab pos="9434159" algn="l"/>
              </a:tabLst>
              <a:defRPr lang="pt-BR" sz="28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2pPr>
            <a:lvl3pPr marL="1288800" marR="0" lvl="2" indent="-212760" algn="l" hangingPunct="0">
              <a:lnSpc>
                <a:spcPct val="100000"/>
              </a:lnSpc>
              <a:spcBef>
                <a:spcPts val="0"/>
              </a:spcBef>
              <a:spcAft>
                <a:spcPts val="848"/>
              </a:spcAft>
              <a:buClr>
                <a:srgbClr val="000080"/>
              </a:buClr>
              <a:buSzPct val="45000"/>
              <a:buFont typeface="Wingdings" pitchFamily="2"/>
              <a:buChar char=""/>
              <a:tabLst>
                <a:tab pos="1347480" algn="l"/>
                <a:tab pos="1796759" algn="l"/>
                <a:tab pos="2246039" algn="l"/>
                <a:tab pos="2695320" algn="l"/>
                <a:tab pos="3144239" algn="l"/>
                <a:tab pos="3593520" algn="l"/>
                <a:tab pos="4042800" algn="l"/>
                <a:tab pos="4492080" algn="l"/>
                <a:tab pos="4941359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40" algn="l"/>
                <a:tab pos="8086319" algn="l"/>
                <a:tab pos="8535600" algn="l"/>
                <a:tab pos="8984880" algn="l"/>
                <a:tab pos="9434160" algn="l"/>
                <a:tab pos="9883440" algn="l"/>
              </a:tabLst>
              <a:defRPr lang="pt-BR" sz="24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3pPr>
            <a:lvl4pPr marL="1720799" marR="0" lvl="3" indent="-209520" algn="l" hangingPunct="0">
              <a:lnSpc>
                <a:spcPct val="100000"/>
              </a:lnSpc>
              <a:spcBef>
                <a:spcPts val="0"/>
              </a:spcBef>
              <a:spcAft>
                <a:spcPts val="573"/>
              </a:spcAft>
              <a:buClr>
                <a:srgbClr val="000080"/>
              </a:buClr>
              <a:buSzPct val="75000"/>
              <a:buFont typeface="Symbol" pitchFamily="2"/>
              <a:buChar char=""/>
              <a:tabLst>
                <a:tab pos="1796760" algn="l"/>
                <a:tab pos="2246040" algn="l"/>
                <a:tab pos="2695320" algn="l"/>
                <a:tab pos="3144599" algn="l"/>
                <a:tab pos="3593880" algn="l"/>
                <a:tab pos="4043160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319" algn="l"/>
                <a:tab pos="8535600" algn="l"/>
                <a:tab pos="8984880" algn="l"/>
                <a:tab pos="9434159" algn="l"/>
                <a:tab pos="9883440" algn="l"/>
                <a:tab pos="10332719" algn="l"/>
              </a:tabLst>
              <a:defRPr lang="pt-BR" sz="22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4pPr>
            <a:lvl5pPr marL="2152440" marR="0" lvl="4" indent="-210960" algn="l" hangingPunct="0">
              <a:lnSpc>
                <a:spcPct val="100000"/>
              </a:lnSpc>
              <a:spcBef>
                <a:spcPts val="0"/>
              </a:spcBef>
              <a:spcAft>
                <a:spcPts val="286"/>
              </a:spcAft>
              <a:buClr>
                <a:srgbClr val="000080"/>
              </a:buClr>
              <a:buSzPct val="45000"/>
              <a:buFont typeface="Wingdings" pitchFamily="2"/>
              <a:buChar char=""/>
              <a:tabLst>
                <a:tab pos="2246040" algn="l"/>
                <a:tab pos="2695320" algn="l"/>
                <a:tab pos="3144599" algn="l"/>
                <a:tab pos="3593879" algn="l"/>
                <a:tab pos="4042800" algn="l"/>
                <a:tab pos="4492080" algn="l"/>
                <a:tab pos="4941360" algn="l"/>
                <a:tab pos="5390640" algn="l"/>
                <a:tab pos="5839919" algn="l"/>
                <a:tab pos="6289200" algn="l"/>
                <a:tab pos="6738480" algn="l"/>
                <a:tab pos="7187760" algn="l"/>
                <a:tab pos="7637040" algn="l"/>
                <a:tab pos="8086319" algn="l"/>
                <a:tab pos="8535600" algn="l"/>
                <a:tab pos="8984880" algn="l"/>
                <a:tab pos="9434160" algn="l"/>
                <a:tab pos="9883439" algn="l"/>
                <a:tab pos="10332720" algn="l"/>
                <a:tab pos="10782000" algn="l"/>
              </a:tabLst>
              <a:defRPr lang="pt-BR" sz="20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5pPr>
            <a:lvl6pPr marL="2152440" marR="0" lvl="5" indent="-210960" algn="l" hangingPunct="0">
              <a:lnSpc>
                <a:spcPct val="100000"/>
              </a:lnSpc>
              <a:spcBef>
                <a:spcPts val="0"/>
              </a:spcBef>
              <a:spcAft>
                <a:spcPts val="286"/>
              </a:spcAft>
              <a:buClr>
                <a:srgbClr val="000080"/>
              </a:buClr>
              <a:buSzPct val="45000"/>
              <a:buFont typeface="Wingdings" pitchFamily="2"/>
              <a:buChar char=""/>
              <a:tabLst>
                <a:tab pos="2246040" algn="l"/>
                <a:tab pos="2695320" algn="l"/>
                <a:tab pos="3144599" algn="l"/>
                <a:tab pos="3593879" algn="l"/>
                <a:tab pos="4042800" algn="l"/>
                <a:tab pos="4492080" algn="l"/>
                <a:tab pos="4941360" algn="l"/>
                <a:tab pos="5390640" algn="l"/>
                <a:tab pos="5839919" algn="l"/>
                <a:tab pos="6289200" algn="l"/>
                <a:tab pos="6738480" algn="l"/>
                <a:tab pos="7187760" algn="l"/>
                <a:tab pos="7637040" algn="l"/>
                <a:tab pos="8086319" algn="l"/>
                <a:tab pos="8535600" algn="l"/>
                <a:tab pos="8984880" algn="l"/>
                <a:tab pos="9434160" algn="l"/>
                <a:tab pos="9883439" algn="l"/>
                <a:tab pos="10332720" algn="l"/>
                <a:tab pos="10782000" algn="l"/>
              </a:tabLst>
              <a:defRPr lang="pt-BR" sz="20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6pPr>
            <a:lvl7pPr marL="2152440" marR="0" lvl="6" indent="-210960" algn="l" hangingPunct="0">
              <a:lnSpc>
                <a:spcPct val="100000"/>
              </a:lnSpc>
              <a:spcBef>
                <a:spcPts val="0"/>
              </a:spcBef>
              <a:spcAft>
                <a:spcPts val="286"/>
              </a:spcAft>
              <a:buClr>
                <a:srgbClr val="000080"/>
              </a:buClr>
              <a:buSzPct val="45000"/>
              <a:buFont typeface="Wingdings" pitchFamily="2"/>
              <a:buChar char=""/>
              <a:tabLst>
                <a:tab pos="2246040" algn="l"/>
                <a:tab pos="2695320" algn="l"/>
                <a:tab pos="3144599" algn="l"/>
                <a:tab pos="3593879" algn="l"/>
                <a:tab pos="4042800" algn="l"/>
                <a:tab pos="4492080" algn="l"/>
                <a:tab pos="4941360" algn="l"/>
                <a:tab pos="5390640" algn="l"/>
                <a:tab pos="5839919" algn="l"/>
                <a:tab pos="6289200" algn="l"/>
                <a:tab pos="6738480" algn="l"/>
                <a:tab pos="7187760" algn="l"/>
                <a:tab pos="7637040" algn="l"/>
                <a:tab pos="8086319" algn="l"/>
                <a:tab pos="8535600" algn="l"/>
                <a:tab pos="8984880" algn="l"/>
                <a:tab pos="9434160" algn="l"/>
                <a:tab pos="9883439" algn="l"/>
                <a:tab pos="10332720" algn="l"/>
                <a:tab pos="10782000" algn="l"/>
              </a:tabLst>
              <a:defRPr lang="pt-BR" sz="20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7pPr>
            <a:lvl8pPr marL="2152440" marR="0" lvl="7" indent="-210960" algn="l" hangingPunct="0">
              <a:lnSpc>
                <a:spcPct val="100000"/>
              </a:lnSpc>
              <a:spcBef>
                <a:spcPts val="0"/>
              </a:spcBef>
              <a:spcAft>
                <a:spcPts val="286"/>
              </a:spcAft>
              <a:buClr>
                <a:srgbClr val="000080"/>
              </a:buClr>
              <a:buSzPct val="45000"/>
              <a:buFont typeface="Wingdings" pitchFamily="2"/>
              <a:buChar char=""/>
              <a:tabLst>
                <a:tab pos="2246040" algn="l"/>
                <a:tab pos="2695320" algn="l"/>
                <a:tab pos="3144599" algn="l"/>
                <a:tab pos="3593879" algn="l"/>
                <a:tab pos="4042800" algn="l"/>
                <a:tab pos="4492080" algn="l"/>
                <a:tab pos="4941360" algn="l"/>
                <a:tab pos="5390640" algn="l"/>
                <a:tab pos="5839919" algn="l"/>
                <a:tab pos="6289200" algn="l"/>
                <a:tab pos="6738480" algn="l"/>
                <a:tab pos="7187760" algn="l"/>
                <a:tab pos="7637040" algn="l"/>
                <a:tab pos="8086319" algn="l"/>
                <a:tab pos="8535600" algn="l"/>
                <a:tab pos="8984880" algn="l"/>
                <a:tab pos="9434160" algn="l"/>
                <a:tab pos="9883439" algn="l"/>
                <a:tab pos="10332720" algn="l"/>
                <a:tab pos="10782000" algn="l"/>
              </a:tabLst>
              <a:defRPr lang="pt-BR" sz="20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0"/>
              </a:spcBef>
              <a:spcAft>
                <a:spcPts val="286"/>
              </a:spcAft>
              <a:buSzPct val="45000"/>
              <a:buFont typeface="StarSymbol"/>
              <a:buChar char="●"/>
              <a:tabLst>
                <a:tab pos="2246040" algn="l"/>
                <a:tab pos="2695320" algn="l"/>
                <a:tab pos="3144599" algn="l"/>
                <a:tab pos="3593879" algn="l"/>
                <a:tab pos="4042800" algn="l"/>
                <a:tab pos="4492080" algn="l"/>
                <a:tab pos="4941360" algn="l"/>
                <a:tab pos="5390640" algn="l"/>
                <a:tab pos="5839919" algn="l"/>
                <a:tab pos="6289200" algn="l"/>
                <a:tab pos="6738480" algn="l"/>
                <a:tab pos="7187760" algn="l"/>
                <a:tab pos="7637040" algn="l"/>
                <a:tab pos="8086319" algn="l"/>
                <a:tab pos="8535600" algn="l"/>
                <a:tab pos="8984880" algn="l"/>
                <a:tab pos="9434160" algn="l"/>
                <a:tab pos="9883439" algn="l"/>
                <a:tab pos="10332720" algn="l"/>
                <a:tab pos="10782000" algn="l"/>
              </a:tabLst>
              <a:defRPr lang="pt-BR" sz="20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9pPr>
          </a:lstStyle>
          <a:p>
            <a:pPr>
              <a:spcBef>
                <a:spcPts val="632"/>
              </a:spcBef>
              <a:spcAft>
                <a:spcPts val="0"/>
              </a:spcAft>
            </a:pPr>
            <a:r>
              <a:rPr lang="pt-BR" sz="27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Inicializar_pilha</a:t>
            </a:r>
            <a:r>
              <a:rPr lang="pt-BR" sz="2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pPr>
              <a:spcBef>
                <a:spcPts val="632"/>
              </a:spcBef>
              <a:spcAft>
                <a:spcPts val="0"/>
              </a:spcAft>
            </a:pPr>
            <a:r>
              <a:rPr lang="pt-BR" sz="27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Pilha_vazia</a:t>
            </a:r>
            <a:r>
              <a:rPr lang="pt-BR" sz="2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()‏</a:t>
            </a:r>
          </a:p>
          <a:p>
            <a:pPr>
              <a:spcBef>
                <a:spcPts val="632"/>
              </a:spcBef>
              <a:spcAft>
                <a:spcPts val="0"/>
              </a:spcAft>
            </a:pPr>
            <a:r>
              <a:rPr lang="pt-BR" sz="27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Push</a:t>
            </a:r>
            <a:r>
              <a:rPr lang="pt-BR" sz="2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()‏</a:t>
            </a:r>
          </a:p>
          <a:p>
            <a:pPr>
              <a:spcBef>
                <a:spcPts val="632"/>
              </a:spcBef>
              <a:spcAft>
                <a:spcPts val="0"/>
              </a:spcAft>
            </a:pPr>
            <a:r>
              <a:rPr lang="pt-BR" sz="27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Pop</a:t>
            </a:r>
            <a:r>
              <a:rPr lang="pt-BR" sz="2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pt-BR" sz="2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‏</a:t>
            </a:r>
            <a:endParaRPr lang="pt-BR" sz="27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99813" y="1346540"/>
            <a:ext cx="4040139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</a:rPr>
              <a:t>#include &lt;</a:t>
            </a:r>
            <a:r>
              <a:rPr lang="pt-BR" sz="1200" dirty="0" err="1">
                <a:solidFill>
                  <a:schemeClr val="tx1"/>
                </a:solidFill>
              </a:rPr>
              <a:t>stdio</a:t>
            </a:r>
            <a:r>
              <a:rPr lang="pt-BR" sz="1200" dirty="0">
                <a:solidFill>
                  <a:schemeClr val="tx1"/>
                </a:solidFill>
              </a:rPr>
              <a:t>.h&gt;</a:t>
            </a:r>
          </a:p>
          <a:p>
            <a:r>
              <a:rPr lang="pt-BR" sz="1200" dirty="0">
                <a:solidFill>
                  <a:schemeClr val="tx1"/>
                </a:solidFill>
              </a:rPr>
              <a:t>#include &lt;</a:t>
            </a:r>
            <a:r>
              <a:rPr lang="pt-BR" sz="1200" dirty="0" err="1">
                <a:solidFill>
                  <a:schemeClr val="tx1"/>
                </a:solidFill>
              </a:rPr>
              <a:t>stdlib</a:t>
            </a:r>
            <a:r>
              <a:rPr lang="pt-BR" sz="1200" dirty="0">
                <a:solidFill>
                  <a:schemeClr val="tx1"/>
                </a:solidFill>
              </a:rPr>
              <a:t>.h&gt;</a:t>
            </a:r>
          </a:p>
          <a:p>
            <a:endParaRPr lang="pt-BR" sz="1200" dirty="0">
              <a:solidFill>
                <a:schemeClr val="tx1"/>
              </a:solidFill>
            </a:endParaRPr>
          </a:p>
          <a:p>
            <a:r>
              <a:rPr lang="pt-BR" sz="1200" b="1" dirty="0" err="1">
                <a:solidFill>
                  <a:schemeClr val="tx1"/>
                </a:solidFill>
              </a:rPr>
              <a:t>struct</a:t>
            </a:r>
            <a:r>
              <a:rPr lang="pt-BR" sz="1200" b="1" dirty="0">
                <a:solidFill>
                  <a:schemeClr val="tx1"/>
                </a:solidFill>
              </a:rPr>
              <a:t> </a:t>
            </a:r>
            <a:r>
              <a:rPr lang="pt-BR" sz="1200" dirty="0">
                <a:solidFill>
                  <a:schemeClr val="tx1"/>
                </a:solidFill>
              </a:rPr>
              <a:t>Elemento</a:t>
            </a:r>
          </a:p>
          <a:p>
            <a:r>
              <a:rPr lang="pt-BR" sz="1200" b="1" dirty="0">
                <a:solidFill>
                  <a:schemeClr val="tx1"/>
                </a:solidFill>
              </a:rPr>
              <a:t>{</a:t>
            </a:r>
          </a:p>
          <a:p>
            <a:r>
              <a:rPr lang="pt-BR" sz="1200" b="1" dirty="0" smtClean="0">
                <a:solidFill>
                  <a:schemeClr val="tx1"/>
                </a:solidFill>
              </a:rPr>
              <a:t>       </a:t>
            </a:r>
            <a:r>
              <a:rPr lang="pt-BR" sz="1200" b="1" dirty="0" err="1">
                <a:solidFill>
                  <a:schemeClr val="tx1"/>
                </a:solidFill>
              </a:rPr>
              <a:t>char</a:t>
            </a:r>
            <a:r>
              <a:rPr lang="pt-BR" sz="1200" b="1" dirty="0">
                <a:solidFill>
                  <a:schemeClr val="tx1"/>
                </a:solidFill>
              </a:rPr>
              <a:t> </a:t>
            </a:r>
            <a:r>
              <a:rPr lang="pt-BR" sz="1200" dirty="0">
                <a:solidFill>
                  <a:schemeClr val="tx1"/>
                </a:solidFill>
              </a:rPr>
              <a:t>nome</a:t>
            </a:r>
            <a:r>
              <a:rPr lang="pt-BR" sz="1200" b="1" dirty="0">
                <a:solidFill>
                  <a:schemeClr val="tx1"/>
                </a:solidFill>
              </a:rPr>
              <a:t> [</a:t>
            </a:r>
            <a:r>
              <a:rPr lang="pt-BR" sz="1200" dirty="0">
                <a:solidFill>
                  <a:schemeClr val="tx1"/>
                </a:solidFill>
              </a:rPr>
              <a:t>100</a:t>
            </a:r>
            <a:r>
              <a:rPr lang="pt-BR" sz="1200" b="1" dirty="0">
                <a:solidFill>
                  <a:schemeClr val="tx1"/>
                </a:solidFill>
              </a:rPr>
              <a:t>];</a:t>
            </a:r>
          </a:p>
          <a:p>
            <a:r>
              <a:rPr lang="pt-BR" sz="1200" b="1" dirty="0">
                <a:solidFill>
                  <a:schemeClr val="tx1"/>
                </a:solidFill>
              </a:rPr>
              <a:t>       </a:t>
            </a:r>
            <a:r>
              <a:rPr lang="pt-BR" sz="1200" b="1" dirty="0" err="1">
                <a:solidFill>
                  <a:schemeClr val="tx1"/>
                </a:solidFill>
              </a:rPr>
              <a:t>struct</a:t>
            </a:r>
            <a:r>
              <a:rPr lang="pt-BR" sz="1200" b="1" dirty="0">
                <a:solidFill>
                  <a:schemeClr val="tx1"/>
                </a:solidFill>
              </a:rPr>
              <a:t> </a:t>
            </a:r>
            <a:r>
              <a:rPr lang="pt-BR" sz="1200" dirty="0" smtClean="0">
                <a:solidFill>
                  <a:schemeClr val="tx1"/>
                </a:solidFill>
              </a:rPr>
              <a:t>Elemento </a:t>
            </a:r>
            <a:r>
              <a:rPr lang="pt-BR" sz="1200" b="1" dirty="0" smtClean="0">
                <a:solidFill>
                  <a:schemeClr val="tx1"/>
                </a:solidFill>
              </a:rPr>
              <a:t>*</a:t>
            </a:r>
            <a:r>
              <a:rPr lang="pt-BR" sz="1200" dirty="0" err="1" smtClean="0">
                <a:solidFill>
                  <a:schemeClr val="tx1"/>
                </a:solidFill>
              </a:rPr>
              <a:t>proximo</a:t>
            </a:r>
            <a:r>
              <a:rPr lang="pt-BR" sz="1200" dirty="0" smtClean="0">
                <a:solidFill>
                  <a:schemeClr val="tx1"/>
                </a:solidFill>
              </a:rPr>
              <a:t>;</a:t>
            </a:r>
            <a:endParaRPr lang="pt-BR" sz="1200" b="1" dirty="0">
              <a:solidFill>
                <a:schemeClr val="tx1"/>
              </a:solidFill>
            </a:endParaRPr>
          </a:p>
          <a:p>
            <a:r>
              <a:rPr lang="pt-BR" sz="1200" b="1" dirty="0" smtClean="0">
                <a:solidFill>
                  <a:schemeClr val="tx1"/>
                </a:solidFill>
              </a:rPr>
              <a:t>};</a:t>
            </a:r>
            <a:endParaRPr lang="pt-BR" sz="1200" b="1" dirty="0">
              <a:solidFill>
                <a:schemeClr val="tx1"/>
              </a:solidFill>
            </a:endParaRPr>
          </a:p>
          <a:p>
            <a:endParaRPr lang="pt-BR" sz="1200" b="1" dirty="0">
              <a:solidFill>
                <a:schemeClr val="tx1"/>
              </a:solidFill>
            </a:endParaRPr>
          </a:p>
          <a:p>
            <a:r>
              <a:rPr lang="pt-BR" sz="1200" b="1" dirty="0" err="1">
                <a:solidFill>
                  <a:schemeClr val="tx1"/>
                </a:solidFill>
              </a:rPr>
              <a:t>struct</a:t>
            </a:r>
            <a:r>
              <a:rPr lang="pt-BR" sz="1200" b="1" dirty="0">
                <a:solidFill>
                  <a:schemeClr val="tx1"/>
                </a:solidFill>
              </a:rPr>
              <a:t> </a:t>
            </a:r>
            <a:r>
              <a:rPr lang="pt-BR" sz="1200" b="1" dirty="0" smtClean="0">
                <a:solidFill>
                  <a:schemeClr val="tx1"/>
                </a:solidFill>
              </a:rPr>
              <a:t>Elemento *</a:t>
            </a:r>
            <a:r>
              <a:rPr lang="pt-BR" sz="1200" dirty="0" smtClean="0">
                <a:solidFill>
                  <a:schemeClr val="tx1"/>
                </a:solidFill>
              </a:rPr>
              <a:t>primeiro</a:t>
            </a:r>
            <a:r>
              <a:rPr lang="pt-BR" sz="1100" b="1" dirty="0" smtClean="0">
                <a:solidFill>
                  <a:schemeClr val="tx1"/>
                </a:solidFill>
              </a:rPr>
              <a:t>; //</a:t>
            </a:r>
            <a:r>
              <a:rPr lang="pt-BR" sz="1100" b="1" dirty="0">
                <a:solidFill>
                  <a:schemeClr val="tx1"/>
                </a:solidFill>
              </a:rPr>
              <a:t>Ponteiro para </a:t>
            </a:r>
            <a:r>
              <a:rPr lang="pt-BR" sz="1100" b="1" dirty="0" smtClean="0">
                <a:solidFill>
                  <a:schemeClr val="tx1"/>
                </a:solidFill>
              </a:rPr>
              <a:t>o</a:t>
            </a:r>
          </a:p>
          <a:p>
            <a:r>
              <a:rPr lang="pt-BR" sz="1100" b="1" dirty="0">
                <a:solidFill>
                  <a:schemeClr val="tx1"/>
                </a:solidFill>
              </a:rPr>
              <a:t>	</a:t>
            </a:r>
            <a:r>
              <a:rPr lang="pt-BR" sz="1100" b="1" dirty="0" smtClean="0">
                <a:solidFill>
                  <a:schemeClr val="tx1"/>
                </a:solidFill>
              </a:rPr>
              <a:t>	         //“topo</a:t>
            </a:r>
            <a:r>
              <a:rPr lang="pt-BR" sz="1100" b="1" dirty="0">
                <a:solidFill>
                  <a:schemeClr val="tx1"/>
                </a:solidFill>
              </a:rPr>
              <a:t>” </a:t>
            </a:r>
            <a:r>
              <a:rPr lang="pt-BR" sz="1100" b="1" dirty="0" smtClean="0">
                <a:solidFill>
                  <a:schemeClr val="tx1"/>
                </a:solidFill>
              </a:rPr>
              <a:t>da </a:t>
            </a:r>
            <a:r>
              <a:rPr lang="pt-BR" sz="1100" b="1" dirty="0">
                <a:solidFill>
                  <a:schemeClr val="tx1"/>
                </a:solidFill>
              </a:rPr>
              <a:t>Pilha</a:t>
            </a:r>
          </a:p>
          <a:p>
            <a:r>
              <a:rPr lang="pt-BR" sz="1200" b="1" dirty="0" err="1" smtClean="0">
                <a:solidFill>
                  <a:schemeClr val="tx1"/>
                </a:solidFill>
              </a:rPr>
              <a:t>char</a:t>
            </a:r>
            <a:r>
              <a:rPr lang="pt-BR" sz="1200" b="1" dirty="0" smtClean="0">
                <a:solidFill>
                  <a:schemeClr val="tx1"/>
                </a:solidFill>
              </a:rPr>
              <a:t> </a:t>
            </a:r>
            <a:r>
              <a:rPr lang="pt-BR" sz="1200" dirty="0">
                <a:solidFill>
                  <a:schemeClr val="tx1"/>
                </a:solidFill>
              </a:rPr>
              <a:t>menu </a:t>
            </a:r>
            <a:r>
              <a:rPr lang="pt-BR" sz="1200" b="1" dirty="0">
                <a:solidFill>
                  <a:schemeClr val="tx1"/>
                </a:solidFill>
              </a:rPr>
              <a:t>();</a:t>
            </a:r>
          </a:p>
          <a:p>
            <a:r>
              <a:rPr lang="pt-BR" sz="1200" b="1" dirty="0" err="1" smtClean="0">
                <a:solidFill>
                  <a:schemeClr val="tx1"/>
                </a:solidFill>
              </a:rPr>
              <a:t>void</a:t>
            </a:r>
            <a:r>
              <a:rPr lang="pt-BR" sz="1200" b="1" dirty="0" smtClean="0">
                <a:solidFill>
                  <a:schemeClr val="tx1"/>
                </a:solidFill>
              </a:rPr>
              <a:t>  </a:t>
            </a:r>
            <a:r>
              <a:rPr lang="pt-BR" sz="1200" dirty="0">
                <a:solidFill>
                  <a:schemeClr val="tx1"/>
                </a:solidFill>
              </a:rPr>
              <a:t>insere </a:t>
            </a:r>
            <a:r>
              <a:rPr lang="pt-BR" sz="1200" b="1" dirty="0">
                <a:solidFill>
                  <a:schemeClr val="tx1"/>
                </a:solidFill>
              </a:rPr>
              <a:t>();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void  </a:t>
            </a:r>
            <a:r>
              <a:rPr lang="en-US" sz="1200" dirty="0" err="1">
                <a:solidFill>
                  <a:schemeClr val="tx1"/>
                </a:solidFill>
              </a:rPr>
              <a:t>mostra_todos</a:t>
            </a:r>
            <a:r>
              <a:rPr lang="en-US" sz="1200" b="1" dirty="0">
                <a:solidFill>
                  <a:schemeClr val="tx1"/>
                </a:solidFill>
              </a:rPr>
              <a:t>();</a:t>
            </a:r>
            <a:endParaRPr lang="pt-BR" sz="1200" b="1" dirty="0">
              <a:solidFill>
                <a:schemeClr val="tx1"/>
              </a:solidFill>
            </a:endParaRPr>
          </a:p>
          <a:p>
            <a:r>
              <a:rPr lang="pt-BR" sz="1200" b="1" dirty="0" err="1" smtClean="0">
                <a:solidFill>
                  <a:schemeClr val="tx1"/>
                </a:solidFill>
              </a:rPr>
              <a:t>void</a:t>
            </a:r>
            <a:r>
              <a:rPr lang="pt-BR" sz="1200" b="1" dirty="0" smtClean="0">
                <a:solidFill>
                  <a:schemeClr val="tx1"/>
                </a:solidFill>
              </a:rPr>
              <a:t> 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>
                <a:solidFill>
                  <a:schemeClr val="tx1"/>
                </a:solidFill>
              </a:rPr>
              <a:t>remove </a:t>
            </a:r>
            <a:r>
              <a:rPr lang="pt-BR" sz="1200" b="1" dirty="0" smtClean="0">
                <a:solidFill>
                  <a:schemeClr val="tx1"/>
                </a:solidFill>
              </a:rPr>
              <a:t>();</a:t>
            </a:r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4211960" y="125413"/>
            <a:ext cx="4403403" cy="637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chemeClr val="tx1"/>
                </a:solidFill>
              </a:rPr>
              <a:t>int main()</a:t>
            </a:r>
          </a:p>
          <a:p>
            <a:r>
              <a:rPr lang="fr-FR" sz="1200" b="1" dirty="0">
                <a:solidFill>
                  <a:schemeClr val="tx1"/>
                </a:solidFill>
              </a:rPr>
              <a:t>{</a:t>
            </a:r>
          </a:p>
          <a:p>
            <a:r>
              <a:rPr lang="fr-FR" sz="1200" b="1" dirty="0">
                <a:solidFill>
                  <a:schemeClr val="tx1"/>
                </a:solidFill>
              </a:rPr>
              <a:t>    char </a:t>
            </a:r>
            <a:r>
              <a:rPr lang="fr-FR" sz="1200" dirty="0">
                <a:solidFill>
                  <a:schemeClr val="tx1"/>
                </a:solidFill>
              </a:rPr>
              <a:t>escolha</a:t>
            </a:r>
            <a:r>
              <a:rPr lang="fr-FR" sz="1200" b="1" dirty="0">
                <a:solidFill>
                  <a:schemeClr val="tx1"/>
                </a:solidFill>
              </a:rPr>
              <a:t>;</a:t>
            </a:r>
          </a:p>
          <a:p>
            <a:r>
              <a:rPr lang="fr-FR" sz="1200" dirty="0">
                <a:solidFill>
                  <a:schemeClr val="tx1"/>
                </a:solidFill>
              </a:rPr>
              <a:t>    primeiro = NULL; </a:t>
            </a:r>
            <a:r>
              <a:rPr lang="fr-FR" sz="1200" b="1" dirty="0">
                <a:solidFill>
                  <a:schemeClr val="tx1"/>
                </a:solidFill>
              </a:rPr>
              <a:t>//Inicia a Pilha Vazia!</a:t>
            </a:r>
          </a:p>
          <a:p>
            <a:r>
              <a:rPr lang="fr-FR" sz="1200" b="1" dirty="0">
                <a:solidFill>
                  <a:schemeClr val="tx1"/>
                </a:solidFill>
              </a:rPr>
              <a:t>    for ( ; ; )</a:t>
            </a:r>
          </a:p>
          <a:p>
            <a:r>
              <a:rPr lang="fr-FR" sz="1200" b="1" dirty="0">
                <a:solidFill>
                  <a:schemeClr val="tx1"/>
                </a:solidFill>
              </a:rPr>
              <a:t>    {</a:t>
            </a:r>
          </a:p>
          <a:p>
            <a:r>
              <a:rPr lang="fr-FR" sz="1200" b="1" dirty="0">
                <a:solidFill>
                  <a:schemeClr val="tx1"/>
                </a:solidFill>
              </a:rPr>
              <a:t>        </a:t>
            </a:r>
            <a:r>
              <a:rPr lang="fr-FR" sz="1200" dirty="0">
                <a:solidFill>
                  <a:schemeClr val="tx1"/>
                </a:solidFill>
              </a:rPr>
              <a:t>escolha </a:t>
            </a:r>
            <a:r>
              <a:rPr lang="fr-FR" sz="1200" b="1" dirty="0">
                <a:solidFill>
                  <a:schemeClr val="tx1"/>
                </a:solidFill>
              </a:rPr>
              <a:t>=</a:t>
            </a:r>
            <a:r>
              <a:rPr lang="fr-FR" sz="1200" dirty="0">
                <a:solidFill>
                  <a:schemeClr val="tx1"/>
                </a:solidFill>
              </a:rPr>
              <a:t> menu </a:t>
            </a:r>
            <a:r>
              <a:rPr lang="fr-FR" sz="1200" b="1" dirty="0">
                <a:solidFill>
                  <a:schemeClr val="tx1"/>
                </a:solidFill>
              </a:rPr>
              <a:t>();       </a:t>
            </a:r>
          </a:p>
          <a:p>
            <a:r>
              <a:rPr lang="fr-FR" sz="1200" b="1" dirty="0">
                <a:solidFill>
                  <a:schemeClr val="tx1"/>
                </a:solidFill>
              </a:rPr>
              <a:t>        switch (</a:t>
            </a:r>
            <a:r>
              <a:rPr lang="fr-FR" sz="1200" dirty="0">
                <a:solidFill>
                  <a:schemeClr val="tx1"/>
                </a:solidFill>
              </a:rPr>
              <a:t> escolha </a:t>
            </a:r>
            <a:r>
              <a:rPr lang="fr-FR" sz="1200" b="1" dirty="0">
                <a:solidFill>
                  <a:schemeClr val="tx1"/>
                </a:solidFill>
              </a:rPr>
              <a:t>)</a:t>
            </a:r>
          </a:p>
          <a:p>
            <a:r>
              <a:rPr lang="fr-FR" sz="1200" b="1" dirty="0">
                <a:solidFill>
                  <a:schemeClr val="tx1"/>
                </a:solidFill>
              </a:rPr>
              <a:t>        {</a:t>
            </a:r>
          </a:p>
          <a:p>
            <a:r>
              <a:rPr lang="fr-FR" sz="1200" b="1" dirty="0">
                <a:solidFill>
                  <a:schemeClr val="tx1"/>
                </a:solidFill>
              </a:rPr>
              <a:t>            case ‘i' :           </a:t>
            </a:r>
          </a:p>
          <a:p>
            <a:r>
              <a:rPr lang="fr-FR" sz="1200" b="1" dirty="0">
                <a:solidFill>
                  <a:schemeClr val="tx1"/>
                </a:solidFill>
              </a:rPr>
              <a:t>            case ‘</a:t>
            </a:r>
            <a:r>
              <a:rPr lang="fr-FR" sz="1200" dirty="0">
                <a:solidFill>
                  <a:schemeClr val="tx1"/>
                </a:solidFill>
              </a:rPr>
              <a:t>I</a:t>
            </a:r>
            <a:r>
              <a:rPr lang="fr-FR" sz="1200" b="1" dirty="0">
                <a:solidFill>
                  <a:schemeClr val="tx1"/>
                </a:solidFill>
              </a:rPr>
              <a:t>' : {</a:t>
            </a:r>
            <a:r>
              <a:rPr lang="fr-FR" sz="1200" dirty="0">
                <a:solidFill>
                  <a:schemeClr val="tx1"/>
                </a:solidFill>
              </a:rPr>
              <a:t> insere(); </a:t>
            </a:r>
            <a:r>
              <a:rPr lang="fr-FR" sz="1200" b="1" dirty="0">
                <a:solidFill>
                  <a:schemeClr val="tx1"/>
                </a:solidFill>
              </a:rPr>
              <a:t>} break;</a:t>
            </a:r>
          </a:p>
          <a:p>
            <a:r>
              <a:rPr lang="fr-FR" sz="1200" b="1" dirty="0">
                <a:solidFill>
                  <a:schemeClr val="tx1"/>
                </a:solidFill>
              </a:rPr>
              <a:t>            </a:t>
            </a:r>
          </a:p>
          <a:p>
            <a:r>
              <a:rPr lang="fr-FR" sz="1200" b="1" dirty="0">
                <a:solidFill>
                  <a:schemeClr val="tx1"/>
                </a:solidFill>
              </a:rPr>
              <a:t>            case '</a:t>
            </a:r>
            <a:r>
              <a:rPr lang="fr-FR" sz="1200" dirty="0">
                <a:solidFill>
                  <a:schemeClr val="tx1"/>
                </a:solidFill>
              </a:rPr>
              <a:t>m</a:t>
            </a:r>
            <a:r>
              <a:rPr lang="fr-FR" sz="1200" b="1" dirty="0">
                <a:solidFill>
                  <a:schemeClr val="tx1"/>
                </a:solidFill>
              </a:rPr>
              <a:t>' :</a:t>
            </a:r>
          </a:p>
          <a:p>
            <a:r>
              <a:rPr lang="fr-FR" sz="1200" b="1" dirty="0">
                <a:solidFill>
                  <a:schemeClr val="tx1"/>
                </a:solidFill>
              </a:rPr>
              <a:t>            case '</a:t>
            </a:r>
            <a:r>
              <a:rPr lang="fr-FR" sz="1200" dirty="0">
                <a:solidFill>
                  <a:schemeClr val="tx1"/>
                </a:solidFill>
              </a:rPr>
              <a:t>M</a:t>
            </a:r>
            <a:r>
              <a:rPr lang="fr-FR" sz="1200" b="1" dirty="0">
                <a:solidFill>
                  <a:schemeClr val="tx1"/>
                </a:solidFill>
              </a:rPr>
              <a:t>' : {</a:t>
            </a:r>
            <a:r>
              <a:rPr lang="fr-FR" sz="1200" dirty="0">
                <a:solidFill>
                  <a:schemeClr val="tx1"/>
                </a:solidFill>
              </a:rPr>
              <a:t> mostra_todos</a:t>
            </a:r>
            <a:r>
              <a:rPr lang="fr-FR" sz="1200" dirty="0" smtClean="0">
                <a:solidFill>
                  <a:schemeClr val="tx1"/>
                </a:solidFill>
              </a:rPr>
              <a:t>()</a:t>
            </a:r>
            <a:r>
              <a:rPr lang="fr-FR" sz="1200" b="1" dirty="0" smtClean="0">
                <a:solidFill>
                  <a:schemeClr val="tx1"/>
                </a:solidFill>
              </a:rPr>
              <a:t>; </a:t>
            </a:r>
            <a:r>
              <a:rPr lang="fr-FR" sz="1200" b="1" dirty="0">
                <a:solidFill>
                  <a:schemeClr val="tx1"/>
                </a:solidFill>
              </a:rPr>
              <a:t>} break;</a:t>
            </a:r>
          </a:p>
          <a:p>
            <a:endParaRPr lang="fr-FR" sz="1200" b="1" dirty="0">
              <a:solidFill>
                <a:schemeClr val="tx1"/>
              </a:solidFill>
            </a:endParaRPr>
          </a:p>
          <a:p>
            <a:r>
              <a:rPr lang="fr-FR" sz="1200" b="1" dirty="0">
                <a:solidFill>
                  <a:schemeClr val="tx1"/>
                </a:solidFill>
              </a:rPr>
              <a:t>            case ‘r' :</a:t>
            </a:r>
          </a:p>
          <a:p>
            <a:r>
              <a:rPr lang="fr-FR" sz="1200" b="1" dirty="0">
                <a:solidFill>
                  <a:schemeClr val="tx1"/>
                </a:solidFill>
              </a:rPr>
              <a:t>            case ‘</a:t>
            </a:r>
            <a:r>
              <a:rPr lang="fr-FR" sz="1200" dirty="0">
                <a:solidFill>
                  <a:schemeClr val="tx1"/>
                </a:solidFill>
              </a:rPr>
              <a:t>R</a:t>
            </a:r>
            <a:r>
              <a:rPr lang="fr-FR" sz="1200" b="1" dirty="0">
                <a:solidFill>
                  <a:schemeClr val="tx1"/>
                </a:solidFill>
              </a:rPr>
              <a:t>' : {</a:t>
            </a:r>
            <a:r>
              <a:rPr lang="fr-FR" sz="1200" dirty="0">
                <a:solidFill>
                  <a:schemeClr val="tx1"/>
                </a:solidFill>
              </a:rPr>
              <a:t> remove()</a:t>
            </a:r>
            <a:r>
              <a:rPr lang="fr-FR" sz="1200" b="1" dirty="0">
                <a:solidFill>
                  <a:schemeClr val="tx1"/>
                </a:solidFill>
              </a:rPr>
              <a:t>; </a:t>
            </a:r>
            <a:r>
              <a:rPr lang="fr-FR" sz="1200" b="1" dirty="0" smtClean="0">
                <a:solidFill>
                  <a:schemeClr val="tx1"/>
                </a:solidFill>
              </a:rPr>
              <a:t>} </a:t>
            </a:r>
            <a:r>
              <a:rPr lang="fr-FR" sz="1200" b="1" dirty="0">
                <a:solidFill>
                  <a:schemeClr val="tx1"/>
                </a:solidFill>
              </a:rPr>
              <a:t>break;                            </a:t>
            </a:r>
          </a:p>
          <a:p>
            <a:endParaRPr lang="fr-FR" sz="1200" b="1" dirty="0">
              <a:solidFill>
                <a:schemeClr val="tx1"/>
              </a:solidFill>
            </a:endParaRPr>
          </a:p>
          <a:p>
            <a:r>
              <a:rPr lang="fr-FR" sz="1200" b="1" dirty="0">
                <a:solidFill>
                  <a:schemeClr val="tx1"/>
                </a:solidFill>
              </a:rPr>
              <a:t>            case ‘</a:t>
            </a:r>
            <a:r>
              <a:rPr lang="fr-FR" sz="1200" dirty="0">
                <a:solidFill>
                  <a:schemeClr val="tx1"/>
                </a:solidFill>
              </a:rPr>
              <a:t>t</a:t>
            </a:r>
            <a:r>
              <a:rPr lang="fr-FR" sz="1200" b="1" dirty="0">
                <a:solidFill>
                  <a:schemeClr val="tx1"/>
                </a:solidFill>
              </a:rPr>
              <a:t>' :</a:t>
            </a:r>
          </a:p>
          <a:p>
            <a:r>
              <a:rPr lang="fr-FR" sz="1200" b="1" dirty="0">
                <a:solidFill>
                  <a:schemeClr val="tx1"/>
                </a:solidFill>
              </a:rPr>
              <a:t>            case ‘</a:t>
            </a:r>
            <a:r>
              <a:rPr lang="fr-FR" sz="1200" dirty="0">
                <a:solidFill>
                  <a:schemeClr val="tx1"/>
                </a:solidFill>
              </a:rPr>
              <a:t>T</a:t>
            </a:r>
            <a:r>
              <a:rPr lang="fr-FR" sz="1200" b="1" dirty="0">
                <a:solidFill>
                  <a:schemeClr val="tx1"/>
                </a:solidFill>
              </a:rPr>
              <a:t>' : {    </a:t>
            </a:r>
          </a:p>
          <a:p>
            <a:r>
              <a:rPr lang="fr-FR" sz="1200" b="1" dirty="0">
                <a:solidFill>
                  <a:schemeClr val="tx1"/>
                </a:solidFill>
              </a:rPr>
              <a:t>	        </a:t>
            </a:r>
            <a:r>
              <a:rPr lang="fr-FR" sz="1200" b="1" dirty="0" smtClean="0">
                <a:solidFill>
                  <a:schemeClr val="tx1"/>
                </a:solidFill>
              </a:rPr>
              <a:t>     exit </a:t>
            </a:r>
            <a:r>
              <a:rPr lang="fr-FR" sz="1200" b="1" dirty="0">
                <a:solidFill>
                  <a:schemeClr val="tx1"/>
                </a:solidFill>
              </a:rPr>
              <a:t>(</a:t>
            </a:r>
            <a:r>
              <a:rPr lang="fr-FR" sz="1200" dirty="0">
                <a:solidFill>
                  <a:schemeClr val="tx1"/>
                </a:solidFill>
              </a:rPr>
              <a:t> 0 </a:t>
            </a:r>
            <a:r>
              <a:rPr lang="fr-FR" sz="1200" b="1" dirty="0">
                <a:solidFill>
                  <a:schemeClr val="tx1"/>
                </a:solidFill>
              </a:rPr>
              <a:t>);</a:t>
            </a:r>
          </a:p>
          <a:p>
            <a:r>
              <a:rPr lang="fr-FR" sz="1200" b="1" dirty="0">
                <a:solidFill>
                  <a:schemeClr val="tx1"/>
                </a:solidFill>
              </a:rPr>
              <a:t>	      </a:t>
            </a:r>
            <a:r>
              <a:rPr lang="fr-FR" sz="1200" b="1" dirty="0" smtClean="0">
                <a:solidFill>
                  <a:schemeClr val="tx1"/>
                </a:solidFill>
              </a:rPr>
              <a:t>    } </a:t>
            </a:r>
            <a:r>
              <a:rPr lang="fr-FR" sz="1200" b="1" dirty="0">
                <a:solidFill>
                  <a:schemeClr val="tx1"/>
                </a:solidFill>
              </a:rPr>
              <a:t>break;                       </a:t>
            </a:r>
          </a:p>
          <a:p>
            <a:r>
              <a:rPr lang="fr-FR" sz="1200" b="1" dirty="0">
                <a:solidFill>
                  <a:schemeClr val="tx1"/>
                </a:solidFill>
              </a:rPr>
              <a:t>            default : {  printf ( "</a:t>
            </a:r>
            <a:r>
              <a:rPr lang="fr-FR" sz="1200" dirty="0">
                <a:solidFill>
                  <a:schemeClr val="tx1"/>
                </a:solidFill>
              </a:rPr>
              <a:t>Opcao invalida. </a:t>
            </a:r>
            <a:r>
              <a:rPr lang="fr-FR" sz="1200" b="1" dirty="0">
                <a:solidFill>
                  <a:schemeClr val="tx1"/>
                </a:solidFill>
              </a:rPr>
              <a:t>\n" );  }</a:t>
            </a:r>
          </a:p>
          <a:p>
            <a:r>
              <a:rPr lang="fr-FR" sz="1200" b="1" dirty="0">
                <a:solidFill>
                  <a:schemeClr val="tx1"/>
                </a:solidFill>
              </a:rPr>
              <a:t>        }</a:t>
            </a:r>
          </a:p>
          <a:p>
            <a:r>
              <a:rPr lang="fr-FR" sz="1200" b="1" dirty="0">
                <a:solidFill>
                  <a:schemeClr val="tx1"/>
                </a:solidFill>
              </a:rPr>
              <a:t>        </a:t>
            </a:r>
          </a:p>
          <a:p>
            <a:r>
              <a:rPr lang="fr-FR" sz="1200" b="1" dirty="0">
                <a:solidFill>
                  <a:schemeClr val="tx1"/>
                </a:solidFill>
              </a:rPr>
              <a:t>        printf ( "\n \n \n" );</a:t>
            </a:r>
          </a:p>
          <a:p>
            <a:r>
              <a:rPr lang="fr-FR" sz="1200" b="1" dirty="0">
                <a:solidFill>
                  <a:schemeClr val="tx1"/>
                </a:solidFill>
              </a:rPr>
              <a:t>    }</a:t>
            </a:r>
          </a:p>
          <a:p>
            <a:r>
              <a:rPr lang="fr-FR" sz="1200" b="1" dirty="0">
                <a:solidFill>
                  <a:schemeClr val="tx1"/>
                </a:solidFill>
              </a:rPr>
              <a:t>    </a:t>
            </a:r>
          </a:p>
          <a:p>
            <a:r>
              <a:rPr lang="fr-FR" sz="1200" b="1" dirty="0">
                <a:solidFill>
                  <a:schemeClr val="tx1"/>
                </a:solidFill>
              </a:rPr>
              <a:t>    system ( "</a:t>
            </a:r>
            <a:r>
              <a:rPr lang="fr-FR" sz="1200" dirty="0">
                <a:solidFill>
                  <a:schemeClr val="tx1"/>
                </a:solidFill>
              </a:rPr>
              <a:t>Pause</a:t>
            </a:r>
            <a:r>
              <a:rPr lang="fr-FR" sz="1200" b="1" dirty="0">
                <a:solidFill>
                  <a:schemeClr val="tx1"/>
                </a:solidFill>
              </a:rPr>
              <a:t>" );</a:t>
            </a:r>
          </a:p>
          <a:p>
            <a:r>
              <a:rPr lang="fr-FR" sz="1200" b="1" dirty="0">
                <a:solidFill>
                  <a:schemeClr val="tx1"/>
                </a:solidFill>
              </a:rPr>
              <a:t>    return 0; </a:t>
            </a:r>
          </a:p>
          <a:p>
            <a:r>
              <a:rPr lang="fr-FR" sz="1200" b="1" dirty="0">
                <a:solidFill>
                  <a:schemeClr val="tx1"/>
                </a:solidFill>
              </a:rPr>
              <a:t>}</a:t>
            </a:r>
          </a:p>
          <a:p>
            <a:endParaRPr lang="fr-FR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ChangeArrowheads="1"/>
          </p:cNvSpPr>
          <p:nvPr/>
        </p:nvSpPr>
        <p:spPr bwMode="auto">
          <a:xfrm>
            <a:off x="928662" y="500042"/>
            <a:ext cx="7358082" cy="21236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chemeClr val="tx1"/>
                </a:solidFill>
              </a:rPr>
              <a:t>void</a:t>
            </a:r>
            <a:r>
              <a:rPr lang="pt-BR" sz="1200" b="1" dirty="0">
                <a:solidFill>
                  <a:schemeClr val="tx1"/>
                </a:solidFill>
              </a:rPr>
              <a:t> </a:t>
            </a:r>
            <a:r>
              <a:rPr lang="pt-BR" sz="1200" dirty="0">
                <a:solidFill>
                  <a:schemeClr val="tx1"/>
                </a:solidFill>
              </a:rPr>
              <a:t>insere</a:t>
            </a:r>
            <a:r>
              <a:rPr lang="pt-BR" sz="1200" b="1" dirty="0">
                <a:solidFill>
                  <a:schemeClr val="tx1"/>
                </a:solidFill>
              </a:rPr>
              <a:t> () </a:t>
            </a:r>
          </a:p>
          <a:p>
            <a:r>
              <a:rPr lang="pt-BR" sz="1200" b="1" dirty="0">
                <a:solidFill>
                  <a:schemeClr val="tx1"/>
                </a:solidFill>
              </a:rPr>
              <a:t>{ </a:t>
            </a:r>
          </a:p>
          <a:p>
            <a:r>
              <a:rPr lang="pt-BR" sz="1200" b="1" dirty="0">
                <a:solidFill>
                  <a:schemeClr val="tx1"/>
                </a:solidFill>
              </a:rPr>
              <a:t>     system ( "</a:t>
            </a:r>
            <a:r>
              <a:rPr lang="pt-BR" sz="1200" b="1" dirty="0" err="1">
                <a:solidFill>
                  <a:schemeClr val="tx1"/>
                </a:solidFill>
              </a:rPr>
              <a:t>cls</a:t>
            </a:r>
            <a:r>
              <a:rPr lang="pt-BR" sz="1200" b="1" dirty="0">
                <a:solidFill>
                  <a:schemeClr val="tx1"/>
                </a:solidFill>
              </a:rPr>
              <a:t>" );</a:t>
            </a:r>
          </a:p>
          <a:p>
            <a:r>
              <a:rPr lang="pt-BR" sz="1200" b="1" dirty="0">
                <a:solidFill>
                  <a:schemeClr val="tx1"/>
                </a:solidFill>
              </a:rPr>
              <a:t>     </a:t>
            </a:r>
            <a:r>
              <a:rPr lang="pt-BR" sz="1200" b="1" dirty="0" err="1">
                <a:solidFill>
                  <a:schemeClr val="tx1"/>
                </a:solidFill>
              </a:rPr>
              <a:t>printf</a:t>
            </a:r>
            <a:r>
              <a:rPr lang="pt-BR" sz="1200" b="1" dirty="0">
                <a:solidFill>
                  <a:schemeClr val="tx1"/>
                </a:solidFill>
              </a:rPr>
              <a:t> ( "\n \n \n" );   </a:t>
            </a:r>
          </a:p>
          <a:p>
            <a:r>
              <a:rPr lang="pt-BR" sz="1200" b="1" dirty="0" smtClean="0">
                <a:solidFill>
                  <a:schemeClr val="tx1"/>
                </a:solidFill>
              </a:rPr>
              <a:t>     </a:t>
            </a:r>
            <a:r>
              <a:rPr lang="pt-BR" sz="1200" b="1" dirty="0" err="1" smtClean="0">
                <a:solidFill>
                  <a:schemeClr val="tx1"/>
                </a:solidFill>
              </a:rPr>
              <a:t>struct</a:t>
            </a:r>
            <a:r>
              <a:rPr lang="pt-BR" sz="1200" b="1" dirty="0" smtClean="0">
                <a:solidFill>
                  <a:schemeClr val="tx1"/>
                </a:solidFill>
              </a:rPr>
              <a:t> </a:t>
            </a:r>
            <a:r>
              <a:rPr lang="pt-BR" sz="1200" dirty="0" smtClean="0">
                <a:solidFill>
                  <a:schemeClr val="tx1"/>
                </a:solidFill>
              </a:rPr>
              <a:t>Elemento </a:t>
            </a:r>
            <a:r>
              <a:rPr lang="pt-BR" sz="1200" b="1" dirty="0" smtClean="0">
                <a:solidFill>
                  <a:schemeClr val="tx1"/>
                </a:solidFill>
              </a:rPr>
              <a:t>*</a:t>
            </a:r>
            <a:r>
              <a:rPr lang="pt-BR" sz="1200" dirty="0" smtClean="0">
                <a:solidFill>
                  <a:schemeClr val="tx1"/>
                </a:solidFill>
              </a:rPr>
              <a:t>novo</a:t>
            </a:r>
            <a:r>
              <a:rPr lang="pt-BR" sz="1200" b="1" dirty="0">
                <a:solidFill>
                  <a:schemeClr val="tx1"/>
                </a:solidFill>
              </a:rPr>
              <a:t>;</a:t>
            </a:r>
          </a:p>
          <a:p>
            <a:r>
              <a:rPr lang="pt-BR" sz="1200" b="1" dirty="0" smtClean="0">
                <a:solidFill>
                  <a:schemeClr val="tx1"/>
                </a:solidFill>
              </a:rPr>
              <a:t>     </a:t>
            </a:r>
            <a:r>
              <a:rPr lang="pt-BR" sz="1200" dirty="0">
                <a:solidFill>
                  <a:schemeClr val="tx1"/>
                </a:solidFill>
              </a:rPr>
              <a:t>novo</a:t>
            </a:r>
            <a:r>
              <a:rPr lang="pt-BR" sz="1200" b="1" dirty="0">
                <a:solidFill>
                  <a:schemeClr val="tx1"/>
                </a:solidFill>
              </a:rPr>
              <a:t> = </a:t>
            </a:r>
            <a:r>
              <a:rPr lang="pt-BR" sz="1200" b="1" dirty="0" err="1">
                <a:solidFill>
                  <a:schemeClr val="tx1"/>
                </a:solidFill>
              </a:rPr>
              <a:t>malloc</a:t>
            </a:r>
            <a:r>
              <a:rPr lang="pt-BR" sz="1200" b="1" dirty="0">
                <a:solidFill>
                  <a:schemeClr val="tx1"/>
                </a:solidFill>
              </a:rPr>
              <a:t> ( </a:t>
            </a:r>
            <a:r>
              <a:rPr lang="pt-BR" sz="1200" dirty="0">
                <a:solidFill>
                  <a:schemeClr val="tx1"/>
                </a:solidFill>
              </a:rPr>
              <a:t>1 </a:t>
            </a:r>
            <a:r>
              <a:rPr lang="pt-BR" sz="1200" b="1" dirty="0">
                <a:solidFill>
                  <a:schemeClr val="tx1"/>
                </a:solidFill>
              </a:rPr>
              <a:t>* </a:t>
            </a:r>
            <a:r>
              <a:rPr lang="pt-BR" sz="1200" b="1" dirty="0" err="1">
                <a:solidFill>
                  <a:schemeClr val="tx1"/>
                </a:solidFill>
              </a:rPr>
              <a:t>sizeof</a:t>
            </a:r>
            <a:r>
              <a:rPr lang="pt-BR" sz="1200" b="1" dirty="0">
                <a:solidFill>
                  <a:schemeClr val="tx1"/>
                </a:solidFill>
              </a:rPr>
              <a:t> (</a:t>
            </a:r>
            <a:r>
              <a:rPr lang="pt-BR" sz="1200" b="1" dirty="0" err="1">
                <a:solidFill>
                  <a:schemeClr val="tx1"/>
                </a:solidFill>
              </a:rPr>
              <a:t>struct</a:t>
            </a:r>
            <a:r>
              <a:rPr lang="pt-BR" sz="1200" b="1" dirty="0">
                <a:solidFill>
                  <a:schemeClr val="tx1"/>
                </a:solidFill>
              </a:rPr>
              <a:t> </a:t>
            </a:r>
            <a:r>
              <a:rPr lang="pt-BR" sz="1200" dirty="0">
                <a:solidFill>
                  <a:schemeClr val="tx1"/>
                </a:solidFill>
              </a:rPr>
              <a:t>Elemento</a:t>
            </a:r>
            <a:r>
              <a:rPr lang="pt-BR" sz="1200" b="1" dirty="0">
                <a:solidFill>
                  <a:schemeClr val="tx1"/>
                </a:solidFill>
              </a:rPr>
              <a:t>) );</a:t>
            </a:r>
          </a:p>
          <a:p>
            <a:r>
              <a:rPr lang="pt-BR" sz="1200" b="1" dirty="0" smtClean="0">
                <a:solidFill>
                  <a:schemeClr val="tx1"/>
                </a:solidFill>
              </a:rPr>
              <a:t>     </a:t>
            </a:r>
            <a:r>
              <a:rPr lang="pt-BR" sz="1200" dirty="0">
                <a:solidFill>
                  <a:schemeClr val="tx1"/>
                </a:solidFill>
              </a:rPr>
              <a:t>novo</a:t>
            </a:r>
            <a:r>
              <a:rPr lang="pt-BR" sz="1200" b="1" dirty="0">
                <a:solidFill>
                  <a:schemeClr val="tx1"/>
                </a:solidFill>
              </a:rPr>
              <a:t>-&gt;</a:t>
            </a:r>
            <a:r>
              <a:rPr lang="pt-BR" sz="1200" dirty="0" err="1">
                <a:solidFill>
                  <a:schemeClr val="tx1"/>
                </a:solidFill>
              </a:rPr>
              <a:t>proximo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b="1" dirty="0">
                <a:solidFill>
                  <a:schemeClr val="tx1"/>
                </a:solidFill>
              </a:rPr>
              <a:t>= </a:t>
            </a:r>
            <a:r>
              <a:rPr lang="pt-BR" sz="1200" dirty="0">
                <a:solidFill>
                  <a:schemeClr val="tx1"/>
                </a:solidFill>
              </a:rPr>
              <a:t>primeiro</a:t>
            </a:r>
            <a:r>
              <a:rPr lang="pt-BR" sz="1200" b="1" dirty="0">
                <a:solidFill>
                  <a:schemeClr val="tx1"/>
                </a:solidFill>
              </a:rPr>
              <a:t>;</a:t>
            </a:r>
          </a:p>
          <a:p>
            <a:r>
              <a:rPr lang="pt-BR" sz="1200" b="1" dirty="0" smtClean="0">
                <a:solidFill>
                  <a:schemeClr val="tx1"/>
                </a:solidFill>
              </a:rPr>
              <a:t>     </a:t>
            </a:r>
            <a:r>
              <a:rPr lang="pt-BR" sz="1200" b="1" dirty="0" err="1" smtClean="0">
                <a:solidFill>
                  <a:schemeClr val="tx1"/>
                </a:solidFill>
              </a:rPr>
              <a:t>printf</a:t>
            </a:r>
            <a:r>
              <a:rPr lang="pt-BR" sz="1200" b="1" dirty="0" smtClean="0">
                <a:solidFill>
                  <a:schemeClr val="tx1"/>
                </a:solidFill>
              </a:rPr>
              <a:t> </a:t>
            </a:r>
            <a:r>
              <a:rPr lang="pt-BR" sz="1200" b="1" dirty="0">
                <a:solidFill>
                  <a:schemeClr val="tx1"/>
                </a:solidFill>
              </a:rPr>
              <a:t>( “</a:t>
            </a:r>
            <a:r>
              <a:rPr lang="pt-BR" sz="1200" dirty="0">
                <a:solidFill>
                  <a:schemeClr val="tx1"/>
                </a:solidFill>
              </a:rPr>
              <a:t>Digite o</a:t>
            </a:r>
            <a:r>
              <a:rPr lang="pt-BR" sz="1200" b="1" dirty="0">
                <a:solidFill>
                  <a:schemeClr val="tx1"/>
                </a:solidFill>
              </a:rPr>
              <a:t> </a:t>
            </a:r>
            <a:r>
              <a:rPr lang="pt-BR" sz="1200" dirty="0">
                <a:solidFill>
                  <a:schemeClr val="tx1"/>
                </a:solidFill>
              </a:rPr>
              <a:t>Nome a inserir na Pilha: </a:t>
            </a:r>
            <a:r>
              <a:rPr lang="pt-BR" sz="1200" b="1" dirty="0">
                <a:solidFill>
                  <a:schemeClr val="tx1"/>
                </a:solidFill>
              </a:rPr>
              <a:t>\n" );</a:t>
            </a:r>
          </a:p>
          <a:p>
            <a:r>
              <a:rPr lang="pt-BR" sz="1200" b="1" dirty="0">
                <a:solidFill>
                  <a:schemeClr val="tx1"/>
                </a:solidFill>
              </a:rPr>
              <a:t>     </a:t>
            </a:r>
            <a:r>
              <a:rPr lang="pt-BR" sz="1200" b="1" dirty="0" err="1">
                <a:solidFill>
                  <a:schemeClr val="tx1"/>
                </a:solidFill>
              </a:rPr>
              <a:t>fflush</a:t>
            </a:r>
            <a:r>
              <a:rPr lang="pt-BR" sz="1200" b="1" dirty="0">
                <a:solidFill>
                  <a:schemeClr val="tx1"/>
                </a:solidFill>
              </a:rPr>
              <a:t> ( </a:t>
            </a:r>
            <a:r>
              <a:rPr lang="pt-BR" sz="1200" b="1" dirty="0" err="1">
                <a:solidFill>
                  <a:schemeClr val="tx1"/>
                </a:solidFill>
              </a:rPr>
              <a:t>stdin</a:t>
            </a:r>
            <a:r>
              <a:rPr lang="pt-BR" sz="1200" b="1" dirty="0">
                <a:solidFill>
                  <a:schemeClr val="tx1"/>
                </a:solidFill>
              </a:rPr>
              <a:t> );	</a:t>
            </a:r>
            <a:r>
              <a:rPr lang="pt-BR" sz="1200" b="1" dirty="0" err="1">
                <a:solidFill>
                  <a:schemeClr val="tx1"/>
                </a:solidFill>
              </a:rPr>
              <a:t>gets</a:t>
            </a:r>
            <a:r>
              <a:rPr lang="pt-BR" sz="1200" b="1" dirty="0">
                <a:solidFill>
                  <a:schemeClr val="tx1"/>
                </a:solidFill>
              </a:rPr>
              <a:t> ( </a:t>
            </a:r>
            <a:r>
              <a:rPr lang="pt-BR" sz="1200" dirty="0">
                <a:solidFill>
                  <a:schemeClr val="tx1"/>
                </a:solidFill>
              </a:rPr>
              <a:t>novo</a:t>
            </a:r>
            <a:r>
              <a:rPr lang="pt-BR" sz="1200" b="1" dirty="0">
                <a:solidFill>
                  <a:schemeClr val="tx1"/>
                </a:solidFill>
              </a:rPr>
              <a:t>-&gt;</a:t>
            </a:r>
            <a:r>
              <a:rPr lang="pt-BR" sz="1200" dirty="0">
                <a:solidFill>
                  <a:schemeClr val="tx1"/>
                </a:solidFill>
              </a:rPr>
              <a:t>nome </a:t>
            </a:r>
            <a:r>
              <a:rPr lang="pt-BR" sz="1200" b="1" dirty="0">
                <a:solidFill>
                  <a:schemeClr val="tx1"/>
                </a:solidFill>
              </a:rPr>
              <a:t>);</a:t>
            </a:r>
          </a:p>
          <a:p>
            <a:r>
              <a:rPr lang="pt-BR" sz="1200" dirty="0" smtClean="0">
                <a:solidFill>
                  <a:schemeClr val="tx1"/>
                </a:solidFill>
              </a:rPr>
              <a:t>     primeiro  </a:t>
            </a:r>
            <a:r>
              <a:rPr lang="pt-BR" sz="1200" b="1" dirty="0">
                <a:solidFill>
                  <a:schemeClr val="tx1"/>
                </a:solidFill>
              </a:rPr>
              <a:t>=  </a:t>
            </a:r>
            <a:r>
              <a:rPr lang="pt-BR" sz="1200" dirty="0">
                <a:solidFill>
                  <a:schemeClr val="tx1"/>
                </a:solidFill>
              </a:rPr>
              <a:t>novo</a:t>
            </a:r>
            <a:r>
              <a:rPr lang="pt-BR" sz="1200" b="1" dirty="0">
                <a:solidFill>
                  <a:schemeClr val="tx1"/>
                </a:solidFill>
              </a:rPr>
              <a:t>;</a:t>
            </a:r>
          </a:p>
          <a:p>
            <a:r>
              <a:rPr lang="pt-BR" sz="1200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82074" y="2901374"/>
            <a:ext cx="7858148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chemeClr val="tx1"/>
                </a:solidFill>
              </a:rPr>
              <a:t>void</a:t>
            </a:r>
            <a:r>
              <a:rPr lang="pt-BR" sz="1200" b="1" dirty="0">
                <a:solidFill>
                  <a:schemeClr val="tx1"/>
                </a:solidFill>
              </a:rPr>
              <a:t> </a:t>
            </a:r>
            <a:r>
              <a:rPr lang="pt-BR" sz="1200" dirty="0">
                <a:solidFill>
                  <a:schemeClr val="tx1"/>
                </a:solidFill>
              </a:rPr>
              <a:t>remove</a:t>
            </a:r>
            <a:r>
              <a:rPr lang="pt-BR" sz="1200" b="1" dirty="0">
                <a:solidFill>
                  <a:schemeClr val="tx1"/>
                </a:solidFill>
              </a:rPr>
              <a:t> () </a:t>
            </a:r>
          </a:p>
          <a:p>
            <a:r>
              <a:rPr lang="pt-BR" sz="1200" b="1" dirty="0">
                <a:solidFill>
                  <a:schemeClr val="tx1"/>
                </a:solidFill>
              </a:rPr>
              <a:t>{ </a:t>
            </a:r>
          </a:p>
          <a:p>
            <a:r>
              <a:rPr lang="pt-BR" sz="1200" b="1" dirty="0">
                <a:solidFill>
                  <a:schemeClr val="tx1"/>
                </a:solidFill>
              </a:rPr>
              <a:t>     system ( "</a:t>
            </a:r>
            <a:r>
              <a:rPr lang="pt-BR" sz="1200" b="1" dirty="0" err="1">
                <a:solidFill>
                  <a:schemeClr val="tx1"/>
                </a:solidFill>
              </a:rPr>
              <a:t>cls</a:t>
            </a:r>
            <a:r>
              <a:rPr lang="pt-BR" sz="1200" b="1" dirty="0">
                <a:solidFill>
                  <a:schemeClr val="tx1"/>
                </a:solidFill>
              </a:rPr>
              <a:t>" );</a:t>
            </a:r>
          </a:p>
          <a:p>
            <a:r>
              <a:rPr lang="pt-BR" sz="1200" b="1" dirty="0">
                <a:solidFill>
                  <a:schemeClr val="tx1"/>
                </a:solidFill>
              </a:rPr>
              <a:t>     </a:t>
            </a:r>
            <a:r>
              <a:rPr lang="pt-BR" sz="1200" b="1" dirty="0" err="1">
                <a:solidFill>
                  <a:schemeClr val="tx1"/>
                </a:solidFill>
              </a:rPr>
              <a:t>printf</a:t>
            </a:r>
            <a:r>
              <a:rPr lang="pt-BR" sz="1200" b="1" dirty="0">
                <a:solidFill>
                  <a:schemeClr val="tx1"/>
                </a:solidFill>
              </a:rPr>
              <a:t> ( "\n \n \n" );   </a:t>
            </a:r>
          </a:p>
          <a:p>
            <a:r>
              <a:rPr lang="pt-BR" sz="1200" b="1" dirty="0" smtClean="0">
                <a:solidFill>
                  <a:schemeClr val="tx1"/>
                </a:solidFill>
              </a:rPr>
              <a:t>     </a:t>
            </a:r>
            <a:r>
              <a:rPr lang="pt-BR" sz="1200" b="1" dirty="0" err="1" smtClean="0">
                <a:solidFill>
                  <a:schemeClr val="tx1"/>
                </a:solidFill>
              </a:rPr>
              <a:t>struct</a:t>
            </a:r>
            <a:r>
              <a:rPr lang="pt-BR" sz="1200" b="1" dirty="0" smtClean="0">
                <a:solidFill>
                  <a:schemeClr val="tx1"/>
                </a:solidFill>
              </a:rPr>
              <a:t> </a:t>
            </a:r>
            <a:r>
              <a:rPr lang="pt-BR" sz="1200" dirty="0">
                <a:solidFill>
                  <a:schemeClr val="tx1"/>
                </a:solidFill>
              </a:rPr>
              <a:t>Elemento *</a:t>
            </a:r>
            <a:r>
              <a:rPr lang="pt-BR" sz="1200" dirty="0" err="1">
                <a:solidFill>
                  <a:schemeClr val="tx1"/>
                </a:solidFill>
              </a:rPr>
              <a:t>aux</a:t>
            </a:r>
            <a:r>
              <a:rPr lang="pt-BR" sz="1200" b="1" dirty="0">
                <a:solidFill>
                  <a:schemeClr val="tx1"/>
                </a:solidFill>
              </a:rPr>
              <a:t>;</a:t>
            </a:r>
          </a:p>
          <a:p>
            <a:r>
              <a:rPr lang="pt-BR" sz="1200" dirty="0" smtClean="0">
                <a:solidFill>
                  <a:schemeClr val="tx1"/>
                </a:solidFill>
              </a:rPr>
              <a:t>     </a:t>
            </a:r>
            <a:r>
              <a:rPr lang="pt-BR" sz="1200" dirty="0" err="1">
                <a:solidFill>
                  <a:schemeClr val="tx1"/>
                </a:solidFill>
              </a:rPr>
              <a:t>if</a:t>
            </a:r>
            <a:r>
              <a:rPr lang="pt-BR" sz="1200" dirty="0">
                <a:solidFill>
                  <a:schemeClr val="tx1"/>
                </a:solidFill>
              </a:rPr>
              <a:t>(primeiro != NULL)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 {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     </a:t>
            </a:r>
            <a:r>
              <a:rPr lang="pt-BR" sz="1200" dirty="0" err="1">
                <a:solidFill>
                  <a:schemeClr val="tx1"/>
                </a:solidFill>
              </a:rPr>
              <a:t>aux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smtClean="0">
                <a:solidFill>
                  <a:schemeClr val="tx1"/>
                </a:solidFill>
              </a:rPr>
              <a:t>      = </a:t>
            </a:r>
            <a:r>
              <a:rPr lang="pt-BR" sz="1200" dirty="0">
                <a:solidFill>
                  <a:schemeClr val="tx1"/>
                </a:solidFill>
              </a:rPr>
              <a:t>primeiro; </a:t>
            </a:r>
            <a:r>
              <a:rPr lang="pt-BR" sz="1200" dirty="0" smtClean="0">
                <a:solidFill>
                  <a:schemeClr val="tx1"/>
                </a:solidFill>
              </a:rPr>
              <a:t>		</a:t>
            </a:r>
            <a:r>
              <a:rPr lang="pt-BR" sz="1200" b="1" dirty="0" smtClean="0">
                <a:solidFill>
                  <a:schemeClr val="tx1"/>
                </a:solidFill>
              </a:rPr>
              <a:t>// </a:t>
            </a:r>
            <a:r>
              <a:rPr lang="pt-BR" sz="1200" b="1" dirty="0" err="1">
                <a:solidFill>
                  <a:schemeClr val="tx1"/>
                </a:solidFill>
              </a:rPr>
              <a:t>aux</a:t>
            </a:r>
            <a:r>
              <a:rPr lang="pt-BR" sz="1200" b="1" dirty="0">
                <a:solidFill>
                  <a:schemeClr val="tx1"/>
                </a:solidFill>
              </a:rPr>
              <a:t> aponta para o primeiro!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    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>
                <a:solidFill>
                  <a:schemeClr val="tx1"/>
                </a:solidFill>
              </a:rPr>
              <a:t>primeiro = primeiro -&gt;</a:t>
            </a:r>
            <a:r>
              <a:rPr lang="pt-BR" sz="1200" dirty="0" err="1">
                <a:solidFill>
                  <a:schemeClr val="tx1"/>
                </a:solidFill>
              </a:rPr>
              <a:t>proximo</a:t>
            </a:r>
            <a:r>
              <a:rPr lang="pt-BR" sz="1200" dirty="0">
                <a:solidFill>
                  <a:schemeClr val="tx1"/>
                </a:solidFill>
              </a:rPr>
              <a:t>; </a:t>
            </a:r>
            <a:r>
              <a:rPr lang="pt-BR" sz="1200" dirty="0" smtClean="0">
                <a:solidFill>
                  <a:schemeClr val="tx1"/>
                </a:solidFill>
              </a:rPr>
              <a:t>	</a:t>
            </a:r>
            <a:r>
              <a:rPr lang="pt-BR" sz="1200" b="1" dirty="0" smtClean="0">
                <a:solidFill>
                  <a:schemeClr val="tx1"/>
                </a:solidFill>
              </a:rPr>
              <a:t>//</a:t>
            </a:r>
            <a:r>
              <a:rPr lang="pt-BR" sz="1200" b="1" dirty="0">
                <a:solidFill>
                  <a:schemeClr val="tx1"/>
                </a:solidFill>
              </a:rPr>
              <a:t>primeiro aponta </a:t>
            </a:r>
            <a:r>
              <a:rPr lang="pt-BR" sz="1200" b="1" dirty="0" smtClean="0">
                <a:solidFill>
                  <a:schemeClr val="tx1"/>
                </a:solidFill>
              </a:rPr>
              <a:t>para </a:t>
            </a:r>
            <a:r>
              <a:rPr lang="pt-BR" sz="1200" b="1" dirty="0">
                <a:solidFill>
                  <a:schemeClr val="tx1"/>
                </a:solidFill>
              </a:rPr>
              <a:t>o “segundo”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       </a:t>
            </a:r>
            <a:r>
              <a:rPr lang="en-US" sz="1200" b="1" dirty="0" err="1">
                <a:solidFill>
                  <a:schemeClr val="tx1"/>
                </a:solidFill>
              </a:rPr>
              <a:t>printf</a:t>
            </a:r>
            <a:r>
              <a:rPr lang="en-US" sz="1200" b="1" dirty="0">
                <a:solidFill>
                  <a:schemeClr val="tx1"/>
                </a:solidFill>
              </a:rPr>
              <a:t>(</a:t>
            </a:r>
            <a:r>
              <a:rPr lang="en-US" sz="1200" dirty="0">
                <a:solidFill>
                  <a:schemeClr val="tx1"/>
                </a:solidFill>
              </a:rPr>
              <a:t>“ Nome </a:t>
            </a:r>
            <a:r>
              <a:rPr lang="en-US" sz="1200" dirty="0" err="1">
                <a:solidFill>
                  <a:schemeClr val="tx1"/>
                </a:solidFill>
              </a:rPr>
              <a:t>removido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Pilha</a:t>
            </a:r>
            <a:r>
              <a:rPr lang="en-US" sz="1200" dirty="0">
                <a:solidFill>
                  <a:schemeClr val="tx1"/>
                </a:solidFill>
              </a:rPr>
              <a:t>: %s\n”, aux-&gt;</a:t>
            </a:r>
            <a:r>
              <a:rPr lang="en-US" sz="1200" dirty="0" err="1">
                <a:solidFill>
                  <a:schemeClr val="tx1"/>
                </a:solidFill>
              </a:rPr>
              <a:t>nome</a:t>
            </a:r>
            <a:r>
              <a:rPr lang="en-US" sz="1200" b="1" dirty="0">
                <a:solidFill>
                  <a:schemeClr val="tx1"/>
                </a:solidFill>
              </a:rPr>
              <a:t>);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       </a:t>
            </a:r>
            <a:r>
              <a:rPr lang="en-US" sz="1200" b="1" dirty="0">
                <a:solidFill>
                  <a:schemeClr val="tx1"/>
                </a:solidFill>
              </a:rPr>
              <a:t>free(</a:t>
            </a:r>
            <a:r>
              <a:rPr lang="en-US" sz="1200" dirty="0">
                <a:solidFill>
                  <a:schemeClr val="tx1"/>
                </a:solidFill>
              </a:rPr>
              <a:t>aux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  <a:r>
              <a:rPr lang="en-US" sz="1200" dirty="0">
                <a:solidFill>
                  <a:schemeClr val="tx1"/>
                </a:solidFill>
              </a:rPr>
              <a:t>; </a:t>
            </a:r>
            <a:r>
              <a:rPr lang="en-US" sz="1200" dirty="0" smtClean="0">
                <a:solidFill>
                  <a:schemeClr val="tx1"/>
                </a:solidFill>
              </a:rPr>
              <a:t>			</a:t>
            </a:r>
            <a:r>
              <a:rPr lang="en-US" sz="1100" b="1" dirty="0" smtClean="0">
                <a:solidFill>
                  <a:schemeClr val="tx1"/>
                </a:solidFill>
              </a:rPr>
              <a:t>//</a:t>
            </a:r>
            <a:r>
              <a:rPr lang="en-US" sz="1100" b="1" dirty="0" err="1">
                <a:solidFill>
                  <a:schemeClr val="tx1"/>
                </a:solidFill>
              </a:rPr>
              <a:t>Libera</a:t>
            </a:r>
            <a:r>
              <a:rPr lang="en-US" sz="1100" b="1" dirty="0">
                <a:solidFill>
                  <a:schemeClr val="tx1"/>
                </a:solidFill>
              </a:rPr>
              <a:t> a </a:t>
            </a:r>
            <a:r>
              <a:rPr lang="en-US" sz="1100" b="1" dirty="0" err="1">
                <a:solidFill>
                  <a:schemeClr val="tx1"/>
                </a:solidFill>
              </a:rPr>
              <a:t>área</a:t>
            </a:r>
            <a:r>
              <a:rPr lang="en-US" sz="1100" b="1" dirty="0">
                <a:solidFill>
                  <a:schemeClr val="tx1"/>
                </a:solidFill>
              </a:rPr>
              <a:t> de </a:t>
            </a:r>
            <a:r>
              <a:rPr lang="en-US" sz="1100" b="1" dirty="0" err="1">
                <a:solidFill>
                  <a:schemeClr val="tx1"/>
                </a:solidFill>
              </a:rPr>
              <a:t>memória</a:t>
            </a:r>
            <a:r>
              <a:rPr lang="en-US" sz="1100" b="1" dirty="0">
                <a:solidFill>
                  <a:schemeClr val="tx1"/>
                </a:solidFill>
              </a:rPr>
              <a:t> </a:t>
            </a:r>
            <a:r>
              <a:rPr lang="en-US" sz="1100" b="1" dirty="0" err="1">
                <a:solidFill>
                  <a:schemeClr val="tx1"/>
                </a:solidFill>
              </a:rPr>
              <a:t>onde</a:t>
            </a:r>
            <a:r>
              <a:rPr lang="en-US" sz="1100" b="1" dirty="0">
                <a:solidFill>
                  <a:schemeClr val="tx1"/>
                </a:solidFill>
              </a:rPr>
              <a:t> </a:t>
            </a:r>
            <a:r>
              <a:rPr lang="en-US" sz="1100" b="1" dirty="0" smtClean="0">
                <a:solidFill>
                  <a:schemeClr val="tx1"/>
                </a:solidFill>
              </a:rPr>
              <a:t>o </a:t>
            </a:r>
            <a:r>
              <a:rPr lang="en-US" sz="1100" b="1" dirty="0" err="1">
                <a:solidFill>
                  <a:schemeClr val="tx1"/>
                </a:solidFill>
              </a:rPr>
              <a:t>nome</a:t>
            </a:r>
            <a:r>
              <a:rPr lang="en-US" sz="1100" b="1" dirty="0">
                <a:solidFill>
                  <a:schemeClr val="tx1"/>
                </a:solidFill>
              </a:rPr>
              <a:t> </a:t>
            </a:r>
            <a:r>
              <a:rPr lang="en-US" sz="1100" b="1" dirty="0" err="1" smtClean="0">
                <a:solidFill>
                  <a:schemeClr val="tx1"/>
                </a:solidFill>
              </a:rPr>
              <a:t>estava</a:t>
            </a:r>
            <a:endParaRPr lang="en-US" sz="1100" b="1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else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</a:t>
            </a:r>
            <a:r>
              <a:rPr lang="en-US" sz="1200" b="1" dirty="0" err="1">
                <a:solidFill>
                  <a:schemeClr val="tx1"/>
                </a:solidFill>
              </a:rPr>
              <a:t>printf</a:t>
            </a:r>
            <a:r>
              <a:rPr lang="en-US" sz="1200" b="1" dirty="0">
                <a:solidFill>
                  <a:schemeClr val="tx1"/>
                </a:solidFill>
              </a:rPr>
              <a:t>(</a:t>
            </a:r>
            <a:r>
              <a:rPr lang="en-US" sz="1200" dirty="0">
                <a:solidFill>
                  <a:schemeClr val="tx1"/>
                </a:solidFill>
              </a:rPr>
              <a:t>“</a:t>
            </a:r>
            <a:r>
              <a:rPr lang="en-US" sz="1200" dirty="0" err="1">
                <a:solidFill>
                  <a:schemeClr val="tx1"/>
                </a:solidFill>
              </a:rPr>
              <a:t>Pilha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Vazia</a:t>
            </a:r>
            <a:r>
              <a:rPr lang="en-US" sz="1200" dirty="0">
                <a:solidFill>
                  <a:schemeClr val="tx1"/>
                </a:solidFill>
              </a:rPr>
              <a:t>!!!\n</a:t>
            </a:r>
            <a:r>
              <a:rPr lang="en-US" sz="1200" dirty="0" smtClean="0">
                <a:solidFill>
                  <a:schemeClr val="tx1"/>
                </a:solidFill>
              </a:rPr>
              <a:t>”</a:t>
            </a:r>
            <a:r>
              <a:rPr lang="en-US" sz="1200" b="1" dirty="0" smtClean="0">
                <a:solidFill>
                  <a:schemeClr val="tx1"/>
                </a:solidFill>
              </a:rPr>
              <a:t>);</a:t>
            </a:r>
            <a:endParaRPr lang="pt-BR" sz="1200" dirty="0" smtClean="0">
              <a:solidFill>
                <a:schemeClr val="tx1"/>
              </a:solidFill>
            </a:endParaRPr>
          </a:p>
          <a:p>
            <a:r>
              <a:rPr lang="pt-BR" sz="1200" b="1" dirty="0" smtClean="0">
                <a:solidFill>
                  <a:schemeClr val="tx1"/>
                </a:solidFill>
              </a:rPr>
              <a:t>}</a:t>
            </a:r>
            <a:endParaRPr lang="pt-BR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4714876" y="3492500"/>
            <a:ext cx="4214842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chemeClr val="tx1"/>
                </a:solidFill>
              </a:rPr>
              <a:t>char</a:t>
            </a:r>
            <a:r>
              <a:rPr lang="pt-BR" sz="1200" b="1" dirty="0">
                <a:solidFill>
                  <a:schemeClr val="tx1"/>
                </a:solidFill>
              </a:rPr>
              <a:t> </a:t>
            </a:r>
            <a:r>
              <a:rPr lang="pt-BR" sz="1200" dirty="0">
                <a:solidFill>
                  <a:schemeClr val="tx1"/>
                </a:solidFill>
              </a:rPr>
              <a:t>menu </a:t>
            </a:r>
            <a:r>
              <a:rPr lang="pt-BR" sz="1200" b="1" dirty="0">
                <a:solidFill>
                  <a:schemeClr val="tx1"/>
                </a:solidFill>
              </a:rPr>
              <a:t>()</a:t>
            </a:r>
          </a:p>
          <a:p>
            <a:r>
              <a:rPr lang="pt-BR" sz="1200" b="1" dirty="0">
                <a:solidFill>
                  <a:schemeClr val="tx1"/>
                </a:solidFill>
              </a:rPr>
              <a:t>{</a:t>
            </a:r>
          </a:p>
          <a:p>
            <a:r>
              <a:rPr lang="pt-BR" sz="1200" b="1" dirty="0">
                <a:solidFill>
                  <a:schemeClr val="tx1"/>
                </a:solidFill>
              </a:rPr>
              <a:t>      </a:t>
            </a:r>
            <a:r>
              <a:rPr lang="pt-BR" sz="1200" b="1" dirty="0" err="1">
                <a:solidFill>
                  <a:schemeClr val="tx1"/>
                </a:solidFill>
              </a:rPr>
              <a:t>printf</a:t>
            </a:r>
            <a:r>
              <a:rPr lang="pt-BR" sz="1200" b="1" dirty="0">
                <a:solidFill>
                  <a:schemeClr val="tx1"/>
                </a:solidFill>
              </a:rPr>
              <a:t> ("\n \n \n");   </a:t>
            </a:r>
          </a:p>
          <a:p>
            <a:r>
              <a:rPr lang="pt-BR" sz="1200" b="1" dirty="0">
                <a:solidFill>
                  <a:schemeClr val="tx1"/>
                </a:solidFill>
              </a:rPr>
              <a:t>      </a:t>
            </a:r>
            <a:r>
              <a:rPr lang="pt-BR" sz="1200" b="1" dirty="0" err="1">
                <a:solidFill>
                  <a:schemeClr val="tx1"/>
                </a:solidFill>
              </a:rPr>
              <a:t>char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opcao</a:t>
            </a:r>
            <a:r>
              <a:rPr lang="pt-BR" sz="1200" b="1" dirty="0">
                <a:solidFill>
                  <a:schemeClr val="tx1"/>
                </a:solidFill>
              </a:rPr>
              <a:t>;</a:t>
            </a:r>
          </a:p>
          <a:p>
            <a:endParaRPr lang="pt-BR" sz="1200" b="1" dirty="0">
              <a:solidFill>
                <a:schemeClr val="tx1"/>
              </a:solidFill>
            </a:endParaRPr>
          </a:p>
          <a:p>
            <a:r>
              <a:rPr lang="pt-BR" sz="1200" b="1" dirty="0">
                <a:solidFill>
                  <a:schemeClr val="tx1"/>
                </a:solidFill>
              </a:rPr>
              <a:t>      </a:t>
            </a:r>
            <a:r>
              <a:rPr lang="pt-BR" sz="1200" b="1" dirty="0" err="1">
                <a:solidFill>
                  <a:schemeClr val="tx1"/>
                </a:solidFill>
              </a:rPr>
              <a:t>printf</a:t>
            </a:r>
            <a:r>
              <a:rPr lang="pt-BR" sz="1200" b="1" dirty="0">
                <a:solidFill>
                  <a:schemeClr val="tx1"/>
                </a:solidFill>
              </a:rPr>
              <a:t> ( "</a:t>
            </a:r>
            <a:r>
              <a:rPr lang="pt-BR" sz="1200" dirty="0">
                <a:solidFill>
                  <a:schemeClr val="tx1"/>
                </a:solidFill>
              </a:rPr>
              <a:t>(I)</a:t>
            </a:r>
            <a:r>
              <a:rPr lang="pt-BR" sz="1200" dirty="0" err="1">
                <a:solidFill>
                  <a:schemeClr val="tx1"/>
                </a:solidFill>
              </a:rPr>
              <a:t>nserir</a:t>
            </a:r>
            <a:r>
              <a:rPr lang="pt-BR" sz="1200" dirty="0">
                <a:solidFill>
                  <a:schemeClr val="tx1"/>
                </a:solidFill>
              </a:rPr>
              <a:t> novo nome na pilha. </a:t>
            </a:r>
            <a:r>
              <a:rPr lang="pt-BR" sz="1200" b="1" dirty="0">
                <a:solidFill>
                  <a:schemeClr val="tx1"/>
                </a:solidFill>
              </a:rPr>
              <a:t>\n" );</a:t>
            </a:r>
          </a:p>
          <a:p>
            <a:r>
              <a:rPr lang="pt-BR" sz="1200" b="1" dirty="0">
                <a:solidFill>
                  <a:schemeClr val="tx1"/>
                </a:solidFill>
              </a:rPr>
              <a:t>      </a:t>
            </a:r>
            <a:r>
              <a:rPr lang="pt-BR" sz="1200" b="1" dirty="0" err="1">
                <a:solidFill>
                  <a:schemeClr val="tx1"/>
                </a:solidFill>
              </a:rPr>
              <a:t>printf</a:t>
            </a:r>
            <a:r>
              <a:rPr lang="pt-BR" sz="1200" b="1" dirty="0">
                <a:solidFill>
                  <a:schemeClr val="tx1"/>
                </a:solidFill>
              </a:rPr>
              <a:t> ( "</a:t>
            </a:r>
            <a:r>
              <a:rPr lang="pt-BR" sz="1200" dirty="0">
                <a:solidFill>
                  <a:schemeClr val="tx1"/>
                </a:solidFill>
              </a:rPr>
              <a:t>(M)</a:t>
            </a:r>
            <a:r>
              <a:rPr lang="pt-BR" sz="1200" dirty="0" err="1">
                <a:solidFill>
                  <a:schemeClr val="tx1"/>
                </a:solidFill>
              </a:rPr>
              <a:t>ostrar</a:t>
            </a:r>
            <a:r>
              <a:rPr lang="pt-BR" sz="1200" dirty="0">
                <a:solidFill>
                  <a:schemeClr val="tx1"/>
                </a:solidFill>
              </a:rPr>
              <a:t> todos .     </a:t>
            </a:r>
            <a:r>
              <a:rPr lang="pt-BR" sz="1200" b="1" dirty="0">
                <a:solidFill>
                  <a:schemeClr val="tx1"/>
                </a:solidFill>
              </a:rPr>
              <a:t>\n" );</a:t>
            </a:r>
          </a:p>
          <a:p>
            <a:r>
              <a:rPr lang="pt-BR" sz="1200" b="1" dirty="0">
                <a:solidFill>
                  <a:schemeClr val="tx1"/>
                </a:solidFill>
              </a:rPr>
              <a:t>      </a:t>
            </a:r>
            <a:r>
              <a:rPr lang="pt-BR" sz="1200" b="1" dirty="0" err="1">
                <a:solidFill>
                  <a:schemeClr val="tx1"/>
                </a:solidFill>
              </a:rPr>
              <a:t>printf</a:t>
            </a:r>
            <a:r>
              <a:rPr lang="pt-BR" sz="1200" b="1" dirty="0">
                <a:solidFill>
                  <a:schemeClr val="tx1"/>
                </a:solidFill>
              </a:rPr>
              <a:t> ( "</a:t>
            </a:r>
            <a:r>
              <a:rPr lang="pt-BR" sz="1200" dirty="0">
                <a:solidFill>
                  <a:schemeClr val="tx1"/>
                </a:solidFill>
              </a:rPr>
              <a:t>(R)</a:t>
            </a:r>
            <a:r>
              <a:rPr lang="pt-BR" sz="1200" dirty="0" err="1">
                <a:solidFill>
                  <a:schemeClr val="tx1"/>
                </a:solidFill>
              </a:rPr>
              <a:t>emover</a:t>
            </a:r>
            <a:r>
              <a:rPr lang="pt-BR" sz="1200" dirty="0">
                <a:solidFill>
                  <a:schemeClr val="tx1"/>
                </a:solidFill>
              </a:rPr>
              <a:t> um nome da pilha.  </a:t>
            </a:r>
            <a:r>
              <a:rPr lang="pt-BR" sz="1200" b="1" dirty="0">
                <a:solidFill>
                  <a:schemeClr val="tx1"/>
                </a:solidFill>
              </a:rPr>
              <a:t>\n" );</a:t>
            </a:r>
          </a:p>
          <a:p>
            <a:r>
              <a:rPr lang="pt-BR" sz="1200" b="1" dirty="0">
                <a:solidFill>
                  <a:schemeClr val="tx1"/>
                </a:solidFill>
              </a:rPr>
              <a:t>      </a:t>
            </a:r>
            <a:r>
              <a:rPr lang="pt-BR" sz="1200" b="1" dirty="0" err="1">
                <a:solidFill>
                  <a:schemeClr val="tx1"/>
                </a:solidFill>
              </a:rPr>
              <a:t>printf</a:t>
            </a:r>
            <a:r>
              <a:rPr lang="pt-BR" sz="1200" b="1" dirty="0">
                <a:solidFill>
                  <a:schemeClr val="tx1"/>
                </a:solidFill>
              </a:rPr>
              <a:t> ( "</a:t>
            </a:r>
            <a:r>
              <a:rPr lang="pt-BR" sz="1200" dirty="0">
                <a:solidFill>
                  <a:schemeClr val="tx1"/>
                </a:solidFill>
              </a:rPr>
              <a:t>(T)</a:t>
            </a:r>
            <a:r>
              <a:rPr lang="pt-BR" sz="1200" dirty="0" err="1">
                <a:solidFill>
                  <a:schemeClr val="tx1"/>
                </a:solidFill>
              </a:rPr>
              <a:t>erminar</a:t>
            </a:r>
            <a:r>
              <a:rPr lang="pt-BR" sz="1200" dirty="0">
                <a:solidFill>
                  <a:schemeClr val="tx1"/>
                </a:solidFill>
              </a:rPr>
              <a:t>.  </a:t>
            </a:r>
            <a:r>
              <a:rPr lang="pt-BR" sz="1200" b="1" dirty="0">
                <a:solidFill>
                  <a:schemeClr val="tx1"/>
                </a:solidFill>
              </a:rPr>
              <a:t>\n" );</a:t>
            </a:r>
          </a:p>
          <a:p>
            <a:r>
              <a:rPr lang="pt-BR" sz="1200" b="1" dirty="0">
                <a:solidFill>
                  <a:schemeClr val="tx1"/>
                </a:solidFill>
              </a:rPr>
              <a:t>    </a:t>
            </a:r>
          </a:p>
          <a:p>
            <a:r>
              <a:rPr lang="pt-BR" sz="1200" b="1" dirty="0">
                <a:solidFill>
                  <a:schemeClr val="tx1"/>
                </a:solidFill>
              </a:rPr>
              <a:t>      </a:t>
            </a:r>
            <a:r>
              <a:rPr lang="pt-BR" sz="1200" b="1" dirty="0" err="1">
                <a:solidFill>
                  <a:schemeClr val="tx1"/>
                </a:solidFill>
              </a:rPr>
              <a:t>fflush</a:t>
            </a:r>
            <a:r>
              <a:rPr lang="pt-BR" sz="1200" b="1" dirty="0">
                <a:solidFill>
                  <a:schemeClr val="tx1"/>
                </a:solidFill>
              </a:rPr>
              <a:t> ( </a:t>
            </a:r>
            <a:r>
              <a:rPr lang="pt-BR" sz="1200" b="1" dirty="0" err="1">
                <a:solidFill>
                  <a:schemeClr val="tx1"/>
                </a:solidFill>
              </a:rPr>
              <a:t>stdin</a:t>
            </a:r>
            <a:r>
              <a:rPr lang="pt-BR" sz="1200" b="1" dirty="0">
                <a:solidFill>
                  <a:schemeClr val="tx1"/>
                </a:solidFill>
              </a:rPr>
              <a:t> );</a:t>
            </a:r>
          </a:p>
          <a:p>
            <a:r>
              <a:rPr lang="pt-BR" sz="1200" b="1" dirty="0">
                <a:solidFill>
                  <a:schemeClr val="tx1"/>
                </a:solidFill>
              </a:rPr>
              <a:t>      </a:t>
            </a:r>
            <a:r>
              <a:rPr lang="pt-BR" sz="1200" b="1" dirty="0" err="1">
                <a:solidFill>
                  <a:schemeClr val="tx1"/>
                </a:solidFill>
              </a:rPr>
              <a:t>scanf</a:t>
            </a:r>
            <a:r>
              <a:rPr lang="pt-BR" sz="1200" b="1" dirty="0">
                <a:solidFill>
                  <a:schemeClr val="tx1"/>
                </a:solidFill>
              </a:rPr>
              <a:t> ( "%c", &amp;</a:t>
            </a:r>
            <a:r>
              <a:rPr lang="pt-BR" sz="1200" dirty="0" err="1">
                <a:solidFill>
                  <a:schemeClr val="tx1"/>
                </a:solidFill>
              </a:rPr>
              <a:t>opcao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b="1" dirty="0">
                <a:solidFill>
                  <a:schemeClr val="tx1"/>
                </a:solidFill>
              </a:rPr>
              <a:t>);</a:t>
            </a:r>
          </a:p>
          <a:p>
            <a:endParaRPr lang="pt-BR" sz="1200" b="1" dirty="0">
              <a:solidFill>
                <a:schemeClr val="tx1"/>
              </a:solidFill>
            </a:endParaRPr>
          </a:p>
          <a:p>
            <a:r>
              <a:rPr lang="pt-BR" sz="1200" b="1" dirty="0">
                <a:solidFill>
                  <a:schemeClr val="tx1"/>
                </a:solidFill>
              </a:rPr>
              <a:t>      </a:t>
            </a:r>
            <a:r>
              <a:rPr lang="pt-BR" sz="1200" b="1" dirty="0" err="1">
                <a:solidFill>
                  <a:schemeClr val="tx1"/>
                </a:solidFill>
              </a:rPr>
              <a:t>return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opcao</a:t>
            </a:r>
            <a:r>
              <a:rPr lang="pt-BR" sz="1200" b="1" dirty="0">
                <a:solidFill>
                  <a:schemeClr val="tx1"/>
                </a:solidFill>
              </a:rPr>
              <a:t>;</a:t>
            </a:r>
          </a:p>
          <a:p>
            <a:r>
              <a:rPr lang="pt-BR" sz="1200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195" name="Rectangle 6"/>
          <p:cNvSpPr>
            <a:spLocks noChangeArrowheads="1"/>
          </p:cNvSpPr>
          <p:nvPr/>
        </p:nvSpPr>
        <p:spPr bwMode="auto">
          <a:xfrm>
            <a:off x="142844" y="295275"/>
            <a:ext cx="4440269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chemeClr val="tx1"/>
                </a:solidFill>
              </a:rPr>
              <a:t>void</a:t>
            </a:r>
            <a:r>
              <a:rPr lang="pt-BR" sz="1200" b="1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mostra_todos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b="1" dirty="0">
                <a:solidFill>
                  <a:schemeClr val="tx1"/>
                </a:solidFill>
              </a:rPr>
              <a:t>()</a:t>
            </a:r>
          </a:p>
          <a:p>
            <a:r>
              <a:rPr lang="pt-BR" sz="1200" b="1" dirty="0">
                <a:solidFill>
                  <a:schemeClr val="tx1"/>
                </a:solidFill>
              </a:rPr>
              <a:t>{</a:t>
            </a:r>
          </a:p>
          <a:p>
            <a:endParaRPr lang="pt-BR" sz="1200" b="1" dirty="0">
              <a:solidFill>
                <a:schemeClr val="tx1"/>
              </a:solidFill>
            </a:endParaRPr>
          </a:p>
          <a:p>
            <a:r>
              <a:rPr lang="pt-BR" sz="1200" b="1" dirty="0">
                <a:solidFill>
                  <a:schemeClr val="tx1"/>
                </a:solidFill>
              </a:rPr>
              <a:t>     system ( "</a:t>
            </a:r>
            <a:r>
              <a:rPr lang="pt-BR" sz="1200" dirty="0" err="1">
                <a:solidFill>
                  <a:schemeClr val="tx1"/>
                </a:solidFill>
              </a:rPr>
              <a:t>cls</a:t>
            </a:r>
            <a:r>
              <a:rPr lang="pt-BR" sz="1200" b="1" dirty="0">
                <a:solidFill>
                  <a:schemeClr val="tx1"/>
                </a:solidFill>
              </a:rPr>
              <a:t>" );</a:t>
            </a:r>
          </a:p>
          <a:p>
            <a:r>
              <a:rPr lang="pt-BR" sz="1200" b="1" dirty="0">
                <a:solidFill>
                  <a:schemeClr val="tx1"/>
                </a:solidFill>
              </a:rPr>
              <a:t>     </a:t>
            </a:r>
          </a:p>
          <a:p>
            <a:r>
              <a:rPr lang="pt-BR" sz="1200" b="1" dirty="0">
                <a:solidFill>
                  <a:schemeClr val="tx1"/>
                </a:solidFill>
              </a:rPr>
              <a:t>     </a:t>
            </a:r>
            <a:r>
              <a:rPr lang="pt-BR" sz="1200" b="1" dirty="0" err="1">
                <a:solidFill>
                  <a:schemeClr val="tx1"/>
                </a:solidFill>
              </a:rPr>
              <a:t>printf</a:t>
            </a:r>
            <a:r>
              <a:rPr lang="pt-BR" sz="1200" b="1" dirty="0">
                <a:solidFill>
                  <a:schemeClr val="tx1"/>
                </a:solidFill>
              </a:rPr>
              <a:t> ( "\n \n \n" );</a:t>
            </a:r>
          </a:p>
          <a:p>
            <a:r>
              <a:rPr lang="pt-BR" sz="1200" b="1" dirty="0">
                <a:solidFill>
                  <a:schemeClr val="tx1"/>
                </a:solidFill>
              </a:rPr>
              <a:t>     </a:t>
            </a:r>
          </a:p>
          <a:p>
            <a:r>
              <a:rPr lang="pt-BR" sz="1200" b="1" dirty="0">
                <a:solidFill>
                  <a:schemeClr val="tx1"/>
                </a:solidFill>
              </a:rPr>
              <a:t>     </a:t>
            </a:r>
            <a:r>
              <a:rPr lang="pt-BR" sz="1200" b="1" dirty="0" err="1">
                <a:solidFill>
                  <a:schemeClr val="tx1"/>
                </a:solidFill>
              </a:rPr>
              <a:t>struct</a:t>
            </a:r>
            <a:r>
              <a:rPr lang="pt-BR" sz="1200" b="1" dirty="0">
                <a:solidFill>
                  <a:schemeClr val="tx1"/>
                </a:solidFill>
              </a:rPr>
              <a:t> </a:t>
            </a:r>
            <a:r>
              <a:rPr lang="pt-BR" sz="1200" dirty="0">
                <a:solidFill>
                  <a:schemeClr val="tx1"/>
                </a:solidFill>
              </a:rPr>
              <a:t>Elemento </a:t>
            </a:r>
            <a:r>
              <a:rPr lang="pt-BR" sz="1200" b="1" dirty="0">
                <a:solidFill>
                  <a:schemeClr val="tx1"/>
                </a:solidFill>
              </a:rPr>
              <a:t>*</a:t>
            </a:r>
            <a:r>
              <a:rPr lang="pt-BR" sz="1200" dirty="0" err="1">
                <a:solidFill>
                  <a:schemeClr val="tx1"/>
                </a:solidFill>
              </a:rPr>
              <a:t>aux</a:t>
            </a:r>
            <a:r>
              <a:rPr lang="pt-BR" sz="1200" b="1" dirty="0">
                <a:solidFill>
                  <a:schemeClr val="tx1"/>
                </a:solidFill>
              </a:rPr>
              <a:t>;</a:t>
            </a:r>
          </a:p>
          <a:p>
            <a:endParaRPr lang="pt-BR" sz="1200" b="1" dirty="0">
              <a:solidFill>
                <a:schemeClr val="tx1"/>
              </a:solidFill>
            </a:endParaRPr>
          </a:p>
          <a:p>
            <a:r>
              <a:rPr lang="pt-BR" sz="1200" b="1" dirty="0">
                <a:solidFill>
                  <a:schemeClr val="tx1"/>
                </a:solidFill>
              </a:rPr>
              <a:t>     </a:t>
            </a:r>
            <a:r>
              <a:rPr lang="pt-BR" sz="1200" dirty="0" err="1">
                <a:solidFill>
                  <a:schemeClr val="tx1"/>
                </a:solidFill>
              </a:rPr>
              <a:t>aux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b="1" dirty="0">
                <a:solidFill>
                  <a:schemeClr val="tx1"/>
                </a:solidFill>
              </a:rPr>
              <a:t>=</a:t>
            </a:r>
            <a:r>
              <a:rPr lang="pt-BR" sz="1200" dirty="0">
                <a:solidFill>
                  <a:schemeClr val="tx1"/>
                </a:solidFill>
              </a:rPr>
              <a:t> primeiro</a:t>
            </a:r>
            <a:r>
              <a:rPr lang="pt-BR" sz="1200" b="1" dirty="0">
                <a:solidFill>
                  <a:schemeClr val="tx1"/>
                </a:solidFill>
              </a:rPr>
              <a:t>;</a:t>
            </a:r>
          </a:p>
          <a:p>
            <a:r>
              <a:rPr lang="pt-BR" sz="1200" b="1" dirty="0">
                <a:solidFill>
                  <a:schemeClr val="tx1"/>
                </a:solidFill>
              </a:rPr>
              <a:t>     </a:t>
            </a:r>
          </a:p>
          <a:p>
            <a:r>
              <a:rPr lang="pt-BR" sz="1200" b="1" dirty="0">
                <a:solidFill>
                  <a:schemeClr val="tx1"/>
                </a:solidFill>
              </a:rPr>
              <a:t>     </a:t>
            </a:r>
            <a:r>
              <a:rPr lang="pt-BR" sz="1200" b="1" dirty="0" err="1">
                <a:solidFill>
                  <a:schemeClr val="tx1"/>
                </a:solidFill>
              </a:rPr>
              <a:t>while</a:t>
            </a:r>
            <a:r>
              <a:rPr lang="pt-BR" sz="1200" b="1" dirty="0">
                <a:solidFill>
                  <a:schemeClr val="tx1"/>
                </a:solidFill>
              </a:rPr>
              <a:t> (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aux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b="1" dirty="0">
                <a:solidFill>
                  <a:schemeClr val="tx1"/>
                </a:solidFill>
              </a:rPr>
              <a:t>!= NULL )</a:t>
            </a:r>
          </a:p>
          <a:p>
            <a:r>
              <a:rPr lang="pt-BR" sz="1200" b="1" dirty="0">
                <a:solidFill>
                  <a:schemeClr val="tx1"/>
                </a:solidFill>
              </a:rPr>
              <a:t>     {</a:t>
            </a:r>
          </a:p>
          <a:p>
            <a:endParaRPr lang="pt-BR" sz="1200" b="1" dirty="0">
              <a:solidFill>
                <a:schemeClr val="tx1"/>
              </a:solidFill>
            </a:endParaRPr>
          </a:p>
          <a:p>
            <a:r>
              <a:rPr lang="pt-BR" sz="1200" b="1" dirty="0">
                <a:solidFill>
                  <a:schemeClr val="tx1"/>
                </a:solidFill>
              </a:rPr>
              <a:t>         </a:t>
            </a:r>
            <a:r>
              <a:rPr lang="pt-BR" sz="1200" b="1" dirty="0" err="1">
                <a:solidFill>
                  <a:schemeClr val="tx1"/>
                </a:solidFill>
              </a:rPr>
              <a:t>printf</a:t>
            </a:r>
            <a:r>
              <a:rPr lang="pt-BR" sz="1200" b="1" dirty="0">
                <a:solidFill>
                  <a:schemeClr val="tx1"/>
                </a:solidFill>
              </a:rPr>
              <a:t> ("%s \n",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aux</a:t>
            </a:r>
            <a:r>
              <a:rPr lang="pt-BR" sz="1200" b="1" dirty="0">
                <a:solidFill>
                  <a:schemeClr val="tx1"/>
                </a:solidFill>
              </a:rPr>
              <a:t>-&gt;</a:t>
            </a:r>
            <a:r>
              <a:rPr lang="pt-BR" sz="1200" dirty="0" smtClean="0">
                <a:solidFill>
                  <a:schemeClr val="tx1"/>
                </a:solidFill>
              </a:rPr>
              <a:t>nome</a:t>
            </a:r>
            <a:r>
              <a:rPr lang="pt-BR" sz="1200" b="1" dirty="0" smtClean="0">
                <a:solidFill>
                  <a:schemeClr val="tx1"/>
                </a:solidFill>
              </a:rPr>
              <a:t>);</a:t>
            </a:r>
            <a:endParaRPr lang="pt-BR" sz="1200" b="1" dirty="0">
              <a:solidFill>
                <a:schemeClr val="tx1"/>
              </a:solidFill>
            </a:endParaRPr>
          </a:p>
          <a:p>
            <a:r>
              <a:rPr lang="pt-BR" sz="1200" b="1" dirty="0">
                <a:solidFill>
                  <a:schemeClr val="tx1"/>
                </a:solidFill>
              </a:rPr>
              <a:t>         </a:t>
            </a:r>
            <a:r>
              <a:rPr lang="pt-BR" sz="1200" dirty="0" err="1">
                <a:solidFill>
                  <a:schemeClr val="tx1"/>
                </a:solidFill>
              </a:rPr>
              <a:t>aux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b="1" dirty="0">
                <a:solidFill>
                  <a:schemeClr val="tx1"/>
                </a:solidFill>
              </a:rPr>
              <a:t>= </a:t>
            </a:r>
            <a:r>
              <a:rPr lang="pt-BR" sz="1200" dirty="0" err="1">
                <a:solidFill>
                  <a:schemeClr val="tx1"/>
                </a:solidFill>
              </a:rPr>
              <a:t>aux</a:t>
            </a:r>
            <a:r>
              <a:rPr lang="pt-BR" sz="1200" b="1" dirty="0">
                <a:solidFill>
                  <a:schemeClr val="tx1"/>
                </a:solidFill>
              </a:rPr>
              <a:t>-&gt;</a:t>
            </a:r>
            <a:r>
              <a:rPr lang="pt-BR" sz="1200" dirty="0" err="1">
                <a:solidFill>
                  <a:schemeClr val="tx1"/>
                </a:solidFill>
              </a:rPr>
              <a:t>proximo</a:t>
            </a:r>
            <a:r>
              <a:rPr lang="pt-BR" sz="1200" b="1" dirty="0">
                <a:solidFill>
                  <a:schemeClr val="tx1"/>
                </a:solidFill>
              </a:rPr>
              <a:t>;</a:t>
            </a:r>
          </a:p>
          <a:p>
            <a:endParaRPr lang="pt-BR" sz="1200" b="1" dirty="0">
              <a:solidFill>
                <a:schemeClr val="tx1"/>
              </a:solidFill>
            </a:endParaRPr>
          </a:p>
          <a:p>
            <a:r>
              <a:rPr lang="pt-BR" sz="1200" b="1" dirty="0">
                <a:solidFill>
                  <a:schemeClr val="tx1"/>
                </a:solidFill>
              </a:rPr>
              <a:t>     }</a:t>
            </a:r>
          </a:p>
          <a:p>
            <a:endParaRPr lang="pt-BR" sz="1200" b="1" dirty="0">
              <a:solidFill>
                <a:schemeClr val="tx1"/>
              </a:solidFill>
            </a:endParaRPr>
          </a:p>
          <a:p>
            <a:r>
              <a:rPr lang="pt-BR" sz="1200" b="1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771650" y="263525"/>
            <a:ext cx="7372350" cy="1093788"/>
          </a:xfrm>
        </p:spPr>
        <p:txBody>
          <a:bodyPr lIns="82945" tIns="41473" rIns="82945" bIns="41473">
            <a:normAutofit/>
          </a:bodyPr>
          <a:lstStyle/>
          <a:p>
            <a:pPr lvl="0"/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Pilha – Aplicações – Mais Exemplos</a:t>
            </a:r>
            <a:endParaRPr lang="pt-B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0" y="1357313"/>
            <a:ext cx="7699375" cy="4411662"/>
          </a:xfrm>
        </p:spPr>
        <p:txBody>
          <a:bodyPr lIns="82945" tIns="41473" rIns="82945" bIns="41473">
            <a:noAutofit/>
          </a:bodyPr>
          <a:lstStyle>
            <a:defPPr marL="425160" marR="0" lvl="0" indent="-320400" algn="l" hangingPunct="0">
              <a:lnSpc>
                <a:spcPct val="100000"/>
              </a:lnSpc>
              <a:spcBef>
                <a:spcPts val="0"/>
              </a:spcBef>
              <a:spcAft>
                <a:spcPts val="1423"/>
              </a:spcAft>
              <a:buClr>
                <a:srgbClr val="000080"/>
              </a:buClr>
              <a:buSzPct val="45000"/>
              <a:buFont typeface="Wingdings" pitchFamily="2"/>
              <a:buNone/>
              <a:tabLst>
                <a:tab pos="448920" algn="l"/>
                <a:tab pos="898200" algn="l"/>
                <a:tab pos="1347479" algn="l"/>
                <a:tab pos="1796759" algn="l"/>
                <a:tab pos="2245679" algn="l"/>
                <a:tab pos="2694960" algn="l"/>
                <a:tab pos="3144240" algn="l"/>
                <a:tab pos="3593520" algn="l"/>
                <a:tab pos="4042800" algn="l"/>
                <a:tab pos="4492079" algn="l"/>
                <a:tab pos="4941360" algn="l"/>
                <a:tab pos="5390640" algn="l"/>
                <a:tab pos="5839919" algn="l"/>
                <a:tab pos="6289199" algn="l"/>
                <a:tab pos="6738480" algn="l"/>
                <a:tab pos="7187759" algn="l"/>
                <a:tab pos="7637040" algn="l"/>
                <a:tab pos="8086320" algn="l"/>
                <a:tab pos="8535600" algn="l"/>
                <a:tab pos="8984880" algn="l"/>
              </a:tabLst>
              <a:defRPr lang="pt-BR" sz="32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defPPr>
            <a:lvl1pPr marL="425160" marR="0" lvl="0" indent="-320400" algn="l" hangingPunct="0">
              <a:lnSpc>
                <a:spcPct val="100000"/>
              </a:lnSpc>
              <a:spcBef>
                <a:spcPts val="0"/>
              </a:spcBef>
              <a:spcAft>
                <a:spcPts val="1423"/>
              </a:spcAft>
              <a:buClr>
                <a:srgbClr val="000080"/>
              </a:buClr>
              <a:buSzPct val="45000"/>
              <a:buFont typeface="Wingdings" pitchFamily="2"/>
              <a:buChar char=""/>
              <a:tabLst>
                <a:tab pos="448920" algn="l"/>
                <a:tab pos="898200" algn="l"/>
                <a:tab pos="1347479" algn="l"/>
                <a:tab pos="1796759" algn="l"/>
                <a:tab pos="2245679" algn="l"/>
                <a:tab pos="2694960" algn="l"/>
                <a:tab pos="3144240" algn="l"/>
                <a:tab pos="3593520" algn="l"/>
                <a:tab pos="4042800" algn="l"/>
                <a:tab pos="4492079" algn="l"/>
                <a:tab pos="4941360" algn="l"/>
                <a:tab pos="5390640" algn="l"/>
                <a:tab pos="5839919" algn="l"/>
                <a:tab pos="6289199" algn="l"/>
                <a:tab pos="6738480" algn="l"/>
                <a:tab pos="7187759" algn="l"/>
                <a:tab pos="7637040" algn="l"/>
                <a:tab pos="8086320" algn="l"/>
                <a:tab pos="8535600" algn="l"/>
                <a:tab pos="8984880" algn="l"/>
              </a:tabLst>
              <a:defRPr lang="pt-BR" sz="32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1pPr>
            <a:lvl2pPr marL="857160" marR="0" lvl="1" indent="-285840" algn="l" hangingPunct="0">
              <a:lnSpc>
                <a:spcPct val="100000"/>
              </a:lnSpc>
              <a:spcBef>
                <a:spcPts val="0"/>
              </a:spcBef>
              <a:spcAft>
                <a:spcPts val="1137"/>
              </a:spcAft>
              <a:buClr>
                <a:srgbClr val="000080"/>
              </a:buClr>
              <a:buSzPct val="75000"/>
              <a:buFont typeface="Symbol" pitchFamily="2"/>
              <a:buChar char=""/>
              <a:tabLst>
                <a:tab pos="898199" algn="l"/>
                <a:tab pos="1347479" algn="l"/>
                <a:tab pos="1796759" algn="l"/>
                <a:tab pos="2246038" algn="l"/>
                <a:tab pos="2695319" algn="l"/>
                <a:tab pos="3144598" algn="l"/>
                <a:tab pos="3593879" algn="l"/>
                <a:tab pos="4043159" algn="l"/>
                <a:tab pos="4492438" algn="l"/>
                <a:tab pos="4941719" algn="l"/>
                <a:tab pos="5390999" algn="l"/>
                <a:tab pos="5840279" algn="l"/>
                <a:tab pos="6289559" algn="l"/>
                <a:tab pos="6738839" algn="l"/>
                <a:tab pos="7187758" algn="l"/>
                <a:tab pos="7637039" algn="l"/>
                <a:tab pos="8086319" algn="l"/>
                <a:tab pos="8535599" algn="l"/>
                <a:tab pos="8984879" algn="l"/>
                <a:tab pos="9434159" algn="l"/>
              </a:tabLst>
              <a:defRPr lang="pt-BR" sz="28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2pPr>
            <a:lvl3pPr marL="1288800" marR="0" lvl="2" indent="-212760" algn="l" hangingPunct="0">
              <a:lnSpc>
                <a:spcPct val="100000"/>
              </a:lnSpc>
              <a:spcBef>
                <a:spcPts val="0"/>
              </a:spcBef>
              <a:spcAft>
                <a:spcPts val="848"/>
              </a:spcAft>
              <a:buClr>
                <a:srgbClr val="000080"/>
              </a:buClr>
              <a:buSzPct val="45000"/>
              <a:buFont typeface="Wingdings" pitchFamily="2"/>
              <a:buChar char=""/>
              <a:tabLst>
                <a:tab pos="1347480" algn="l"/>
                <a:tab pos="1796759" algn="l"/>
                <a:tab pos="2246039" algn="l"/>
                <a:tab pos="2695320" algn="l"/>
                <a:tab pos="3144239" algn="l"/>
                <a:tab pos="3593520" algn="l"/>
                <a:tab pos="4042800" algn="l"/>
                <a:tab pos="4492080" algn="l"/>
                <a:tab pos="4941359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40" algn="l"/>
                <a:tab pos="8086319" algn="l"/>
                <a:tab pos="8535600" algn="l"/>
                <a:tab pos="8984880" algn="l"/>
                <a:tab pos="9434160" algn="l"/>
                <a:tab pos="9883440" algn="l"/>
              </a:tabLst>
              <a:defRPr lang="pt-BR" sz="24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3pPr>
            <a:lvl4pPr marL="1720799" marR="0" lvl="3" indent="-209520" algn="l" hangingPunct="0">
              <a:lnSpc>
                <a:spcPct val="100000"/>
              </a:lnSpc>
              <a:spcBef>
                <a:spcPts val="0"/>
              </a:spcBef>
              <a:spcAft>
                <a:spcPts val="573"/>
              </a:spcAft>
              <a:buClr>
                <a:srgbClr val="000080"/>
              </a:buClr>
              <a:buSzPct val="75000"/>
              <a:buFont typeface="Symbol" pitchFamily="2"/>
              <a:buChar char=""/>
              <a:tabLst>
                <a:tab pos="1796760" algn="l"/>
                <a:tab pos="2246040" algn="l"/>
                <a:tab pos="2695320" algn="l"/>
                <a:tab pos="3144599" algn="l"/>
                <a:tab pos="3593880" algn="l"/>
                <a:tab pos="4043160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319" algn="l"/>
                <a:tab pos="8535600" algn="l"/>
                <a:tab pos="8984880" algn="l"/>
                <a:tab pos="9434159" algn="l"/>
                <a:tab pos="9883440" algn="l"/>
                <a:tab pos="10332719" algn="l"/>
              </a:tabLst>
              <a:defRPr lang="pt-BR" sz="22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4pPr>
            <a:lvl5pPr marL="2152440" marR="0" lvl="4" indent="-210960" algn="l" hangingPunct="0">
              <a:lnSpc>
                <a:spcPct val="100000"/>
              </a:lnSpc>
              <a:spcBef>
                <a:spcPts val="0"/>
              </a:spcBef>
              <a:spcAft>
                <a:spcPts val="286"/>
              </a:spcAft>
              <a:buClr>
                <a:srgbClr val="000080"/>
              </a:buClr>
              <a:buSzPct val="45000"/>
              <a:buFont typeface="Wingdings" pitchFamily="2"/>
              <a:buChar char=""/>
              <a:tabLst>
                <a:tab pos="2246040" algn="l"/>
                <a:tab pos="2695320" algn="l"/>
                <a:tab pos="3144599" algn="l"/>
                <a:tab pos="3593879" algn="l"/>
                <a:tab pos="4042800" algn="l"/>
                <a:tab pos="4492080" algn="l"/>
                <a:tab pos="4941360" algn="l"/>
                <a:tab pos="5390640" algn="l"/>
                <a:tab pos="5839919" algn="l"/>
                <a:tab pos="6289200" algn="l"/>
                <a:tab pos="6738480" algn="l"/>
                <a:tab pos="7187760" algn="l"/>
                <a:tab pos="7637040" algn="l"/>
                <a:tab pos="8086319" algn="l"/>
                <a:tab pos="8535600" algn="l"/>
                <a:tab pos="8984880" algn="l"/>
                <a:tab pos="9434160" algn="l"/>
                <a:tab pos="9883439" algn="l"/>
                <a:tab pos="10332720" algn="l"/>
                <a:tab pos="10782000" algn="l"/>
              </a:tabLst>
              <a:defRPr lang="pt-BR" sz="20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5pPr>
            <a:lvl6pPr marL="2152440" marR="0" lvl="5" indent="-210960" algn="l" hangingPunct="0">
              <a:lnSpc>
                <a:spcPct val="100000"/>
              </a:lnSpc>
              <a:spcBef>
                <a:spcPts val="0"/>
              </a:spcBef>
              <a:spcAft>
                <a:spcPts val="286"/>
              </a:spcAft>
              <a:buClr>
                <a:srgbClr val="000080"/>
              </a:buClr>
              <a:buSzPct val="45000"/>
              <a:buFont typeface="Wingdings" pitchFamily="2"/>
              <a:buChar char=""/>
              <a:tabLst>
                <a:tab pos="2246040" algn="l"/>
                <a:tab pos="2695320" algn="l"/>
                <a:tab pos="3144599" algn="l"/>
                <a:tab pos="3593879" algn="l"/>
                <a:tab pos="4042800" algn="l"/>
                <a:tab pos="4492080" algn="l"/>
                <a:tab pos="4941360" algn="l"/>
                <a:tab pos="5390640" algn="l"/>
                <a:tab pos="5839919" algn="l"/>
                <a:tab pos="6289200" algn="l"/>
                <a:tab pos="6738480" algn="l"/>
                <a:tab pos="7187760" algn="l"/>
                <a:tab pos="7637040" algn="l"/>
                <a:tab pos="8086319" algn="l"/>
                <a:tab pos="8535600" algn="l"/>
                <a:tab pos="8984880" algn="l"/>
                <a:tab pos="9434160" algn="l"/>
                <a:tab pos="9883439" algn="l"/>
                <a:tab pos="10332720" algn="l"/>
                <a:tab pos="10782000" algn="l"/>
              </a:tabLst>
              <a:defRPr lang="pt-BR" sz="20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6pPr>
            <a:lvl7pPr marL="2152440" marR="0" lvl="6" indent="-210960" algn="l" hangingPunct="0">
              <a:lnSpc>
                <a:spcPct val="100000"/>
              </a:lnSpc>
              <a:spcBef>
                <a:spcPts val="0"/>
              </a:spcBef>
              <a:spcAft>
                <a:spcPts val="286"/>
              </a:spcAft>
              <a:buClr>
                <a:srgbClr val="000080"/>
              </a:buClr>
              <a:buSzPct val="45000"/>
              <a:buFont typeface="Wingdings" pitchFamily="2"/>
              <a:buChar char=""/>
              <a:tabLst>
                <a:tab pos="2246040" algn="l"/>
                <a:tab pos="2695320" algn="l"/>
                <a:tab pos="3144599" algn="l"/>
                <a:tab pos="3593879" algn="l"/>
                <a:tab pos="4042800" algn="l"/>
                <a:tab pos="4492080" algn="l"/>
                <a:tab pos="4941360" algn="l"/>
                <a:tab pos="5390640" algn="l"/>
                <a:tab pos="5839919" algn="l"/>
                <a:tab pos="6289200" algn="l"/>
                <a:tab pos="6738480" algn="l"/>
                <a:tab pos="7187760" algn="l"/>
                <a:tab pos="7637040" algn="l"/>
                <a:tab pos="8086319" algn="l"/>
                <a:tab pos="8535600" algn="l"/>
                <a:tab pos="8984880" algn="l"/>
                <a:tab pos="9434160" algn="l"/>
                <a:tab pos="9883439" algn="l"/>
                <a:tab pos="10332720" algn="l"/>
                <a:tab pos="10782000" algn="l"/>
              </a:tabLst>
              <a:defRPr lang="pt-BR" sz="20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7pPr>
            <a:lvl8pPr marL="2152440" marR="0" lvl="7" indent="-210960" algn="l" hangingPunct="0">
              <a:lnSpc>
                <a:spcPct val="100000"/>
              </a:lnSpc>
              <a:spcBef>
                <a:spcPts val="0"/>
              </a:spcBef>
              <a:spcAft>
                <a:spcPts val="286"/>
              </a:spcAft>
              <a:buClr>
                <a:srgbClr val="000080"/>
              </a:buClr>
              <a:buSzPct val="45000"/>
              <a:buFont typeface="Wingdings" pitchFamily="2"/>
              <a:buChar char=""/>
              <a:tabLst>
                <a:tab pos="2246040" algn="l"/>
                <a:tab pos="2695320" algn="l"/>
                <a:tab pos="3144599" algn="l"/>
                <a:tab pos="3593879" algn="l"/>
                <a:tab pos="4042800" algn="l"/>
                <a:tab pos="4492080" algn="l"/>
                <a:tab pos="4941360" algn="l"/>
                <a:tab pos="5390640" algn="l"/>
                <a:tab pos="5839919" algn="l"/>
                <a:tab pos="6289200" algn="l"/>
                <a:tab pos="6738480" algn="l"/>
                <a:tab pos="7187760" algn="l"/>
                <a:tab pos="7637040" algn="l"/>
                <a:tab pos="8086319" algn="l"/>
                <a:tab pos="8535600" algn="l"/>
                <a:tab pos="8984880" algn="l"/>
                <a:tab pos="9434160" algn="l"/>
                <a:tab pos="9883439" algn="l"/>
                <a:tab pos="10332720" algn="l"/>
                <a:tab pos="10782000" algn="l"/>
              </a:tabLst>
              <a:defRPr lang="pt-BR" sz="20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0"/>
              </a:spcBef>
              <a:spcAft>
                <a:spcPts val="286"/>
              </a:spcAft>
              <a:buSzPct val="45000"/>
              <a:buFont typeface="StarSymbol"/>
              <a:buChar char="●"/>
              <a:tabLst>
                <a:tab pos="2246040" algn="l"/>
                <a:tab pos="2695320" algn="l"/>
                <a:tab pos="3144599" algn="l"/>
                <a:tab pos="3593879" algn="l"/>
                <a:tab pos="4042800" algn="l"/>
                <a:tab pos="4492080" algn="l"/>
                <a:tab pos="4941360" algn="l"/>
                <a:tab pos="5390640" algn="l"/>
                <a:tab pos="5839919" algn="l"/>
                <a:tab pos="6289200" algn="l"/>
                <a:tab pos="6738480" algn="l"/>
                <a:tab pos="7187760" algn="l"/>
                <a:tab pos="7637040" algn="l"/>
                <a:tab pos="8086319" algn="l"/>
                <a:tab pos="8535600" algn="l"/>
                <a:tab pos="8984880" algn="l"/>
                <a:tab pos="9434160" algn="l"/>
                <a:tab pos="9883439" algn="l"/>
                <a:tab pos="10332720" algn="l"/>
                <a:tab pos="10782000" algn="l"/>
              </a:tabLst>
              <a:defRPr lang="pt-BR" sz="20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pt-BR" sz="1600" dirty="0" smtClean="0"/>
              <a:t>#include &lt;</a:t>
            </a:r>
            <a:r>
              <a:rPr lang="pt-BR" sz="1600" dirty="0" err="1" smtClean="0"/>
              <a:t>stdio</a:t>
            </a:r>
            <a:r>
              <a:rPr lang="pt-BR" sz="1600" dirty="0" smtClean="0"/>
              <a:t>.h&gt;</a:t>
            </a:r>
          </a:p>
          <a:p>
            <a:pPr marL="0" indent="0">
              <a:spcAft>
                <a:spcPts val="0"/>
              </a:spcAft>
              <a:buNone/>
            </a:pPr>
            <a:endParaRPr lang="pt-BR" sz="1600" dirty="0" smtClean="0"/>
          </a:p>
          <a:p>
            <a:pPr marL="0" indent="0">
              <a:spcAft>
                <a:spcPts val="0"/>
              </a:spcAft>
              <a:buNone/>
            </a:pPr>
            <a:r>
              <a:rPr lang="pt-BR" sz="1600" dirty="0" err="1" smtClean="0"/>
              <a:t>typedef</a:t>
            </a:r>
            <a:r>
              <a:rPr lang="pt-BR" sz="1600" dirty="0" smtClean="0"/>
              <a:t> </a:t>
            </a:r>
            <a:r>
              <a:rPr lang="pt-BR" sz="1600" dirty="0" err="1" smtClean="0"/>
              <a:t>struct</a:t>
            </a:r>
            <a:r>
              <a:rPr lang="pt-BR" sz="1600" dirty="0" smtClean="0"/>
              <a:t> </a:t>
            </a:r>
            <a:r>
              <a:rPr lang="pt-BR" sz="1600" dirty="0" err="1" smtClean="0"/>
              <a:t>noh</a:t>
            </a:r>
            <a:r>
              <a:rPr lang="pt-BR" sz="1600" dirty="0" smtClean="0"/>
              <a:t> 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1600" dirty="0" smtClean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1600" dirty="0" smtClean="0"/>
              <a:t>     </a:t>
            </a:r>
            <a:r>
              <a:rPr lang="pt-BR" sz="1600" dirty="0" err="1" smtClean="0"/>
              <a:t>int</a:t>
            </a:r>
            <a:r>
              <a:rPr lang="pt-BR" sz="1600" dirty="0" smtClean="0"/>
              <a:t> </a:t>
            </a:r>
            <a:r>
              <a:rPr lang="pt-BR" sz="1600" dirty="0" err="1" smtClean="0"/>
              <a:t>info</a:t>
            </a:r>
            <a:r>
              <a:rPr lang="pt-BR" sz="1600" dirty="0" smtClean="0"/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1600" dirty="0" smtClean="0"/>
              <a:t>     </a:t>
            </a:r>
            <a:r>
              <a:rPr lang="pt-BR" sz="1600" dirty="0" err="1" smtClean="0"/>
              <a:t>struct</a:t>
            </a:r>
            <a:r>
              <a:rPr lang="pt-BR" sz="1600" dirty="0" smtClean="0"/>
              <a:t> </a:t>
            </a:r>
            <a:r>
              <a:rPr lang="pt-BR" sz="1600" dirty="0" err="1" smtClean="0"/>
              <a:t>noh</a:t>
            </a:r>
            <a:r>
              <a:rPr lang="pt-BR" sz="1600" dirty="0" smtClean="0"/>
              <a:t> *</a:t>
            </a:r>
            <a:r>
              <a:rPr lang="pt-BR" sz="1600" dirty="0" err="1" smtClean="0"/>
              <a:t>prox</a:t>
            </a:r>
            <a:r>
              <a:rPr lang="pt-BR" sz="1600" dirty="0" smtClean="0"/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1600" dirty="0" smtClean="0"/>
              <a:t>} </a:t>
            </a:r>
            <a:r>
              <a:rPr lang="pt-BR" sz="1600" dirty="0" err="1" smtClean="0"/>
              <a:t>tipoNo</a:t>
            </a:r>
            <a:r>
              <a:rPr lang="pt-BR" sz="1600" dirty="0" smtClean="0"/>
              <a:t>;</a:t>
            </a:r>
          </a:p>
          <a:p>
            <a:pPr marL="0" indent="0">
              <a:spcAft>
                <a:spcPts val="0"/>
              </a:spcAft>
              <a:buNone/>
            </a:pPr>
            <a:endParaRPr lang="pt-BR" sz="1600" dirty="0" smtClean="0"/>
          </a:p>
          <a:p>
            <a:pPr marL="0" indent="0">
              <a:spcAft>
                <a:spcPts val="0"/>
              </a:spcAft>
              <a:buNone/>
            </a:pPr>
            <a:r>
              <a:rPr lang="pt-BR" sz="1600" dirty="0" err="1" smtClean="0"/>
              <a:t>typedef</a:t>
            </a:r>
            <a:r>
              <a:rPr lang="pt-BR" sz="1600" dirty="0" smtClean="0"/>
              <a:t> </a:t>
            </a:r>
            <a:r>
              <a:rPr lang="pt-BR" sz="1600" dirty="0" err="1" smtClean="0"/>
              <a:t>struct</a:t>
            </a:r>
            <a:r>
              <a:rPr lang="pt-BR" sz="1600" dirty="0" smtClean="0"/>
              <a:t> pilha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1600" dirty="0" smtClean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1600" dirty="0" smtClean="0"/>
              <a:t>     </a:t>
            </a:r>
            <a:r>
              <a:rPr lang="pt-BR" sz="1600" dirty="0" err="1" smtClean="0"/>
              <a:t>tipoNo</a:t>
            </a:r>
            <a:r>
              <a:rPr lang="pt-BR" sz="1600" dirty="0" smtClean="0"/>
              <a:t>* topo;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1600" dirty="0" smtClean="0"/>
              <a:t>} </a:t>
            </a:r>
            <a:r>
              <a:rPr lang="pt-BR" sz="1600" dirty="0" err="1" smtClean="0"/>
              <a:t>tipoPilha</a:t>
            </a:r>
            <a:r>
              <a:rPr lang="pt-BR" sz="1600" dirty="0" smtClean="0"/>
              <a:t>;</a:t>
            </a:r>
          </a:p>
          <a:p>
            <a:pPr marL="0" indent="0">
              <a:spcAft>
                <a:spcPts val="0"/>
              </a:spcAft>
              <a:buNone/>
            </a:pPr>
            <a:endParaRPr lang="pt-BR" sz="1600" dirty="0" smtClean="0"/>
          </a:p>
          <a:p>
            <a:pPr marL="0" indent="0">
              <a:spcAft>
                <a:spcPts val="0"/>
              </a:spcAft>
              <a:buNone/>
            </a:pPr>
            <a:r>
              <a:rPr lang="pt-BR" sz="1600" dirty="0" err="1" smtClean="0"/>
              <a:t>tipoPilha</a:t>
            </a:r>
            <a:r>
              <a:rPr lang="pt-BR" sz="1600" dirty="0" smtClean="0"/>
              <a:t> * criar() 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1600" dirty="0" smtClean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1600" dirty="0" smtClean="0"/>
              <a:t>      </a:t>
            </a:r>
            <a:r>
              <a:rPr lang="pt-BR" sz="1600" dirty="0" err="1" smtClean="0"/>
              <a:t>tipoPilha</a:t>
            </a:r>
            <a:r>
              <a:rPr lang="pt-BR" sz="1600" dirty="0" smtClean="0"/>
              <a:t>* p;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1600" dirty="0" smtClean="0"/>
              <a:t>      p = (</a:t>
            </a:r>
            <a:r>
              <a:rPr lang="pt-BR" sz="1600" dirty="0" err="1" smtClean="0"/>
              <a:t>tipoPilha</a:t>
            </a:r>
            <a:r>
              <a:rPr lang="pt-BR" sz="1600" dirty="0" smtClean="0"/>
              <a:t> *) </a:t>
            </a:r>
            <a:r>
              <a:rPr lang="pt-BR" sz="1600" dirty="0" err="1" smtClean="0"/>
              <a:t>malloc</a:t>
            </a:r>
            <a:r>
              <a:rPr lang="pt-BR" sz="1600" dirty="0" smtClean="0"/>
              <a:t>(</a:t>
            </a:r>
            <a:r>
              <a:rPr lang="pt-BR" sz="1600" dirty="0" err="1" smtClean="0"/>
              <a:t>sizeof</a:t>
            </a:r>
            <a:r>
              <a:rPr lang="pt-BR" sz="1600" dirty="0" smtClean="0"/>
              <a:t>(</a:t>
            </a:r>
            <a:r>
              <a:rPr lang="pt-BR" sz="1600" dirty="0" err="1" smtClean="0"/>
              <a:t>tipoPilha</a:t>
            </a:r>
            <a:r>
              <a:rPr lang="pt-BR" sz="1600" dirty="0" smtClean="0"/>
              <a:t>));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1600" dirty="0" smtClean="0"/>
              <a:t>      p-&gt;topo = NULL;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1600" dirty="0" smtClean="0"/>
              <a:t>      </a:t>
            </a:r>
            <a:r>
              <a:rPr lang="pt-BR" sz="1600" dirty="0" err="1" smtClean="0"/>
              <a:t>return</a:t>
            </a:r>
            <a:r>
              <a:rPr lang="pt-BR" sz="1600" dirty="0" smtClean="0"/>
              <a:t> p;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1600" dirty="0" smtClean="0"/>
              <a:t>}</a:t>
            </a:r>
            <a:endParaRPr lang="pt-BR"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771650" y="263525"/>
            <a:ext cx="7372350" cy="1093788"/>
          </a:xfrm>
        </p:spPr>
        <p:txBody>
          <a:bodyPr lIns="82945" tIns="41473" rIns="82945" bIns="41473">
            <a:normAutofit/>
          </a:bodyPr>
          <a:lstStyle/>
          <a:p>
            <a:pPr lvl="0"/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Pilha – Aplicações – Mais Exemplos</a:t>
            </a:r>
            <a:endParaRPr lang="pt-B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0" y="1357313"/>
            <a:ext cx="7699375" cy="4411662"/>
          </a:xfrm>
        </p:spPr>
        <p:txBody>
          <a:bodyPr vert="horz" lIns="82945" tIns="41473" rIns="82945" bIns="41473">
            <a:normAutofit/>
          </a:bodyPr>
          <a:lstStyle>
            <a:defPPr marL="425160" marR="0" lvl="0" indent="-320400" algn="l" hangingPunct="0">
              <a:lnSpc>
                <a:spcPct val="100000"/>
              </a:lnSpc>
              <a:spcBef>
                <a:spcPts val="0"/>
              </a:spcBef>
              <a:spcAft>
                <a:spcPts val="1423"/>
              </a:spcAft>
              <a:buClr>
                <a:srgbClr val="000080"/>
              </a:buClr>
              <a:buSzPct val="45000"/>
              <a:buFont typeface="Wingdings" pitchFamily="2"/>
              <a:buNone/>
              <a:tabLst>
                <a:tab pos="448920" algn="l"/>
                <a:tab pos="898200" algn="l"/>
                <a:tab pos="1347479" algn="l"/>
                <a:tab pos="1796759" algn="l"/>
                <a:tab pos="2245679" algn="l"/>
                <a:tab pos="2694960" algn="l"/>
                <a:tab pos="3144240" algn="l"/>
                <a:tab pos="3593520" algn="l"/>
                <a:tab pos="4042800" algn="l"/>
                <a:tab pos="4492079" algn="l"/>
                <a:tab pos="4941360" algn="l"/>
                <a:tab pos="5390640" algn="l"/>
                <a:tab pos="5839919" algn="l"/>
                <a:tab pos="6289199" algn="l"/>
                <a:tab pos="6738480" algn="l"/>
                <a:tab pos="7187759" algn="l"/>
                <a:tab pos="7637040" algn="l"/>
                <a:tab pos="8086320" algn="l"/>
                <a:tab pos="8535600" algn="l"/>
                <a:tab pos="8984880" algn="l"/>
              </a:tabLst>
              <a:defRPr lang="pt-BR" sz="32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defPPr>
            <a:lvl1pPr marL="425160" marR="0" lvl="0" indent="-320400" algn="l" hangingPunct="0">
              <a:lnSpc>
                <a:spcPct val="100000"/>
              </a:lnSpc>
              <a:spcBef>
                <a:spcPts val="0"/>
              </a:spcBef>
              <a:spcAft>
                <a:spcPts val="1423"/>
              </a:spcAft>
              <a:buClr>
                <a:srgbClr val="000080"/>
              </a:buClr>
              <a:buSzPct val="45000"/>
              <a:buFont typeface="Wingdings" pitchFamily="2"/>
              <a:buChar char=""/>
              <a:tabLst>
                <a:tab pos="448920" algn="l"/>
                <a:tab pos="898200" algn="l"/>
                <a:tab pos="1347479" algn="l"/>
                <a:tab pos="1796759" algn="l"/>
                <a:tab pos="2245679" algn="l"/>
                <a:tab pos="2694960" algn="l"/>
                <a:tab pos="3144240" algn="l"/>
                <a:tab pos="3593520" algn="l"/>
                <a:tab pos="4042800" algn="l"/>
                <a:tab pos="4492079" algn="l"/>
                <a:tab pos="4941360" algn="l"/>
                <a:tab pos="5390640" algn="l"/>
                <a:tab pos="5839919" algn="l"/>
                <a:tab pos="6289199" algn="l"/>
                <a:tab pos="6738480" algn="l"/>
                <a:tab pos="7187759" algn="l"/>
                <a:tab pos="7637040" algn="l"/>
                <a:tab pos="8086320" algn="l"/>
                <a:tab pos="8535600" algn="l"/>
                <a:tab pos="8984880" algn="l"/>
              </a:tabLst>
              <a:defRPr lang="pt-BR" sz="32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1pPr>
            <a:lvl2pPr marL="857160" marR="0" lvl="1" indent="-285840" algn="l" hangingPunct="0">
              <a:lnSpc>
                <a:spcPct val="100000"/>
              </a:lnSpc>
              <a:spcBef>
                <a:spcPts val="0"/>
              </a:spcBef>
              <a:spcAft>
                <a:spcPts val="1137"/>
              </a:spcAft>
              <a:buClr>
                <a:srgbClr val="000080"/>
              </a:buClr>
              <a:buSzPct val="75000"/>
              <a:buFont typeface="Symbol" pitchFamily="2"/>
              <a:buChar char=""/>
              <a:tabLst>
                <a:tab pos="898199" algn="l"/>
                <a:tab pos="1347479" algn="l"/>
                <a:tab pos="1796759" algn="l"/>
                <a:tab pos="2246038" algn="l"/>
                <a:tab pos="2695319" algn="l"/>
                <a:tab pos="3144598" algn="l"/>
                <a:tab pos="3593879" algn="l"/>
                <a:tab pos="4043159" algn="l"/>
                <a:tab pos="4492438" algn="l"/>
                <a:tab pos="4941719" algn="l"/>
                <a:tab pos="5390999" algn="l"/>
                <a:tab pos="5840279" algn="l"/>
                <a:tab pos="6289559" algn="l"/>
                <a:tab pos="6738839" algn="l"/>
                <a:tab pos="7187758" algn="l"/>
                <a:tab pos="7637039" algn="l"/>
                <a:tab pos="8086319" algn="l"/>
                <a:tab pos="8535599" algn="l"/>
                <a:tab pos="8984879" algn="l"/>
                <a:tab pos="9434159" algn="l"/>
              </a:tabLst>
              <a:defRPr lang="pt-BR" sz="28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2pPr>
            <a:lvl3pPr marL="1288800" marR="0" lvl="2" indent="-212760" algn="l" hangingPunct="0">
              <a:lnSpc>
                <a:spcPct val="100000"/>
              </a:lnSpc>
              <a:spcBef>
                <a:spcPts val="0"/>
              </a:spcBef>
              <a:spcAft>
                <a:spcPts val="848"/>
              </a:spcAft>
              <a:buClr>
                <a:srgbClr val="000080"/>
              </a:buClr>
              <a:buSzPct val="45000"/>
              <a:buFont typeface="Wingdings" pitchFamily="2"/>
              <a:buChar char=""/>
              <a:tabLst>
                <a:tab pos="1347480" algn="l"/>
                <a:tab pos="1796759" algn="l"/>
                <a:tab pos="2246039" algn="l"/>
                <a:tab pos="2695320" algn="l"/>
                <a:tab pos="3144239" algn="l"/>
                <a:tab pos="3593520" algn="l"/>
                <a:tab pos="4042800" algn="l"/>
                <a:tab pos="4492080" algn="l"/>
                <a:tab pos="4941359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40" algn="l"/>
                <a:tab pos="8086319" algn="l"/>
                <a:tab pos="8535600" algn="l"/>
                <a:tab pos="8984880" algn="l"/>
                <a:tab pos="9434160" algn="l"/>
                <a:tab pos="9883440" algn="l"/>
              </a:tabLst>
              <a:defRPr lang="pt-BR" sz="24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3pPr>
            <a:lvl4pPr marL="1720799" marR="0" lvl="3" indent="-209520" algn="l" hangingPunct="0">
              <a:lnSpc>
                <a:spcPct val="100000"/>
              </a:lnSpc>
              <a:spcBef>
                <a:spcPts val="0"/>
              </a:spcBef>
              <a:spcAft>
                <a:spcPts val="573"/>
              </a:spcAft>
              <a:buClr>
                <a:srgbClr val="000080"/>
              </a:buClr>
              <a:buSzPct val="75000"/>
              <a:buFont typeface="Symbol" pitchFamily="2"/>
              <a:buChar char=""/>
              <a:tabLst>
                <a:tab pos="1796760" algn="l"/>
                <a:tab pos="2246040" algn="l"/>
                <a:tab pos="2695320" algn="l"/>
                <a:tab pos="3144599" algn="l"/>
                <a:tab pos="3593880" algn="l"/>
                <a:tab pos="4043160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319" algn="l"/>
                <a:tab pos="8535600" algn="l"/>
                <a:tab pos="8984880" algn="l"/>
                <a:tab pos="9434159" algn="l"/>
                <a:tab pos="9883440" algn="l"/>
                <a:tab pos="10332719" algn="l"/>
              </a:tabLst>
              <a:defRPr lang="pt-BR" sz="22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4pPr>
            <a:lvl5pPr marL="2152440" marR="0" lvl="4" indent="-210960" algn="l" hangingPunct="0">
              <a:lnSpc>
                <a:spcPct val="100000"/>
              </a:lnSpc>
              <a:spcBef>
                <a:spcPts val="0"/>
              </a:spcBef>
              <a:spcAft>
                <a:spcPts val="286"/>
              </a:spcAft>
              <a:buClr>
                <a:srgbClr val="000080"/>
              </a:buClr>
              <a:buSzPct val="45000"/>
              <a:buFont typeface="Wingdings" pitchFamily="2"/>
              <a:buChar char=""/>
              <a:tabLst>
                <a:tab pos="2246040" algn="l"/>
                <a:tab pos="2695320" algn="l"/>
                <a:tab pos="3144599" algn="l"/>
                <a:tab pos="3593879" algn="l"/>
                <a:tab pos="4042800" algn="l"/>
                <a:tab pos="4492080" algn="l"/>
                <a:tab pos="4941360" algn="l"/>
                <a:tab pos="5390640" algn="l"/>
                <a:tab pos="5839919" algn="l"/>
                <a:tab pos="6289200" algn="l"/>
                <a:tab pos="6738480" algn="l"/>
                <a:tab pos="7187760" algn="l"/>
                <a:tab pos="7637040" algn="l"/>
                <a:tab pos="8086319" algn="l"/>
                <a:tab pos="8535600" algn="l"/>
                <a:tab pos="8984880" algn="l"/>
                <a:tab pos="9434160" algn="l"/>
                <a:tab pos="9883439" algn="l"/>
                <a:tab pos="10332720" algn="l"/>
                <a:tab pos="10782000" algn="l"/>
              </a:tabLst>
              <a:defRPr lang="pt-BR" sz="20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5pPr>
            <a:lvl6pPr marL="2152440" marR="0" lvl="5" indent="-210960" algn="l" hangingPunct="0">
              <a:lnSpc>
                <a:spcPct val="100000"/>
              </a:lnSpc>
              <a:spcBef>
                <a:spcPts val="0"/>
              </a:spcBef>
              <a:spcAft>
                <a:spcPts val="286"/>
              </a:spcAft>
              <a:buClr>
                <a:srgbClr val="000080"/>
              </a:buClr>
              <a:buSzPct val="45000"/>
              <a:buFont typeface="Wingdings" pitchFamily="2"/>
              <a:buChar char=""/>
              <a:tabLst>
                <a:tab pos="2246040" algn="l"/>
                <a:tab pos="2695320" algn="l"/>
                <a:tab pos="3144599" algn="l"/>
                <a:tab pos="3593879" algn="l"/>
                <a:tab pos="4042800" algn="l"/>
                <a:tab pos="4492080" algn="l"/>
                <a:tab pos="4941360" algn="l"/>
                <a:tab pos="5390640" algn="l"/>
                <a:tab pos="5839919" algn="l"/>
                <a:tab pos="6289200" algn="l"/>
                <a:tab pos="6738480" algn="l"/>
                <a:tab pos="7187760" algn="l"/>
                <a:tab pos="7637040" algn="l"/>
                <a:tab pos="8086319" algn="l"/>
                <a:tab pos="8535600" algn="l"/>
                <a:tab pos="8984880" algn="l"/>
                <a:tab pos="9434160" algn="l"/>
                <a:tab pos="9883439" algn="l"/>
                <a:tab pos="10332720" algn="l"/>
                <a:tab pos="10782000" algn="l"/>
              </a:tabLst>
              <a:defRPr lang="pt-BR" sz="20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6pPr>
            <a:lvl7pPr marL="2152440" marR="0" lvl="6" indent="-210960" algn="l" hangingPunct="0">
              <a:lnSpc>
                <a:spcPct val="100000"/>
              </a:lnSpc>
              <a:spcBef>
                <a:spcPts val="0"/>
              </a:spcBef>
              <a:spcAft>
                <a:spcPts val="286"/>
              </a:spcAft>
              <a:buClr>
                <a:srgbClr val="000080"/>
              </a:buClr>
              <a:buSzPct val="45000"/>
              <a:buFont typeface="Wingdings" pitchFamily="2"/>
              <a:buChar char=""/>
              <a:tabLst>
                <a:tab pos="2246040" algn="l"/>
                <a:tab pos="2695320" algn="l"/>
                <a:tab pos="3144599" algn="l"/>
                <a:tab pos="3593879" algn="l"/>
                <a:tab pos="4042800" algn="l"/>
                <a:tab pos="4492080" algn="l"/>
                <a:tab pos="4941360" algn="l"/>
                <a:tab pos="5390640" algn="l"/>
                <a:tab pos="5839919" algn="l"/>
                <a:tab pos="6289200" algn="l"/>
                <a:tab pos="6738480" algn="l"/>
                <a:tab pos="7187760" algn="l"/>
                <a:tab pos="7637040" algn="l"/>
                <a:tab pos="8086319" algn="l"/>
                <a:tab pos="8535600" algn="l"/>
                <a:tab pos="8984880" algn="l"/>
                <a:tab pos="9434160" algn="l"/>
                <a:tab pos="9883439" algn="l"/>
                <a:tab pos="10332720" algn="l"/>
                <a:tab pos="10782000" algn="l"/>
              </a:tabLst>
              <a:defRPr lang="pt-BR" sz="20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7pPr>
            <a:lvl8pPr marL="2152440" marR="0" lvl="7" indent="-210960" algn="l" hangingPunct="0">
              <a:lnSpc>
                <a:spcPct val="100000"/>
              </a:lnSpc>
              <a:spcBef>
                <a:spcPts val="0"/>
              </a:spcBef>
              <a:spcAft>
                <a:spcPts val="286"/>
              </a:spcAft>
              <a:buClr>
                <a:srgbClr val="000080"/>
              </a:buClr>
              <a:buSzPct val="45000"/>
              <a:buFont typeface="Wingdings" pitchFamily="2"/>
              <a:buChar char=""/>
              <a:tabLst>
                <a:tab pos="2246040" algn="l"/>
                <a:tab pos="2695320" algn="l"/>
                <a:tab pos="3144599" algn="l"/>
                <a:tab pos="3593879" algn="l"/>
                <a:tab pos="4042800" algn="l"/>
                <a:tab pos="4492080" algn="l"/>
                <a:tab pos="4941360" algn="l"/>
                <a:tab pos="5390640" algn="l"/>
                <a:tab pos="5839919" algn="l"/>
                <a:tab pos="6289200" algn="l"/>
                <a:tab pos="6738480" algn="l"/>
                <a:tab pos="7187760" algn="l"/>
                <a:tab pos="7637040" algn="l"/>
                <a:tab pos="8086319" algn="l"/>
                <a:tab pos="8535600" algn="l"/>
                <a:tab pos="8984880" algn="l"/>
                <a:tab pos="9434160" algn="l"/>
                <a:tab pos="9883439" algn="l"/>
                <a:tab pos="10332720" algn="l"/>
                <a:tab pos="10782000" algn="l"/>
              </a:tabLst>
              <a:defRPr lang="pt-BR" sz="20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0"/>
              </a:spcBef>
              <a:spcAft>
                <a:spcPts val="286"/>
              </a:spcAft>
              <a:buSzPct val="45000"/>
              <a:buFont typeface="StarSymbol"/>
              <a:buChar char="●"/>
              <a:tabLst>
                <a:tab pos="2246040" algn="l"/>
                <a:tab pos="2695320" algn="l"/>
                <a:tab pos="3144599" algn="l"/>
                <a:tab pos="3593879" algn="l"/>
                <a:tab pos="4042800" algn="l"/>
                <a:tab pos="4492080" algn="l"/>
                <a:tab pos="4941360" algn="l"/>
                <a:tab pos="5390640" algn="l"/>
                <a:tab pos="5839919" algn="l"/>
                <a:tab pos="6289200" algn="l"/>
                <a:tab pos="6738480" algn="l"/>
                <a:tab pos="7187760" algn="l"/>
                <a:tab pos="7637040" algn="l"/>
                <a:tab pos="8086319" algn="l"/>
                <a:tab pos="8535600" algn="l"/>
                <a:tab pos="8984880" algn="l"/>
                <a:tab pos="9434160" algn="l"/>
                <a:tab pos="9883439" algn="l"/>
                <a:tab pos="10332720" algn="l"/>
                <a:tab pos="10782000" algn="l"/>
              </a:tabLst>
              <a:defRPr lang="pt-BR" sz="20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/>
              <a:t>push</a:t>
            </a:r>
            <a:r>
              <a:rPr lang="pt-BR" sz="2000" dirty="0" smtClean="0"/>
              <a:t>(</a:t>
            </a:r>
            <a:r>
              <a:rPr lang="pt-BR" sz="2000" dirty="0" err="1" smtClean="0"/>
              <a:t>tipoPilha</a:t>
            </a:r>
            <a:r>
              <a:rPr lang="pt-BR" sz="2000" dirty="0" smtClean="0"/>
              <a:t> *p, </a:t>
            </a:r>
            <a:r>
              <a:rPr lang="pt-BR" sz="2000" dirty="0" err="1" smtClean="0"/>
              <a:t>int</a:t>
            </a:r>
            <a:r>
              <a:rPr lang="pt-BR" sz="2000" dirty="0" smtClean="0"/>
              <a:t> x)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2000" dirty="0" smtClean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2000" dirty="0" smtClean="0"/>
              <a:t>      </a:t>
            </a:r>
            <a:r>
              <a:rPr lang="pt-BR" sz="2000" dirty="0" err="1" smtClean="0"/>
              <a:t>tipoNo</a:t>
            </a:r>
            <a:r>
              <a:rPr lang="pt-BR" sz="2000" dirty="0" smtClean="0"/>
              <a:t>* </a:t>
            </a:r>
            <a:r>
              <a:rPr lang="pt-BR" sz="2000" dirty="0" err="1" smtClean="0"/>
              <a:t>aux</a:t>
            </a:r>
            <a:r>
              <a:rPr lang="pt-BR" sz="2000" dirty="0" smtClean="0"/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2000" dirty="0" smtClean="0"/>
              <a:t>      </a:t>
            </a:r>
            <a:r>
              <a:rPr lang="pt-BR" sz="2000" dirty="0" err="1" smtClean="0"/>
              <a:t>aux</a:t>
            </a:r>
            <a:r>
              <a:rPr lang="pt-BR" sz="2000" dirty="0" smtClean="0"/>
              <a:t> = (</a:t>
            </a:r>
            <a:r>
              <a:rPr lang="pt-BR" sz="2000" dirty="0" err="1" smtClean="0"/>
              <a:t>tipoNo</a:t>
            </a:r>
            <a:r>
              <a:rPr lang="pt-BR" sz="2000" dirty="0" smtClean="0"/>
              <a:t> *) </a:t>
            </a:r>
            <a:r>
              <a:rPr lang="pt-BR" sz="2000" dirty="0" err="1" smtClean="0"/>
              <a:t>malloc</a:t>
            </a:r>
            <a:r>
              <a:rPr lang="pt-BR" sz="2000" dirty="0" smtClean="0"/>
              <a:t>(</a:t>
            </a:r>
            <a:r>
              <a:rPr lang="pt-BR" sz="2000" dirty="0" err="1" smtClean="0"/>
              <a:t>sizeof</a:t>
            </a:r>
            <a:r>
              <a:rPr lang="pt-BR" sz="2000" dirty="0" smtClean="0"/>
              <a:t>(</a:t>
            </a:r>
            <a:r>
              <a:rPr lang="pt-BR" sz="2000" dirty="0" err="1" smtClean="0"/>
              <a:t>tipoNo</a:t>
            </a:r>
            <a:r>
              <a:rPr lang="pt-BR" sz="2000" dirty="0" smtClean="0"/>
              <a:t>));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2000" dirty="0" smtClean="0"/>
              <a:t>      </a:t>
            </a:r>
            <a:r>
              <a:rPr lang="pt-BR" sz="2000" dirty="0" err="1" smtClean="0"/>
              <a:t>aux</a:t>
            </a:r>
            <a:r>
              <a:rPr lang="pt-BR" sz="2000" dirty="0" smtClean="0"/>
              <a:t>-&gt;</a:t>
            </a:r>
            <a:r>
              <a:rPr lang="pt-BR" sz="2000" dirty="0" err="1" smtClean="0"/>
              <a:t>info</a:t>
            </a:r>
            <a:r>
              <a:rPr lang="pt-BR" sz="2000" dirty="0" smtClean="0"/>
              <a:t> = x;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2000" dirty="0" smtClean="0"/>
              <a:t>      </a:t>
            </a:r>
            <a:r>
              <a:rPr lang="pt-BR" sz="2000" dirty="0" err="1" smtClean="0"/>
              <a:t>aux</a:t>
            </a:r>
            <a:r>
              <a:rPr lang="pt-BR" sz="2000" dirty="0" smtClean="0"/>
              <a:t>-&gt;</a:t>
            </a:r>
            <a:r>
              <a:rPr lang="pt-BR" sz="2000" dirty="0" err="1" smtClean="0"/>
              <a:t>prox</a:t>
            </a:r>
            <a:r>
              <a:rPr lang="pt-BR" sz="2000" dirty="0" smtClean="0"/>
              <a:t> = p-&gt;topo;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2000" dirty="0" smtClean="0"/>
              <a:t>      p-&gt;topo = </a:t>
            </a:r>
            <a:r>
              <a:rPr lang="pt-BR" sz="2000" dirty="0" err="1" smtClean="0"/>
              <a:t>aux</a:t>
            </a:r>
            <a:r>
              <a:rPr lang="pt-BR" sz="2000" dirty="0" smtClean="0"/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2000" dirty="0" smtClean="0"/>
              <a:t>}</a:t>
            </a:r>
          </a:p>
          <a:p>
            <a:pPr marL="0" indent="0">
              <a:spcAft>
                <a:spcPts val="0"/>
              </a:spcAft>
              <a:buNone/>
            </a:pPr>
            <a:endParaRPr lang="pt-BR" sz="2000" dirty="0" smtClean="0"/>
          </a:p>
          <a:p>
            <a:pPr marL="0" indent="0">
              <a:spcAft>
                <a:spcPts val="0"/>
              </a:spcAft>
              <a:buNone/>
            </a:pPr>
            <a:endParaRPr lang="pt-BR" sz="2000" dirty="0" err="1" smtClean="0"/>
          </a:p>
          <a:p>
            <a:pPr marL="0" indent="0">
              <a:spcAft>
                <a:spcPts val="0"/>
              </a:spcAft>
              <a:buNone/>
            </a:pPr>
            <a:r>
              <a:rPr lang="pt-BR" sz="2000" dirty="0" err="1" smtClean="0"/>
              <a:t>int vazia(tipoPilha</a:t>
            </a:r>
            <a:r>
              <a:rPr lang="pt-BR" sz="2000" dirty="0" smtClean="0"/>
              <a:t> *p)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2000" dirty="0" smtClean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2000" dirty="0" smtClean="0"/>
              <a:t>      </a:t>
            </a:r>
            <a:r>
              <a:rPr lang="pt-BR" sz="2000" dirty="0" err="1" smtClean="0"/>
              <a:t>return</a:t>
            </a:r>
            <a:r>
              <a:rPr lang="pt-BR" sz="2000" dirty="0" smtClean="0"/>
              <a:t> (p-&gt;topo == NULL);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2000" dirty="0" smtClean="0"/>
              <a:t>}</a:t>
            </a:r>
          </a:p>
          <a:p>
            <a:pPr marL="0" indent="0">
              <a:spcAft>
                <a:spcPts val="0"/>
              </a:spcAft>
              <a:buNone/>
            </a:pPr>
            <a:endParaRPr lang="pt-BR" sz="2000" dirty="0" smtClean="0"/>
          </a:p>
          <a:p>
            <a:pPr marL="0" indent="0">
              <a:spcAft>
                <a:spcPts val="0"/>
              </a:spcAft>
              <a:buNone/>
            </a:pPr>
            <a:endParaRPr lang="pt-BR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771650" y="263525"/>
            <a:ext cx="7372350" cy="1093788"/>
          </a:xfrm>
        </p:spPr>
        <p:txBody>
          <a:bodyPr lIns="82945" tIns="41473" rIns="82945" bIns="41473">
            <a:normAutofit/>
          </a:bodyPr>
          <a:lstStyle/>
          <a:p>
            <a:pPr lvl="0"/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Pilha – Aplicações – Mais Exemplos</a:t>
            </a:r>
            <a:endParaRPr lang="pt-B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0" y="1357313"/>
            <a:ext cx="7699375" cy="4411662"/>
          </a:xfrm>
        </p:spPr>
        <p:txBody>
          <a:bodyPr vert="horz" lIns="82945" tIns="41473" rIns="82945" bIns="41473">
            <a:noAutofit/>
          </a:bodyPr>
          <a:lstStyle>
            <a:defPPr marL="425160" marR="0" lvl="0" indent="-320400" algn="l" hangingPunct="0">
              <a:lnSpc>
                <a:spcPct val="100000"/>
              </a:lnSpc>
              <a:spcBef>
                <a:spcPts val="0"/>
              </a:spcBef>
              <a:spcAft>
                <a:spcPts val="1423"/>
              </a:spcAft>
              <a:buClr>
                <a:srgbClr val="000080"/>
              </a:buClr>
              <a:buSzPct val="45000"/>
              <a:buFont typeface="Wingdings" pitchFamily="2"/>
              <a:buNone/>
              <a:tabLst>
                <a:tab pos="448920" algn="l"/>
                <a:tab pos="898200" algn="l"/>
                <a:tab pos="1347479" algn="l"/>
                <a:tab pos="1796759" algn="l"/>
                <a:tab pos="2245679" algn="l"/>
                <a:tab pos="2694960" algn="l"/>
                <a:tab pos="3144240" algn="l"/>
                <a:tab pos="3593520" algn="l"/>
                <a:tab pos="4042800" algn="l"/>
                <a:tab pos="4492079" algn="l"/>
                <a:tab pos="4941360" algn="l"/>
                <a:tab pos="5390640" algn="l"/>
                <a:tab pos="5839919" algn="l"/>
                <a:tab pos="6289199" algn="l"/>
                <a:tab pos="6738480" algn="l"/>
                <a:tab pos="7187759" algn="l"/>
                <a:tab pos="7637040" algn="l"/>
                <a:tab pos="8086320" algn="l"/>
                <a:tab pos="8535600" algn="l"/>
                <a:tab pos="8984880" algn="l"/>
              </a:tabLst>
              <a:defRPr lang="pt-BR" sz="32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defPPr>
            <a:lvl1pPr marL="425160" marR="0" lvl="0" indent="-320400" algn="l" hangingPunct="0">
              <a:lnSpc>
                <a:spcPct val="100000"/>
              </a:lnSpc>
              <a:spcBef>
                <a:spcPts val="0"/>
              </a:spcBef>
              <a:spcAft>
                <a:spcPts val="1423"/>
              </a:spcAft>
              <a:buClr>
                <a:srgbClr val="000080"/>
              </a:buClr>
              <a:buSzPct val="45000"/>
              <a:buFont typeface="Wingdings" pitchFamily="2"/>
              <a:buChar char=""/>
              <a:tabLst>
                <a:tab pos="448920" algn="l"/>
                <a:tab pos="898200" algn="l"/>
                <a:tab pos="1347479" algn="l"/>
                <a:tab pos="1796759" algn="l"/>
                <a:tab pos="2245679" algn="l"/>
                <a:tab pos="2694960" algn="l"/>
                <a:tab pos="3144240" algn="l"/>
                <a:tab pos="3593520" algn="l"/>
                <a:tab pos="4042800" algn="l"/>
                <a:tab pos="4492079" algn="l"/>
                <a:tab pos="4941360" algn="l"/>
                <a:tab pos="5390640" algn="l"/>
                <a:tab pos="5839919" algn="l"/>
                <a:tab pos="6289199" algn="l"/>
                <a:tab pos="6738480" algn="l"/>
                <a:tab pos="7187759" algn="l"/>
                <a:tab pos="7637040" algn="l"/>
                <a:tab pos="8086320" algn="l"/>
                <a:tab pos="8535600" algn="l"/>
                <a:tab pos="8984880" algn="l"/>
              </a:tabLst>
              <a:defRPr lang="pt-BR" sz="32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1pPr>
            <a:lvl2pPr marL="857160" marR="0" lvl="1" indent="-285840" algn="l" hangingPunct="0">
              <a:lnSpc>
                <a:spcPct val="100000"/>
              </a:lnSpc>
              <a:spcBef>
                <a:spcPts val="0"/>
              </a:spcBef>
              <a:spcAft>
                <a:spcPts val="1137"/>
              </a:spcAft>
              <a:buClr>
                <a:srgbClr val="000080"/>
              </a:buClr>
              <a:buSzPct val="75000"/>
              <a:buFont typeface="Symbol" pitchFamily="2"/>
              <a:buChar char=""/>
              <a:tabLst>
                <a:tab pos="898199" algn="l"/>
                <a:tab pos="1347479" algn="l"/>
                <a:tab pos="1796759" algn="l"/>
                <a:tab pos="2246038" algn="l"/>
                <a:tab pos="2695319" algn="l"/>
                <a:tab pos="3144598" algn="l"/>
                <a:tab pos="3593879" algn="l"/>
                <a:tab pos="4043159" algn="l"/>
                <a:tab pos="4492438" algn="l"/>
                <a:tab pos="4941719" algn="l"/>
                <a:tab pos="5390999" algn="l"/>
                <a:tab pos="5840279" algn="l"/>
                <a:tab pos="6289559" algn="l"/>
                <a:tab pos="6738839" algn="l"/>
                <a:tab pos="7187758" algn="l"/>
                <a:tab pos="7637039" algn="l"/>
                <a:tab pos="8086319" algn="l"/>
                <a:tab pos="8535599" algn="l"/>
                <a:tab pos="8984879" algn="l"/>
                <a:tab pos="9434159" algn="l"/>
              </a:tabLst>
              <a:defRPr lang="pt-BR" sz="28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2pPr>
            <a:lvl3pPr marL="1288800" marR="0" lvl="2" indent="-212760" algn="l" hangingPunct="0">
              <a:lnSpc>
                <a:spcPct val="100000"/>
              </a:lnSpc>
              <a:spcBef>
                <a:spcPts val="0"/>
              </a:spcBef>
              <a:spcAft>
                <a:spcPts val="848"/>
              </a:spcAft>
              <a:buClr>
                <a:srgbClr val="000080"/>
              </a:buClr>
              <a:buSzPct val="45000"/>
              <a:buFont typeface="Wingdings" pitchFamily="2"/>
              <a:buChar char=""/>
              <a:tabLst>
                <a:tab pos="1347480" algn="l"/>
                <a:tab pos="1796759" algn="l"/>
                <a:tab pos="2246039" algn="l"/>
                <a:tab pos="2695320" algn="l"/>
                <a:tab pos="3144239" algn="l"/>
                <a:tab pos="3593520" algn="l"/>
                <a:tab pos="4042800" algn="l"/>
                <a:tab pos="4492080" algn="l"/>
                <a:tab pos="4941359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40" algn="l"/>
                <a:tab pos="8086319" algn="l"/>
                <a:tab pos="8535600" algn="l"/>
                <a:tab pos="8984880" algn="l"/>
                <a:tab pos="9434160" algn="l"/>
                <a:tab pos="9883440" algn="l"/>
              </a:tabLst>
              <a:defRPr lang="pt-BR" sz="24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3pPr>
            <a:lvl4pPr marL="1720799" marR="0" lvl="3" indent="-209520" algn="l" hangingPunct="0">
              <a:lnSpc>
                <a:spcPct val="100000"/>
              </a:lnSpc>
              <a:spcBef>
                <a:spcPts val="0"/>
              </a:spcBef>
              <a:spcAft>
                <a:spcPts val="573"/>
              </a:spcAft>
              <a:buClr>
                <a:srgbClr val="000080"/>
              </a:buClr>
              <a:buSzPct val="75000"/>
              <a:buFont typeface="Symbol" pitchFamily="2"/>
              <a:buChar char=""/>
              <a:tabLst>
                <a:tab pos="1796760" algn="l"/>
                <a:tab pos="2246040" algn="l"/>
                <a:tab pos="2695320" algn="l"/>
                <a:tab pos="3144599" algn="l"/>
                <a:tab pos="3593880" algn="l"/>
                <a:tab pos="4043160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319" algn="l"/>
                <a:tab pos="8535600" algn="l"/>
                <a:tab pos="8984880" algn="l"/>
                <a:tab pos="9434159" algn="l"/>
                <a:tab pos="9883440" algn="l"/>
                <a:tab pos="10332719" algn="l"/>
              </a:tabLst>
              <a:defRPr lang="pt-BR" sz="22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4pPr>
            <a:lvl5pPr marL="2152440" marR="0" lvl="4" indent="-210960" algn="l" hangingPunct="0">
              <a:lnSpc>
                <a:spcPct val="100000"/>
              </a:lnSpc>
              <a:spcBef>
                <a:spcPts val="0"/>
              </a:spcBef>
              <a:spcAft>
                <a:spcPts val="286"/>
              </a:spcAft>
              <a:buClr>
                <a:srgbClr val="000080"/>
              </a:buClr>
              <a:buSzPct val="45000"/>
              <a:buFont typeface="Wingdings" pitchFamily="2"/>
              <a:buChar char=""/>
              <a:tabLst>
                <a:tab pos="2246040" algn="l"/>
                <a:tab pos="2695320" algn="l"/>
                <a:tab pos="3144599" algn="l"/>
                <a:tab pos="3593879" algn="l"/>
                <a:tab pos="4042800" algn="l"/>
                <a:tab pos="4492080" algn="l"/>
                <a:tab pos="4941360" algn="l"/>
                <a:tab pos="5390640" algn="l"/>
                <a:tab pos="5839919" algn="l"/>
                <a:tab pos="6289200" algn="l"/>
                <a:tab pos="6738480" algn="l"/>
                <a:tab pos="7187760" algn="l"/>
                <a:tab pos="7637040" algn="l"/>
                <a:tab pos="8086319" algn="l"/>
                <a:tab pos="8535600" algn="l"/>
                <a:tab pos="8984880" algn="l"/>
                <a:tab pos="9434160" algn="l"/>
                <a:tab pos="9883439" algn="l"/>
                <a:tab pos="10332720" algn="l"/>
                <a:tab pos="10782000" algn="l"/>
              </a:tabLst>
              <a:defRPr lang="pt-BR" sz="20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5pPr>
            <a:lvl6pPr marL="2152440" marR="0" lvl="5" indent="-210960" algn="l" hangingPunct="0">
              <a:lnSpc>
                <a:spcPct val="100000"/>
              </a:lnSpc>
              <a:spcBef>
                <a:spcPts val="0"/>
              </a:spcBef>
              <a:spcAft>
                <a:spcPts val="286"/>
              </a:spcAft>
              <a:buClr>
                <a:srgbClr val="000080"/>
              </a:buClr>
              <a:buSzPct val="45000"/>
              <a:buFont typeface="Wingdings" pitchFamily="2"/>
              <a:buChar char=""/>
              <a:tabLst>
                <a:tab pos="2246040" algn="l"/>
                <a:tab pos="2695320" algn="l"/>
                <a:tab pos="3144599" algn="l"/>
                <a:tab pos="3593879" algn="l"/>
                <a:tab pos="4042800" algn="l"/>
                <a:tab pos="4492080" algn="l"/>
                <a:tab pos="4941360" algn="l"/>
                <a:tab pos="5390640" algn="l"/>
                <a:tab pos="5839919" algn="l"/>
                <a:tab pos="6289200" algn="l"/>
                <a:tab pos="6738480" algn="l"/>
                <a:tab pos="7187760" algn="l"/>
                <a:tab pos="7637040" algn="l"/>
                <a:tab pos="8086319" algn="l"/>
                <a:tab pos="8535600" algn="l"/>
                <a:tab pos="8984880" algn="l"/>
                <a:tab pos="9434160" algn="l"/>
                <a:tab pos="9883439" algn="l"/>
                <a:tab pos="10332720" algn="l"/>
                <a:tab pos="10782000" algn="l"/>
              </a:tabLst>
              <a:defRPr lang="pt-BR" sz="20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6pPr>
            <a:lvl7pPr marL="2152440" marR="0" lvl="6" indent="-210960" algn="l" hangingPunct="0">
              <a:lnSpc>
                <a:spcPct val="100000"/>
              </a:lnSpc>
              <a:spcBef>
                <a:spcPts val="0"/>
              </a:spcBef>
              <a:spcAft>
                <a:spcPts val="286"/>
              </a:spcAft>
              <a:buClr>
                <a:srgbClr val="000080"/>
              </a:buClr>
              <a:buSzPct val="45000"/>
              <a:buFont typeface="Wingdings" pitchFamily="2"/>
              <a:buChar char=""/>
              <a:tabLst>
                <a:tab pos="2246040" algn="l"/>
                <a:tab pos="2695320" algn="l"/>
                <a:tab pos="3144599" algn="l"/>
                <a:tab pos="3593879" algn="l"/>
                <a:tab pos="4042800" algn="l"/>
                <a:tab pos="4492080" algn="l"/>
                <a:tab pos="4941360" algn="l"/>
                <a:tab pos="5390640" algn="l"/>
                <a:tab pos="5839919" algn="l"/>
                <a:tab pos="6289200" algn="l"/>
                <a:tab pos="6738480" algn="l"/>
                <a:tab pos="7187760" algn="l"/>
                <a:tab pos="7637040" algn="l"/>
                <a:tab pos="8086319" algn="l"/>
                <a:tab pos="8535600" algn="l"/>
                <a:tab pos="8984880" algn="l"/>
                <a:tab pos="9434160" algn="l"/>
                <a:tab pos="9883439" algn="l"/>
                <a:tab pos="10332720" algn="l"/>
                <a:tab pos="10782000" algn="l"/>
              </a:tabLst>
              <a:defRPr lang="pt-BR" sz="20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7pPr>
            <a:lvl8pPr marL="2152440" marR="0" lvl="7" indent="-210960" algn="l" hangingPunct="0">
              <a:lnSpc>
                <a:spcPct val="100000"/>
              </a:lnSpc>
              <a:spcBef>
                <a:spcPts val="0"/>
              </a:spcBef>
              <a:spcAft>
                <a:spcPts val="286"/>
              </a:spcAft>
              <a:buClr>
                <a:srgbClr val="000080"/>
              </a:buClr>
              <a:buSzPct val="45000"/>
              <a:buFont typeface="Wingdings" pitchFamily="2"/>
              <a:buChar char=""/>
              <a:tabLst>
                <a:tab pos="2246040" algn="l"/>
                <a:tab pos="2695320" algn="l"/>
                <a:tab pos="3144599" algn="l"/>
                <a:tab pos="3593879" algn="l"/>
                <a:tab pos="4042800" algn="l"/>
                <a:tab pos="4492080" algn="l"/>
                <a:tab pos="4941360" algn="l"/>
                <a:tab pos="5390640" algn="l"/>
                <a:tab pos="5839919" algn="l"/>
                <a:tab pos="6289200" algn="l"/>
                <a:tab pos="6738480" algn="l"/>
                <a:tab pos="7187760" algn="l"/>
                <a:tab pos="7637040" algn="l"/>
                <a:tab pos="8086319" algn="l"/>
                <a:tab pos="8535600" algn="l"/>
                <a:tab pos="8984880" algn="l"/>
                <a:tab pos="9434160" algn="l"/>
                <a:tab pos="9883439" algn="l"/>
                <a:tab pos="10332720" algn="l"/>
                <a:tab pos="10782000" algn="l"/>
              </a:tabLst>
              <a:defRPr lang="pt-BR" sz="20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0"/>
              </a:spcBef>
              <a:spcAft>
                <a:spcPts val="286"/>
              </a:spcAft>
              <a:buSzPct val="45000"/>
              <a:buFont typeface="StarSymbol"/>
              <a:buChar char="●"/>
              <a:tabLst>
                <a:tab pos="2246040" algn="l"/>
                <a:tab pos="2695320" algn="l"/>
                <a:tab pos="3144599" algn="l"/>
                <a:tab pos="3593879" algn="l"/>
                <a:tab pos="4042800" algn="l"/>
                <a:tab pos="4492080" algn="l"/>
                <a:tab pos="4941360" algn="l"/>
                <a:tab pos="5390640" algn="l"/>
                <a:tab pos="5839919" algn="l"/>
                <a:tab pos="6289200" algn="l"/>
                <a:tab pos="6738480" algn="l"/>
                <a:tab pos="7187760" algn="l"/>
                <a:tab pos="7637040" algn="l"/>
                <a:tab pos="8086319" algn="l"/>
                <a:tab pos="8535600" algn="l"/>
                <a:tab pos="8984880" algn="l"/>
                <a:tab pos="9434160" algn="l"/>
                <a:tab pos="9883439" algn="l"/>
                <a:tab pos="10332720" algn="l"/>
                <a:tab pos="10782000" algn="l"/>
              </a:tabLst>
              <a:defRPr lang="pt-BR" sz="20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pt-BR" sz="1800" dirty="0" err="1" smtClean="0"/>
              <a:t>int</a:t>
            </a:r>
            <a:r>
              <a:rPr lang="pt-BR" sz="1800" dirty="0" smtClean="0"/>
              <a:t> pop(</a:t>
            </a:r>
            <a:r>
              <a:rPr lang="pt-BR" sz="1800" dirty="0" err="1" smtClean="0"/>
              <a:t>tipoPilha</a:t>
            </a:r>
            <a:r>
              <a:rPr lang="pt-BR" sz="1800" dirty="0" smtClean="0"/>
              <a:t> *p)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1800" dirty="0" smtClean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1800" dirty="0" smtClean="0"/>
              <a:t>      </a:t>
            </a:r>
            <a:r>
              <a:rPr lang="pt-BR" sz="1800" dirty="0" err="1" smtClean="0"/>
              <a:t>int</a:t>
            </a:r>
            <a:r>
              <a:rPr lang="pt-BR" sz="1800" dirty="0" smtClean="0"/>
              <a:t> x;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1800" dirty="0" smtClean="0"/>
              <a:t>      </a:t>
            </a:r>
            <a:r>
              <a:rPr lang="pt-BR" sz="1800" dirty="0" err="1" smtClean="0"/>
              <a:t>tipoNo</a:t>
            </a:r>
            <a:r>
              <a:rPr lang="pt-BR" sz="1800" dirty="0" smtClean="0"/>
              <a:t>* </a:t>
            </a:r>
            <a:r>
              <a:rPr lang="pt-BR" sz="1800" dirty="0" err="1" smtClean="0"/>
              <a:t>aux</a:t>
            </a:r>
            <a:r>
              <a:rPr lang="pt-BR" sz="1800" dirty="0" smtClean="0"/>
              <a:t> = p-&gt;topo;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1800" dirty="0" smtClean="0"/>
              <a:t>      </a:t>
            </a:r>
            <a:r>
              <a:rPr lang="pt-BR" sz="1800" dirty="0" err="1" smtClean="0"/>
              <a:t>tipoNo</a:t>
            </a:r>
            <a:r>
              <a:rPr lang="pt-BR" sz="1800" dirty="0" smtClean="0"/>
              <a:t>* a;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1800" dirty="0" smtClean="0"/>
              <a:t>      </a:t>
            </a:r>
            <a:r>
              <a:rPr lang="pt-BR" sz="1800" dirty="0" err="1" smtClean="0"/>
              <a:t>if</a:t>
            </a:r>
            <a:r>
              <a:rPr lang="pt-BR" sz="1800" dirty="0" smtClean="0"/>
              <a:t>(vazia(p))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1800" dirty="0" smtClean="0"/>
              <a:t>     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1800" dirty="0" smtClean="0"/>
              <a:t>          </a:t>
            </a:r>
            <a:r>
              <a:rPr lang="pt-BR" sz="1800" dirty="0" err="1" smtClean="0"/>
              <a:t>printf</a:t>
            </a:r>
            <a:r>
              <a:rPr lang="pt-BR" sz="1800" dirty="0" smtClean="0"/>
              <a:t>("Pilha vazia");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1800" dirty="0" smtClean="0"/>
              <a:t>          </a:t>
            </a:r>
            <a:r>
              <a:rPr lang="pt-BR" sz="1800" dirty="0" err="1" smtClean="0"/>
              <a:t>exit</a:t>
            </a:r>
            <a:r>
              <a:rPr lang="pt-BR" sz="1800" dirty="0" smtClean="0"/>
              <a:t>(1);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1800" dirty="0" smtClean="0"/>
              <a:t>      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1800" dirty="0" smtClean="0"/>
              <a:t>       x = p-&gt;topo-&gt;</a:t>
            </a:r>
            <a:r>
              <a:rPr lang="pt-BR" sz="1800" dirty="0" err="1" smtClean="0"/>
              <a:t>info</a:t>
            </a:r>
            <a:r>
              <a:rPr lang="pt-BR" sz="1800" dirty="0" smtClean="0"/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1800" dirty="0" smtClean="0"/>
              <a:t>       a = </a:t>
            </a:r>
            <a:r>
              <a:rPr lang="pt-BR" sz="1800" dirty="0" err="1" smtClean="0"/>
              <a:t>aux</a:t>
            </a:r>
            <a:r>
              <a:rPr lang="pt-BR" sz="1800" dirty="0" smtClean="0"/>
              <a:t>-&gt;</a:t>
            </a:r>
            <a:r>
              <a:rPr lang="pt-BR" sz="1800" dirty="0" err="1" smtClean="0"/>
              <a:t>prox</a:t>
            </a:r>
            <a:r>
              <a:rPr lang="pt-BR" sz="1800" dirty="0" smtClean="0"/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1800" dirty="0" smtClean="0"/>
              <a:t>       p-&gt;topo = a;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1800" dirty="0" smtClean="0"/>
              <a:t>       </a:t>
            </a:r>
            <a:r>
              <a:rPr lang="pt-BR" sz="1800" dirty="0" err="1" smtClean="0"/>
              <a:t>free</a:t>
            </a:r>
            <a:r>
              <a:rPr lang="pt-BR" sz="1800" dirty="0" smtClean="0"/>
              <a:t>(</a:t>
            </a:r>
            <a:r>
              <a:rPr lang="pt-BR" sz="1800" dirty="0" err="1" smtClean="0"/>
              <a:t>aux</a:t>
            </a:r>
            <a:r>
              <a:rPr lang="pt-BR" sz="1800" dirty="0" smtClean="0"/>
              <a:t>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1800" dirty="0" smtClean="0"/>
              <a:t>       </a:t>
            </a:r>
            <a:r>
              <a:rPr lang="pt-BR" sz="1800" dirty="0" err="1" smtClean="0"/>
              <a:t>printf</a:t>
            </a:r>
            <a:r>
              <a:rPr lang="pt-BR" sz="1800" dirty="0" smtClean="0"/>
              <a:t>("Retirou o elemento %d",x);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1800" dirty="0" smtClean="0"/>
              <a:t>       </a:t>
            </a:r>
            <a:r>
              <a:rPr lang="pt-BR" sz="1800" dirty="0" err="1" smtClean="0"/>
              <a:t>return</a:t>
            </a:r>
            <a:r>
              <a:rPr lang="pt-BR" sz="1800" dirty="0" smtClean="0"/>
              <a:t> (x);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1800" dirty="0" smtClean="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771650" y="263525"/>
            <a:ext cx="7372350" cy="1093788"/>
          </a:xfrm>
        </p:spPr>
        <p:txBody>
          <a:bodyPr lIns="82945" tIns="41473" rIns="82945" bIns="41473">
            <a:normAutofit/>
          </a:bodyPr>
          <a:lstStyle/>
          <a:p>
            <a:pPr lvl="0"/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Pilha – Aplicações – Mais Exemplos</a:t>
            </a:r>
            <a:endParaRPr lang="pt-B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0" y="1357313"/>
            <a:ext cx="7699375" cy="4411662"/>
          </a:xfrm>
        </p:spPr>
        <p:txBody>
          <a:bodyPr vert="horz" lIns="82945" tIns="41473" rIns="82945" bIns="41473">
            <a:noAutofit/>
          </a:bodyPr>
          <a:lstStyle>
            <a:defPPr marL="425160" marR="0" lvl="0" indent="-320400" algn="l" hangingPunct="0">
              <a:lnSpc>
                <a:spcPct val="100000"/>
              </a:lnSpc>
              <a:spcBef>
                <a:spcPts val="0"/>
              </a:spcBef>
              <a:spcAft>
                <a:spcPts val="1423"/>
              </a:spcAft>
              <a:buClr>
                <a:srgbClr val="000080"/>
              </a:buClr>
              <a:buSzPct val="45000"/>
              <a:buFont typeface="Wingdings" pitchFamily="2"/>
              <a:buNone/>
              <a:tabLst>
                <a:tab pos="448920" algn="l"/>
                <a:tab pos="898200" algn="l"/>
                <a:tab pos="1347479" algn="l"/>
                <a:tab pos="1796759" algn="l"/>
                <a:tab pos="2245679" algn="l"/>
                <a:tab pos="2694960" algn="l"/>
                <a:tab pos="3144240" algn="l"/>
                <a:tab pos="3593520" algn="l"/>
                <a:tab pos="4042800" algn="l"/>
                <a:tab pos="4492079" algn="l"/>
                <a:tab pos="4941360" algn="l"/>
                <a:tab pos="5390640" algn="l"/>
                <a:tab pos="5839919" algn="l"/>
                <a:tab pos="6289199" algn="l"/>
                <a:tab pos="6738480" algn="l"/>
                <a:tab pos="7187759" algn="l"/>
                <a:tab pos="7637040" algn="l"/>
                <a:tab pos="8086320" algn="l"/>
                <a:tab pos="8535600" algn="l"/>
                <a:tab pos="8984880" algn="l"/>
              </a:tabLst>
              <a:defRPr lang="pt-BR" sz="32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defPPr>
            <a:lvl1pPr marL="425160" marR="0" lvl="0" indent="-320400" algn="l" hangingPunct="0">
              <a:lnSpc>
                <a:spcPct val="100000"/>
              </a:lnSpc>
              <a:spcBef>
                <a:spcPts val="0"/>
              </a:spcBef>
              <a:spcAft>
                <a:spcPts val="1423"/>
              </a:spcAft>
              <a:buClr>
                <a:srgbClr val="000080"/>
              </a:buClr>
              <a:buSzPct val="45000"/>
              <a:buFont typeface="Wingdings" pitchFamily="2"/>
              <a:buChar char=""/>
              <a:tabLst>
                <a:tab pos="448920" algn="l"/>
                <a:tab pos="898200" algn="l"/>
                <a:tab pos="1347479" algn="l"/>
                <a:tab pos="1796759" algn="l"/>
                <a:tab pos="2245679" algn="l"/>
                <a:tab pos="2694960" algn="l"/>
                <a:tab pos="3144240" algn="l"/>
                <a:tab pos="3593520" algn="l"/>
                <a:tab pos="4042800" algn="l"/>
                <a:tab pos="4492079" algn="l"/>
                <a:tab pos="4941360" algn="l"/>
                <a:tab pos="5390640" algn="l"/>
                <a:tab pos="5839919" algn="l"/>
                <a:tab pos="6289199" algn="l"/>
                <a:tab pos="6738480" algn="l"/>
                <a:tab pos="7187759" algn="l"/>
                <a:tab pos="7637040" algn="l"/>
                <a:tab pos="8086320" algn="l"/>
                <a:tab pos="8535600" algn="l"/>
                <a:tab pos="8984880" algn="l"/>
              </a:tabLst>
              <a:defRPr lang="pt-BR" sz="32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1pPr>
            <a:lvl2pPr marL="857160" marR="0" lvl="1" indent="-285840" algn="l" hangingPunct="0">
              <a:lnSpc>
                <a:spcPct val="100000"/>
              </a:lnSpc>
              <a:spcBef>
                <a:spcPts val="0"/>
              </a:spcBef>
              <a:spcAft>
                <a:spcPts val="1137"/>
              </a:spcAft>
              <a:buClr>
                <a:srgbClr val="000080"/>
              </a:buClr>
              <a:buSzPct val="75000"/>
              <a:buFont typeface="Symbol" pitchFamily="2"/>
              <a:buChar char=""/>
              <a:tabLst>
                <a:tab pos="898199" algn="l"/>
                <a:tab pos="1347479" algn="l"/>
                <a:tab pos="1796759" algn="l"/>
                <a:tab pos="2246038" algn="l"/>
                <a:tab pos="2695319" algn="l"/>
                <a:tab pos="3144598" algn="l"/>
                <a:tab pos="3593879" algn="l"/>
                <a:tab pos="4043159" algn="l"/>
                <a:tab pos="4492438" algn="l"/>
                <a:tab pos="4941719" algn="l"/>
                <a:tab pos="5390999" algn="l"/>
                <a:tab pos="5840279" algn="l"/>
                <a:tab pos="6289559" algn="l"/>
                <a:tab pos="6738839" algn="l"/>
                <a:tab pos="7187758" algn="l"/>
                <a:tab pos="7637039" algn="l"/>
                <a:tab pos="8086319" algn="l"/>
                <a:tab pos="8535599" algn="l"/>
                <a:tab pos="8984879" algn="l"/>
                <a:tab pos="9434159" algn="l"/>
              </a:tabLst>
              <a:defRPr lang="pt-BR" sz="28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2pPr>
            <a:lvl3pPr marL="1288800" marR="0" lvl="2" indent="-212760" algn="l" hangingPunct="0">
              <a:lnSpc>
                <a:spcPct val="100000"/>
              </a:lnSpc>
              <a:spcBef>
                <a:spcPts val="0"/>
              </a:spcBef>
              <a:spcAft>
                <a:spcPts val="848"/>
              </a:spcAft>
              <a:buClr>
                <a:srgbClr val="000080"/>
              </a:buClr>
              <a:buSzPct val="45000"/>
              <a:buFont typeface="Wingdings" pitchFamily="2"/>
              <a:buChar char=""/>
              <a:tabLst>
                <a:tab pos="1347480" algn="l"/>
                <a:tab pos="1796759" algn="l"/>
                <a:tab pos="2246039" algn="l"/>
                <a:tab pos="2695320" algn="l"/>
                <a:tab pos="3144239" algn="l"/>
                <a:tab pos="3593520" algn="l"/>
                <a:tab pos="4042800" algn="l"/>
                <a:tab pos="4492080" algn="l"/>
                <a:tab pos="4941359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40" algn="l"/>
                <a:tab pos="8086319" algn="l"/>
                <a:tab pos="8535600" algn="l"/>
                <a:tab pos="8984880" algn="l"/>
                <a:tab pos="9434160" algn="l"/>
                <a:tab pos="9883440" algn="l"/>
              </a:tabLst>
              <a:defRPr lang="pt-BR" sz="24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3pPr>
            <a:lvl4pPr marL="1720799" marR="0" lvl="3" indent="-209520" algn="l" hangingPunct="0">
              <a:lnSpc>
                <a:spcPct val="100000"/>
              </a:lnSpc>
              <a:spcBef>
                <a:spcPts val="0"/>
              </a:spcBef>
              <a:spcAft>
                <a:spcPts val="573"/>
              </a:spcAft>
              <a:buClr>
                <a:srgbClr val="000080"/>
              </a:buClr>
              <a:buSzPct val="75000"/>
              <a:buFont typeface="Symbol" pitchFamily="2"/>
              <a:buChar char=""/>
              <a:tabLst>
                <a:tab pos="1796760" algn="l"/>
                <a:tab pos="2246040" algn="l"/>
                <a:tab pos="2695320" algn="l"/>
                <a:tab pos="3144599" algn="l"/>
                <a:tab pos="3593880" algn="l"/>
                <a:tab pos="4043160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319" algn="l"/>
                <a:tab pos="8535600" algn="l"/>
                <a:tab pos="8984880" algn="l"/>
                <a:tab pos="9434159" algn="l"/>
                <a:tab pos="9883440" algn="l"/>
                <a:tab pos="10332719" algn="l"/>
              </a:tabLst>
              <a:defRPr lang="pt-BR" sz="22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4pPr>
            <a:lvl5pPr marL="2152440" marR="0" lvl="4" indent="-210960" algn="l" hangingPunct="0">
              <a:lnSpc>
                <a:spcPct val="100000"/>
              </a:lnSpc>
              <a:spcBef>
                <a:spcPts val="0"/>
              </a:spcBef>
              <a:spcAft>
                <a:spcPts val="286"/>
              </a:spcAft>
              <a:buClr>
                <a:srgbClr val="000080"/>
              </a:buClr>
              <a:buSzPct val="45000"/>
              <a:buFont typeface="Wingdings" pitchFamily="2"/>
              <a:buChar char=""/>
              <a:tabLst>
                <a:tab pos="2246040" algn="l"/>
                <a:tab pos="2695320" algn="l"/>
                <a:tab pos="3144599" algn="l"/>
                <a:tab pos="3593879" algn="l"/>
                <a:tab pos="4042800" algn="l"/>
                <a:tab pos="4492080" algn="l"/>
                <a:tab pos="4941360" algn="l"/>
                <a:tab pos="5390640" algn="l"/>
                <a:tab pos="5839919" algn="l"/>
                <a:tab pos="6289200" algn="l"/>
                <a:tab pos="6738480" algn="l"/>
                <a:tab pos="7187760" algn="l"/>
                <a:tab pos="7637040" algn="l"/>
                <a:tab pos="8086319" algn="l"/>
                <a:tab pos="8535600" algn="l"/>
                <a:tab pos="8984880" algn="l"/>
                <a:tab pos="9434160" algn="l"/>
                <a:tab pos="9883439" algn="l"/>
                <a:tab pos="10332720" algn="l"/>
                <a:tab pos="10782000" algn="l"/>
              </a:tabLst>
              <a:defRPr lang="pt-BR" sz="20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5pPr>
            <a:lvl6pPr marL="2152440" marR="0" lvl="5" indent="-210960" algn="l" hangingPunct="0">
              <a:lnSpc>
                <a:spcPct val="100000"/>
              </a:lnSpc>
              <a:spcBef>
                <a:spcPts val="0"/>
              </a:spcBef>
              <a:spcAft>
                <a:spcPts val="286"/>
              </a:spcAft>
              <a:buClr>
                <a:srgbClr val="000080"/>
              </a:buClr>
              <a:buSzPct val="45000"/>
              <a:buFont typeface="Wingdings" pitchFamily="2"/>
              <a:buChar char=""/>
              <a:tabLst>
                <a:tab pos="2246040" algn="l"/>
                <a:tab pos="2695320" algn="l"/>
                <a:tab pos="3144599" algn="l"/>
                <a:tab pos="3593879" algn="l"/>
                <a:tab pos="4042800" algn="l"/>
                <a:tab pos="4492080" algn="l"/>
                <a:tab pos="4941360" algn="l"/>
                <a:tab pos="5390640" algn="l"/>
                <a:tab pos="5839919" algn="l"/>
                <a:tab pos="6289200" algn="l"/>
                <a:tab pos="6738480" algn="l"/>
                <a:tab pos="7187760" algn="l"/>
                <a:tab pos="7637040" algn="l"/>
                <a:tab pos="8086319" algn="l"/>
                <a:tab pos="8535600" algn="l"/>
                <a:tab pos="8984880" algn="l"/>
                <a:tab pos="9434160" algn="l"/>
                <a:tab pos="9883439" algn="l"/>
                <a:tab pos="10332720" algn="l"/>
                <a:tab pos="10782000" algn="l"/>
              </a:tabLst>
              <a:defRPr lang="pt-BR" sz="20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6pPr>
            <a:lvl7pPr marL="2152440" marR="0" lvl="6" indent="-210960" algn="l" hangingPunct="0">
              <a:lnSpc>
                <a:spcPct val="100000"/>
              </a:lnSpc>
              <a:spcBef>
                <a:spcPts val="0"/>
              </a:spcBef>
              <a:spcAft>
                <a:spcPts val="286"/>
              </a:spcAft>
              <a:buClr>
                <a:srgbClr val="000080"/>
              </a:buClr>
              <a:buSzPct val="45000"/>
              <a:buFont typeface="Wingdings" pitchFamily="2"/>
              <a:buChar char=""/>
              <a:tabLst>
                <a:tab pos="2246040" algn="l"/>
                <a:tab pos="2695320" algn="l"/>
                <a:tab pos="3144599" algn="l"/>
                <a:tab pos="3593879" algn="l"/>
                <a:tab pos="4042800" algn="l"/>
                <a:tab pos="4492080" algn="l"/>
                <a:tab pos="4941360" algn="l"/>
                <a:tab pos="5390640" algn="l"/>
                <a:tab pos="5839919" algn="l"/>
                <a:tab pos="6289200" algn="l"/>
                <a:tab pos="6738480" algn="l"/>
                <a:tab pos="7187760" algn="l"/>
                <a:tab pos="7637040" algn="l"/>
                <a:tab pos="8086319" algn="l"/>
                <a:tab pos="8535600" algn="l"/>
                <a:tab pos="8984880" algn="l"/>
                <a:tab pos="9434160" algn="l"/>
                <a:tab pos="9883439" algn="l"/>
                <a:tab pos="10332720" algn="l"/>
                <a:tab pos="10782000" algn="l"/>
              </a:tabLst>
              <a:defRPr lang="pt-BR" sz="20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7pPr>
            <a:lvl8pPr marL="2152440" marR="0" lvl="7" indent="-210960" algn="l" hangingPunct="0">
              <a:lnSpc>
                <a:spcPct val="100000"/>
              </a:lnSpc>
              <a:spcBef>
                <a:spcPts val="0"/>
              </a:spcBef>
              <a:spcAft>
                <a:spcPts val="286"/>
              </a:spcAft>
              <a:buClr>
                <a:srgbClr val="000080"/>
              </a:buClr>
              <a:buSzPct val="45000"/>
              <a:buFont typeface="Wingdings" pitchFamily="2"/>
              <a:buChar char=""/>
              <a:tabLst>
                <a:tab pos="2246040" algn="l"/>
                <a:tab pos="2695320" algn="l"/>
                <a:tab pos="3144599" algn="l"/>
                <a:tab pos="3593879" algn="l"/>
                <a:tab pos="4042800" algn="l"/>
                <a:tab pos="4492080" algn="l"/>
                <a:tab pos="4941360" algn="l"/>
                <a:tab pos="5390640" algn="l"/>
                <a:tab pos="5839919" algn="l"/>
                <a:tab pos="6289200" algn="l"/>
                <a:tab pos="6738480" algn="l"/>
                <a:tab pos="7187760" algn="l"/>
                <a:tab pos="7637040" algn="l"/>
                <a:tab pos="8086319" algn="l"/>
                <a:tab pos="8535600" algn="l"/>
                <a:tab pos="8984880" algn="l"/>
                <a:tab pos="9434160" algn="l"/>
                <a:tab pos="9883439" algn="l"/>
                <a:tab pos="10332720" algn="l"/>
                <a:tab pos="10782000" algn="l"/>
              </a:tabLst>
              <a:defRPr lang="pt-BR" sz="20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0"/>
              </a:spcBef>
              <a:spcAft>
                <a:spcPts val="286"/>
              </a:spcAft>
              <a:buSzPct val="45000"/>
              <a:buFont typeface="StarSymbol"/>
              <a:buChar char="●"/>
              <a:tabLst>
                <a:tab pos="2246040" algn="l"/>
                <a:tab pos="2695320" algn="l"/>
                <a:tab pos="3144599" algn="l"/>
                <a:tab pos="3593879" algn="l"/>
                <a:tab pos="4042800" algn="l"/>
                <a:tab pos="4492080" algn="l"/>
                <a:tab pos="4941360" algn="l"/>
                <a:tab pos="5390640" algn="l"/>
                <a:tab pos="5839919" algn="l"/>
                <a:tab pos="6289200" algn="l"/>
                <a:tab pos="6738480" algn="l"/>
                <a:tab pos="7187760" algn="l"/>
                <a:tab pos="7637040" algn="l"/>
                <a:tab pos="8086319" algn="l"/>
                <a:tab pos="8535600" algn="l"/>
                <a:tab pos="8984880" algn="l"/>
                <a:tab pos="9434160" algn="l"/>
                <a:tab pos="9883439" algn="l"/>
                <a:tab pos="10332720" algn="l"/>
                <a:tab pos="10782000" algn="l"/>
              </a:tabLst>
              <a:defRPr lang="pt-BR" sz="20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pt-BR" sz="1400" dirty="0" err="1" smtClean="0"/>
              <a:t>void</a:t>
            </a:r>
            <a:r>
              <a:rPr lang="pt-BR" sz="1400" dirty="0" smtClean="0"/>
              <a:t> libera(</a:t>
            </a:r>
            <a:r>
              <a:rPr lang="pt-BR" sz="1400" dirty="0" err="1" smtClean="0"/>
              <a:t>tipoPilha</a:t>
            </a:r>
            <a:r>
              <a:rPr lang="pt-BR" sz="1400" dirty="0" smtClean="0"/>
              <a:t> *p)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1400" dirty="0" smtClean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1400" dirty="0" smtClean="0"/>
              <a:t>      </a:t>
            </a:r>
            <a:r>
              <a:rPr lang="pt-BR" sz="1400" dirty="0" err="1" smtClean="0"/>
              <a:t>tipoNo</a:t>
            </a:r>
            <a:r>
              <a:rPr lang="pt-BR" sz="1400" dirty="0" smtClean="0"/>
              <a:t>* q = p-&gt;topo;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1400" dirty="0" smtClean="0"/>
              <a:t>      </a:t>
            </a:r>
            <a:r>
              <a:rPr lang="pt-BR" sz="1400" dirty="0" err="1" smtClean="0"/>
              <a:t>while</a:t>
            </a:r>
            <a:r>
              <a:rPr lang="pt-BR" sz="1400" dirty="0" smtClean="0"/>
              <a:t> (q != NULL )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1400" dirty="0" smtClean="0"/>
              <a:t>     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1400" dirty="0" smtClean="0"/>
              <a:t>            </a:t>
            </a:r>
            <a:r>
              <a:rPr lang="pt-BR" sz="1400" dirty="0" err="1" smtClean="0"/>
              <a:t>tipoNo</a:t>
            </a:r>
            <a:r>
              <a:rPr lang="pt-BR" sz="1400" dirty="0" smtClean="0"/>
              <a:t> *t = q-&gt;</a:t>
            </a:r>
            <a:r>
              <a:rPr lang="pt-BR" sz="1400" dirty="0" err="1" smtClean="0"/>
              <a:t>prox</a:t>
            </a:r>
            <a:r>
              <a:rPr lang="pt-BR" sz="1400" dirty="0" smtClean="0"/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1400" dirty="0" smtClean="0"/>
              <a:t>            </a:t>
            </a:r>
            <a:r>
              <a:rPr lang="pt-BR" sz="1400" dirty="0" err="1" smtClean="0"/>
              <a:t>free</a:t>
            </a:r>
            <a:r>
              <a:rPr lang="pt-BR" sz="1400" dirty="0" smtClean="0"/>
              <a:t>(q);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1400" dirty="0" smtClean="0"/>
              <a:t>            q = 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1400" dirty="0" smtClean="0"/>
              <a:t>      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1400" dirty="0" smtClean="0"/>
              <a:t>      </a:t>
            </a:r>
            <a:r>
              <a:rPr lang="pt-BR" sz="1400" dirty="0" err="1" smtClean="0"/>
              <a:t>free</a:t>
            </a:r>
            <a:r>
              <a:rPr lang="pt-BR" sz="1400" dirty="0" smtClean="0"/>
              <a:t>(p);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1400" dirty="0" smtClean="0"/>
              <a:t>}</a:t>
            </a:r>
          </a:p>
          <a:p>
            <a:pPr marL="0" indent="0">
              <a:spcAft>
                <a:spcPts val="0"/>
              </a:spcAft>
              <a:buNone/>
            </a:pPr>
            <a:endParaRPr lang="pt-BR" sz="1400" dirty="0" smtClean="0"/>
          </a:p>
          <a:p>
            <a:pPr marL="0" indent="0">
              <a:spcAft>
                <a:spcPts val="0"/>
              </a:spcAft>
              <a:buNone/>
            </a:pPr>
            <a:r>
              <a:rPr lang="pt-BR" sz="1400" smtClean="0"/>
              <a:t>void</a:t>
            </a:r>
            <a:r>
              <a:rPr lang="pt-BR" sz="1400" dirty="0" smtClean="0"/>
              <a:t> </a:t>
            </a:r>
            <a:r>
              <a:rPr lang="pt-BR" sz="1400" dirty="0" err="1" smtClean="0"/>
              <a:t>imp</a:t>
            </a:r>
            <a:r>
              <a:rPr lang="pt-BR" sz="1400" dirty="0" smtClean="0"/>
              <a:t>(</a:t>
            </a:r>
            <a:r>
              <a:rPr lang="pt-BR" sz="1400" dirty="0" err="1" smtClean="0"/>
              <a:t>tipoPilha</a:t>
            </a:r>
            <a:r>
              <a:rPr lang="pt-BR" sz="1400" dirty="0" smtClean="0"/>
              <a:t>* p)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1400" dirty="0" smtClean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1400" dirty="0" smtClean="0"/>
              <a:t>      </a:t>
            </a:r>
            <a:r>
              <a:rPr lang="pt-BR" sz="1400" dirty="0" err="1" smtClean="0"/>
              <a:t>tipoNo</a:t>
            </a:r>
            <a:r>
              <a:rPr lang="pt-BR" sz="1400" dirty="0" smtClean="0"/>
              <a:t>* q;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1400" dirty="0" smtClean="0"/>
              <a:t>      q = p-&gt;topo;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1400" dirty="0" smtClean="0"/>
              <a:t>      </a:t>
            </a:r>
            <a:r>
              <a:rPr lang="pt-BR" sz="1400" dirty="0" err="1" smtClean="0"/>
              <a:t>while</a:t>
            </a:r>
            <a:r>
              <a:rPr lang="pt-BR" sz="1400" dirty="0" smtClean="0"/>
              <a:t> (q != NULL)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1400" dirty="0" smtClean="0"/>
              <a:t>     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1400" dirty="0" smtClean="0"/>
              <a:t>           </a:t>
            </a:r>
            <a:r>
              <a:rPr lang="pt-BR" sz="1400" dirty="0" err="1" smtClean="0"/>
              <a:t>printf</a:t>
            </a:r>
            <a:r>
              <a:rPr lang="pt-BR" sz="1400" dirty="0" smtClean="0"/>
              <a:t>("\n%d",q-&gt;</a:t>
            </a:r>
            <a:r>
              <a:rPr lang="pt-BR" sz="1400" dirty="0" err="1" smtClean="0"/>
              <a:t>info</a:t>
            </a:r>
            <a:r>
              <a:rPr lang="pt-BR" sz="1400" dirty="0" smtClean="0"/>
              <a:t>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1400" dirty="0" smtClean="0"/>
              <a:t>           q=q-&gt;</a:t>
            </a:r>
            <a:r>
              <a:rPr lang="pt-BR" sz="1400" dirty="0" err="1" smtClean="0"/>
              <a:t>prox</a:t>
            </a:r>
            <a:r>
              <a:rPr lang="pt-BR" sz="1400" dirty="0" smtClean="0"/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1400" dirty="0" smtClean="0"/>
              <a:t>      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1400" dirty="0" smtClean="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Pilhas</a:t>
            </a:r>
            <a:endParaRPr lang="pt-BR" i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5725" indent="0" algn="just">
              <a:buNone/>
            </a:pPr>
            <a:r>
              <a:rPr lang="pt-BR" sz="2800" dirty="0" smtClean="0"/>
              <a:t>Uma pilha é uma estrutura de dados que pode ser acessada somente por uma de suas extremidades para armazenar ou recuperar dados. Toda essa idéia será realizada através do topo da pilha.</a:t>
            </a:r>
          </a:p>
          <a:p>
            <a:pPr marL="85725" indent="0" algn="just">
              <a:buNone/>
            </a:pPr>
            <a:r>
              <a:rPr lang="pt-BR" sz="2800" dirty="0" smtClean="0"/>
              <a:t>As duas operações básicas – armazenar e recuperar – são implementados por funções de empilhamento - </a:t>
            </a:r>
            <a:r>
              <a:rPr lang="pt-BR" sz="2800" dirty="0" err="1" smtClean="0"/>
              <a:t>push</a:t>
            </a:r>
            <a:r>
              <a:rPr lang="pt-BR" sz="2800" dirty="0" smtClean="0"/>
              <a:t>() e </a:t>
            </a:r>
            <a:r>
              <a:rPr lang="pt-BR" sz="2800" dirty="0" err="1" smtClean="0"/>
              <a:t>desempilhamento</a:t>
            </a:r>
            <a:r>
              <a:rPr lang="pt-BR" sz="2800" dirty="0" smtClean="0"/>
              <a:t> - pop().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285750"/>
            <a:ext cx="3678238" cy="701675"/>
          </a:xfrm>
        </p:spPr>
        <p:txBody>
          <a:bodyPr wrap="none" lIns="82945" tIns="41473" rIns="82945" bIns="41473" anchorCtr="0">
            <a:spAutoFit/>
          </a:bodyPr>
          <a:lstStyle/>
          <a:p>
            <a:pPr lvl="0">
              <a:lnSpc>
                <a:spcPct val="98000"/>
              </a:lnSpc>
            </a:pPr>
            <a:r>
              <a:rPr lang="en-GB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Pilha</a:t>
            </a:r>
            <a:r>
              <a:rPr lang="en-GB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– O </a:t>
            </a:r>
            <a:r>
              <a:rPr lang="en-GB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que</a:t>
            </a:r>
            <a:r>
              <a:rPr lang="en-GB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é?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943667" y="1011999"/>
            <a:ext cx="2158503" cy="3055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0" y="1011998"/>
            <a:ext cx="2449460" cy="2274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alphaModFix/>
            <a:lum/>
          </a:blip>
          <a:srcRect/>
          <a:stretch>
            <a:fillRect/>
          </a:stretch>
        </p:blipFill>
        <p:spPr>
          <a:xfrm>
            <a:off x="783585" y="3429000"/>
            <a:ext cx="2612409" cy="2445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 cstate="print">
            <a:alphaModFix/>
            <a:lum/>
          </a:blip>
          <a:srcRect/>
          <a:stretch>
            <a:fillRect/>
          </a:stretch>
        </p:blipFill>
        <p:spPr>
          <a:xfrm>
            <a:off x="4322014" y="3930168"/>
            <a:ext cx="1621653" cy="2464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 cstate="print">
            <a:alphaModFix/>
            <a:lum/>
          </a:blip>
          <a:srcRect/>
          <a:stretch>
            <a:fillRect/>
          </a:stretch>
        </p:blipFill>
        <p:spPr>
          <a:xfrm>
            <a:off x="3396285" y="1142647"/>
            <a:ext cx="1795378" cy="2543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428625"/>
            <a:ext cx="3678238" cy="701675"/>
          </a:xfrm>
        </p:spPr>
        <p:txBody>
          <a:bodyPr wrap="none" lIns="82945" tIns="41473" rIns="82945" bIns="41473" anchorCtr="0">
            <a:spAutoFit/>
          </a:bodyPr>
          <a:lstStyle/>
          <a:p>
            <a:pPr lvl="0" algn="ctr">
              <a:lnSpc>
                <a:spcPct val="98000"/>
              </a:lnSpc>
            </a:pPr>
            <a:r>
              <a:rPr lang="en-GB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Pilha</a:t>
            </a:r>
            <a:r>
              <a:rPr lang="en-GB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– O </a:t>
            </a:r>
            <a:r>
              <a:rPr lang="en-GB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que</a:t>
            </a:r>
            <a:r>
              <a:rPr lang="en-GB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é?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3624064" y="1730576"/>
            <a:ext cx="3103216" cy="47136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upo 3"/>
          <p:cNvGrpSpPr/>
          <p:nvPr/>
        </p:nvGrpSpPr>
        <p:grpSpPr>
          <a:xfrm>
            <a:off x="948577" y="1603229"/>
            <a:ext cx="2969385" cy="505554"/>
            <a:chOff x="1045739" y="1767258"/>
            <a:chExt cx="3273541" cy="557280"/>
          </a:xfrm>
        </p:grpSpPr>
        <p:sp>
          <p:nvSpPr>
            <p:cNvPr id="5" name="Conector reto 4"/>
            <p:cNvSpPr/>
            <p:nvPr/>
          </p:nvSpPr>
          <p:spPr>
            <a:xfrm>
              <a:off x="2700000" y="2268000"/>
              <a:ext cx="1619280" cy="1440"/>
            </a:xfrm>
            <a:prstGeom prst="line">
              <a:avLst/>
            </a:prstGeom>
            <a:noFill/>
            <a:ln w="180000">
              <a:solidFill>
                <a:srgbClr val="000000"/>
              </a:solidFill>
              <a:prstDash val="solid"/>
              <a:round/>
              <a:tailEnd type="arrow"/>
            </a:ln>
          </p:spPr>
          <p:txBody>
            <a:bodyPr vert="horz" wrap="none" lIns="90000" tIns="46800" rIns="90000" bIns="46800" anchor="t" anchorCtr="0" compatLnSpc="0"/>
            <a:lstStyle/>
            <a:p>
              <a:pPr hangingPunct="0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07214" algn="l"/>
                  <a:tab pos="814756" algn="l"/>
                  <a:tab pos="1222299" algn="l"/>
                  <a:tab pos="1629841" algn="l"/>
                  <a:tab pos="2037383" algn="l"/>
                  <a:tab pos="2444925" algn="l"/>
                  <a:tab pos="2852467" algn="l"/>
                  <a:tab pos="3260009" algn="l"/>
                  <a:tab pos="3667550" algn="l"/>
                  <a:tab pos="4075092" algn="l"/>
                  <a:tab pos="4482633" algn="l"/>
                  <a:tab pos="4890176" algn="l"/>
                  <a:tab pos="5297718" algn="l"/>
                  <a:tab pos="5705260" algn="l"/>
                  <a:tab pos="6112802" algn="l"/>
                  <a:tab pos="6520344" algn="l"/>
                  <a:tab pos="6927886" algn="l"/>
                  <a:tab pos="7335427" algn="l"/>
                  <a:tab pos="7742969" algn="l"/>
                  <a:tab pos="8150511" algn="l"/>
                </a:tabLst>
              </a:pPr>
              <a:endParaRPr lang="pt-BR" sz="1600" dirty="0">
                <a:solidFill>
                  <a:srgbClr val="000000"/>
                </a:solidFill>
                <a:latin typeface="DejaVu Sans" pitchFamily="18"/>
                <a:ea typeface="DejaVu Sans" pitchFamily="18"/>
                <a:cs typeface="DejaVu Sans" pitchFamily="18"/>
              </a:endParaRPr>
            </a:p>
          </p:txBody>
        </p:sp>
        <p:sp>
          <p:nvSpPr>
            <p:cNvPr id="6" name="Forma livre 5"/>
            <p:cNvSpPr/>
            <p:nvPr/>
          </p:nvSpPr>
          <p:spPr>
            <a:xfrm>
              <a:off x="1045739" y="1767258"/>
              <a:ext cx="1440000" cy="557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0"/>
            <a:lstStyle/>
            <a:p>
              <a:pPr hangingPunct="0">
                <a:lnSpc>
                  <a:spcPct val="118000"/>
                </a:lnSpc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07214" algn="l"/>
                  <a:tab pos="814756" algn="l"/>
                  <a:tab pos="1222299" algn="l"/>
                  <a:tab pos="1629841" algn="l"/>
                  <a:tab pos="2037383" algn="l"/>
                  <a:tab pos="2444925" algn="l"/>
                  <a:tab pos="2852467" algn="l"/>
                  <a:tab pos="3260009" algn="l"/>
                  <a:tab pos="3667550" algn="l"/>
                  <a:tab pos="4075092" algn="l"/>
                  <a:tab pos="4482633" algn="l"/>
                  <a:tab pos="4890176" algn="l"/>
                  <a:tab pos="5297718" algn="l"/>
                  <a:tab pos="5705260" algn="l"/>
                  <a:tab pos="6112802" algn="l"/>
                  <a:tab pos="6520344" algn="l"/>
                  <a:tab pos="6927886" algn="l"/>
                  <a:tab pos="7335427" algn="l"/>
                  <a:tab pos="7742969" algn="l"/>
                  <a:tab pos="8150511" algn="l"/>
                </a:tabLst>
              </a:pPr>
              <a:r>
                <a:rPr lang="en-GB" sz="4100" b="1" dirty="0">
                  <a:solidFill>
                    <a:schemeClr val="tx1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Calibri" pitchFamily="34" charset="0"/>
                  <a:ea typeface="+mj-ea"/>
                  <a:cs typeface="Calibri" pitchFamily="34" charset="0"/>
                </a:rPr>
                <a:t>TOPO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Pilhas – Complementando a Definição</a:t>
            </a:r>
            <a:endParaRPr lang="pt-BR" i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5725" lvl="0" indent="0" algn="just">
              <a:buNone/>
            </a:pPr>
            <a:r>
              <a:rPr lang="pt-BR" dirty="0" smtClean="0"/>
              <a:t>Estruturas de Dados mais Simples</a:t>
            </a:r>
          </a:p>
          <a:p>
            <a:pPr marL="857159" lvl="1" algn="just">
              <a:buFont typeface="Arial" pitchFamily="34" charset="0"/>
              <a:buChar char="•"/>
            </a:pPr>
            <a:r>
              <a:rPr lang="pt-BR" dirty="0" smtClean="0"/>
              <a:t>Lista com restrição de acesso</a:t>
            </a:r>
          </a:p>
          <a:p>
            <a:pPr marL="857159" lvl="1" algn="just">
              <a:buFont typeface="Arial" pitchFamily="34" charset="0"/>
              <a:buChar char="•"/>
            </a:pPr>
            <a:r>
              <a:rPr lang="pt-BR" dirty="0" smtClean="0"/>
              <a:t>Todo o acesso a elementos é feito pelo TOPO</a:t>
            </a:r>
          </a:p>
          <a:p>
            <a:pPr marL="857159" lvl="1" algn="just">
              <a:buFont typeface="Arial" pitchFamily="34" charset="0"/>
              <a:buChar char="•"/>
            </a:pPr>
            <a:r>
              <a:rPr lang="pt-BR" dirty="0" smtClean="0"/>
              <a:t>Itens removidos na ordem inversa à que foram inseridos</a:t>
            </a:r>
          </a:p>
          <a:p>
            <a:pPr marL="857159" lvl="1" algn="just">
              <a:buFont typeface="Arial" pitchFamily="34" charset="0"/>
              <a:buChar char="•"/>
            </a:pPr>
            <a:r>
              <a:rPr lang="pt-BR" dirty="0" smtClean="0"/>
              <a:t>Um elemento só sai quando todos que chegaram depois dele foram removidos</a:t>
            </a:r>
          </a:p>
          <a:p>
            <a:pPr marL="1378367" lvl="3" algn="just">
              <a:buFont typeface="Arial" pitchFamily="34" charset="0"/>
              <a:buChar char="•"/>
            </a:pPr>
            <a:r>
              <a:rPr lang="pt-BR" dirty="0" smtClean="0"/>
              <a:t>O primeiro que sai é o último que entrou</a:t>
            </a:r>
          </a:p>
          <a:p>
            <a:pPr marL="1378367" lvl="3" algn="just">
              <a:buFont typeface="Arial" pitchFamily="34" charset="0"/>
              <a:buChar char="•"/>
            </a:pPr>
            <a:r>
              <a:rPr lang="pt-BR" dirty="0" smtClean="0"/>
              <a:t>LIFO (</a:t>
            </a:r>
            <a:r>
              <a:rPr lang="pt-BR" dirty="0" err="1" smtClean="0"/>
              <a:t>Last</a:t>
            </a:r>
            <a:r>
              <a:rPr lang="pt-BR" dirty="0" smtClean="0"/>
              <a:t> In, </a:t>
            </a:r>
            <a:r>
              <a:rPr lang="pt-BR" dirty="0" err="1" smtClean="0"/>
              <a:t>First</a:t>
            </a:r>
            <a:r>
              <a:rPr lang="pt-BR" dirty="0" smtClean="0"/>
              <a:t> Out)‏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Aplicações</a:t>
            </a:r>
            <a:endParaRPr lang="pt-BR" i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None/>
            </a:pPr>
            <a:r>
              <a:rPr lang="pt-BR" dirty="0" smtClean="0"/>
              <a:t>Exemplos de aplicações</a:t>
            </a:r>
          </a:p>
          <a:p>
            <a:pPr marL="857159" lvl="1"/>
            <a:r>
              <a:rPr lang="pt-BR" dirty="0" smtClean="0"/>
              <a:t>Fórmulas parametrizadas</a:t>
            </a:r>
          </a:p>
          <a:p>
            <a:pPr marL="857159" lvl="1"/>
            <a:r>
              <a:rPr lang="pt-BR" dirty="0" smtClean="0"/>
              <a:t>Chamadas recursivas a programas</a:t>
            </a:r>
          </a:p>
          <a:p>
            <a:pPr marL="857159" lvl="1"/>
            <a:r>
              <a:rPr lang="pt-BR" dirty="0" smtClean="0"/>
              <a:t>Avançar e voltar em navegadores</a:t>
            </a:r>
          </a:p>
          <a:p>
            <a:pPr marL="857159" lvl="1"/>
            <a:r>
              <a:rPr lang="pt-BR" dirty="0" smtClean="0"/>
              <a:t>Desfazer e refazer em editores de texto</a:t>
            </a:r>
            <a:endParaRPr lang="pt-BR" sz="24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771650" y="263525"/>
            <a:ext cx="7372350" cy="1093788"/>
          </a:xfrm>
        </p:spPr>
        <p:txBody>
          <a:bodyPr lIns="82945" tIns="41473" rIns="82945" bIns="41473">
            <a:normAutofit/>
          </a:bodyPr>
          <a:lstStyle/>
          <a:p>
            <a:pPr lvl="0"/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Operações básicas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0" y="1800225"/>
            <a:ext cx="7699375" cy="4411663"/>
          </a:xfrm>
        </p:spPr>
        <p:txBody>
          <a:bodyPr lIns="82945" tIns="41473" rIns="82945" bIns="41473">
            <a:normAutofit/>
          </a:bodyPr>
          <a:lstStyle>
            <a:defPPr marL="425160" marR="0" lvl="0" indent="-320400" algn="l" hangingPunct="0">
              <a:lnSpc>
                <a:spcPct val="100000"/>
              </a:lnSpc>
              <a:spcBef>
                <a:spcPts val="0"/>
              </a:spcBef>
              <a:spcAft>
                <a:spcPts val="1423"/>
              </a:spcAft>
              <a:buClr>
                <a:srgbClr val="000080"/>
              </a:buClr>
              <a:buSzPct val="45000"/>
              <a:buFont typeface="Wingdings" pitchFamily="2"/>
              <a:buNone/>
              <a:tabLst>
                <a:tab pos="448920" algn="l"/>
                <a:tab pos="898200" algn="l"/>
                <a:tab pos="1347479" algn="l"/>
                <a:tab pos="1796759" algn="l"/>
                <a:tab pos="2245679" algn="l"/>
                <a:tab pos="2694960" algn="l"/>
                <a:tab pos="3144240" algn="l"/>
                <a:tab pos="3593520" algn="l"/>
                <a:tab pos="4042800" algn="l"/>
                <a:tab pos="4492079" algn="l"/>
                <a:tab pos="4941360" algn="l"/>
                <a:tab pos="5390640" algn="l"/>
                <a:tab pos="5839919" algn="l"/>
                <a:tab pos="6289199" algn="l"/>
                <a:tab pos="6738480" algn="l"/>
                <a:tab pos="7187759" algn="l"/>
                <a:tab pos="7637040" algn="l"/>
                <a:tab pos="8086320" algn="l"/>
                <a:tab pos="8535600" algn="l"/>
                <a:tab pos="8984880" algn="l"/>
              </a:tabLst>
              <a:defRPr lang="pt-BR" sz="32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defPPr>
            <a:lvl1pPr marL="425160" marR="0" lvl="0" indent="-320400" algn="l" hangingPunct="0">
              <a:lnSpc>
                <a:spcPct val="100000"/>
              </a:lnSpc>
              <a:spcBef>
                <a:spcPts val="0"/>
              </a:spcBef>
              <a:spcAft>
                <a:spcPts val="1423"/>
              </a:spcAft>
              <a:buClr>
                <a:srgbClr val="000080"/>
              </a:buClr>
              <a:buSzPct val="45000"/>
              <a:buFont typeface="Wingdings" pitchFamily="2"/>
              <a:buChar char=""/>
              <a:tabLst>
                <a:tab pos="448920" algn="l"/>
                <a:tab pos="898200" algn="l"/>
                <a:tab pos="1347479" algn="l"/>
                <a:tab pos="1796759" algn="l"/>
                <a:tab pos="2245679" algn="l"/>
                <a:tab pos="2694960" algn="l"/>
                <a:tab pos="3144240" algn="l"/>
                <a:tab pos="3593520" algn="l"/>
                <a:tab pos="4042800" algn="l"/>
                <a:tab pos="4492079" algn="l"/>
                <a:tab pos="4941360" algn="l"/>
                <a:tab pos="5390640" algn="l"/>
                <a:tab pos="5839919" algn="l"/>
                <a:tab pos="6289199" algn="l"/>
                <a:tab pos="6738480" algn="l"/>
                <a:tab pos="7187759" algn="l"/>
                <a:tab pos="7637040" algn="l"/>
                <a:tab pos="8086320" algn="l"/>
                <a:tab pos="8535600" algn="l"/>
                <a:tab pos="8984880" algn="l"/>
              </a:tabLst>
              <a:defRPr lang="pt-BR" sz="32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1pPr>
            <a:lvl2pPr marL="857160" marR="0" lvl="1" indent="-285840" algn="l" hangingPunct="0">
              <a:lnSpc>
                <a:spcPct val="100000"/>
              </a:lnSpc>
              <a:spcBef>
                <a:spcPts val="0"/>
              </a:spcBef>
              <a:spcAft>
                <a:spcPts val="1137"/>
              </a:spcAft>
              <a:buClr>
                <a:srgbClr val="000080"/>
              </a:buClr>
              <a:buSzPct val="75000"/>
              <a:buFont typeface="Symbol" pitchFamily="2"/>
              <a:buChar char=""/>
              <a:tabLst>
                <a:tab pos="898199" algn="l"/>
                <a:tab pos="1347479" algn="l"/>
                <a:tab pos="1796759" algn="l"/>
                <a:tab pos="2246038" algn="l"/>
                <a:tab pos="2695319" algn="l"/>
                <a:tab pos="3144598" algn="l"/>
                <a:tab pos="3593879" algn="l"/>
                <a:tab pos="4043159" algn="l"/>
                <a:tab pos="4492438" algn="l"/>
                <a:tab pos="4941719" algn="l"/>
                <a:tab pos="5390999" algn="l"/>
                <a:tab pos="5840279" algn="l"/>
                <a:tab pos="6289559" algn="l"/>
                <a:tab pos="6738839" algn="l"/>
                <a:tab pos="7187758" algn="l"/>
                <a:tab pos="7637039" algn="l"/>
                <a:tab pos="8086319" algn="l"/>
                <a:tab pos="8535599" algn="l"/>
                <a:tab pos="8984879" algn="l"/>
                <a:tab pos="9434159" algn="l"/>
              </a:tabLst>
              <a:defRPr lang="pt-BR" sz="28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2pPr>
            <a:lvl3pPr marL="1288800" marR="0" lvl="2" indent="-212760" algn="l" hangingPunct="0">
              <a:lnSpc>
                <a:spcPct val="100000"/>
              </a:lnSpc>
              <a:spcBef>
                <a:spcPts val="0"/>
              </a:spcBef>
              <a:spcAft>
                <a:spcPts val="848"/>
              </a:spcAft>
              <a:buClr>
                <a:srgbClr val="000080"/>
              </a:buClr>
              <a:buSzPct val="45000"/>
              <a:buFont typeface="Wingdings" pitchFamily="2"/>
              <a:buChar char=""/>
              <a:tabLst>
                <a:tab pos="1347480" algn="l"/>
                <a:tab pos="1796759" algn="l"/>
                <a:tab pos="2246039" algn="l"/>
                <a:tab pos="2695320" algn="l"/>
                <a:tab pos="3144239" algn="l"/>
                <a:tab pos="3593520" algn="l"/>
                <a:tab pos="4042800" algn="l"/>
                <a:tab pos="4492080" algn="l"/>
                <a:tab pos="4941359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40" algn="l"/>
                <a:tab pos="8086319" algn="l"/>
                <a:tab pos="8535600" algn="l"/>
                <a:tab pos="8984880" algn="l"/>
                <a:tab pos="9434160" algn="l"/>
                <a:tab pos="9883440" algn="l"/>
              </a:tabLst>
              <a:defRPr lang="pt-BR" sz="24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3pPr>
            <a:lvl4pPr marL="1720799" marR="0" lvl="3" indent="-209520" algn="l" hangingPunct="0">
              <a:lnSpc>
                <a:spcPct val="100000"/>
              </a:lnSpc>
              <a:spcBef>
                <a:spcPts val="0"/>
              </a:spcBef>
              <a:spcAft>
                <a:spcPts val="573"/>
              </a:spcAft>
              <a:buClr>
                <a:srgbClr val="000080"/>
              </a:buClr>
              <a:buSzPct val="75000"/>
              <a:buFont typeface="Symbol" pitchFamily="2"/>
              <a:buChar char=""/>
              <a:tabLst>
                <a:tab pos="1796760" algn="l"/>
                <a:tab pos="2246040" algn="l"/>
                <a:tab pos="2695320" algn="l"/>
                <a:tab pos="3144599" algn="l"/>
                <a:tab pos="3593880" algn="l"/>
                <a:tab pos="4043160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319" algn="l"/>
                <a:tab pos="8535600" algn="l"/>
                <a:tab pos="8984880" algn="l"/>
                <a:tab pos="9434159" algn="l"/>
                <a:tab pos="9883440" algn="l"/>
                <a:tab pos="10332719" algn="l"/>
              </a:tabLst>
              <a:defRPr lang="pt-BR" sz="22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4pPr>
            <a:lvl5pPr marL="2152440" marR="0" lvl="4" indent="-210960" algn="l" hangingPunct="0">
              <a:lnSpc>
                <a:spcPct val="100000"/>
              </a:lnSpc>
              <a:spcBef>
                <a:spcPts val="0"/>
              </a:spcBef>
              <a:spcAft>
                <a:spcPts val="286"/>
              </a:spcAft>
              <a:buClr>
                <a:srgbClr val="000080"/>
              </a:buClr>
              <a:buSzPct val="45000"/>
              <a:buFont typeface="Wingdings" pitchFamily="2"/>
              <a:buChar char=""/>
              <a:tabLst>
                <a:tab pos="2246040" algn="l"/>
                <a:tab pos="2695320" algn="l"/>
                <a:tab pos="3144599" algn="l"/>
                <a:tab pos="3593879" algn="l"/>
                <a:tab pos="4042800" algn="l"/>
                <a:tab pos="4492080" algn="l"/>
                <a:tab pos="4941360" algn="l"/>
                <a:tab pos="5390640" algn="l"/>
                <a:tab pos="5839919" algn="l"/>
                <a:tab pos="6289200" algn="l"/>
                <a:tab pos="6738480" algn="l"/>
                <a:tab pos="7187760" algn="l"/>
                <a:tab pos="7637040" algn="l"/>
                <a:tab pos="8086319" algn="l"/>
                <a:tab pos="8535600" algn="l"/>
                <a:tab pos="8984880" algn="l"/>
                <a:tab pos="9434160" algn="l"/>
                <a:tab pos="9883439" algn="l"/>
                <a:tab pos="10332720" algn="l"/>
                <a:tab pos="10782000" algn="l"/>
              </a:tabLst>
              <a:defRPr lang="pt-BR" sz="20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5pPr>
            <a:lvl6pPr marL="2152440" marR="0" lvl="5" indent="-210960" algn="l" hangingPunct="0">
              <a:lnSpc>
                <a:spcPct val="100000"/>
              </a:lnSpc>
              <a:spcBef>
                <a:spcPts val="0"/>
              </a:spcBef>
              <a:spcAft>
                <a:spcPts val="286"/>
              </a:spcAft>
              <a:buClr>
                <a:srgbClr val="000080"/>
              </a:buClr>
              <a:buSzPct val="45000"/>
              <a:buFont typeface="Wingdings" pitchFamily="2"/>
              <a:buChar char=""/>
              <a:tabLst>
                <a:tab pos="2246040" algn="l"/>
                <a:tab pos="2695320" algn="l"/>
                <a:tab pos="3144599" algn="l"/>
                <a:tab pos="3593879" algn="l"/>
                <a:tab pos="4042800" algn="l"/>
                <a:tab pos="4492080" algn="l"/>
                <a:tab pos="4941360" algn="l"/>
                <a:tab pos="5390640" algn="l"/>
                <a:tab pos="5839919" algn="l"/>
                <a:tab pos="6289200" algn="l"/>
                <a:tab pos="6738480" algn="l"/>
                <a:tab pos="7187760" algn="l"/>
                <a:tab pos="7637040" algn="l"/>
                <a:tab pos="8086319" algn="l"/>
                <a:tab pos="8535600" algn="l"/>
                <a:tab pos="8984880" algn="l"/>
                <a:tab pos="9434160" algn="l"/>
                <a:tab pos="9883439" algn="l"/>
                <a:tab pos="10332720" algn="l"/>
                <a:tab pos="10782000" algn="l"/>
              </a:tabLst>
              <a:defRPr lang="pt-BR" sz="20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6pPr>
            <a:lvl7pPr marL="2152440" marR="0" lvl="6" indent="-210960" algn="l" hangingPunct="0">
              <a:lnSpc>
                <a:spcPct val="100000"/>
              </a:lnSpc>
              <a:spcBef>
                <a:spcPts val="0"/>
              </a:spcBef>
              <a:spcAft>
                <a:spcPts val="286"/>
              </a:spcAft>
              <a:buClr>
                <a:srgbClr val="000080"/>
              </a:buClr>
              <a:buSzPct val="45000"/>
              <a:buFont typeface="Wingdings" pitchFamily="2"/>
              <a:buChar char=""/>
              <a:tabLst>
                <a:tab pos="2246040" algn="l"/>
                <a:tab pos="2695320" algn="l"/>
                <a:tab pos="3144599" algn="l"/>
                <a:tab pos="3593879" algn="l"/>
                <a:tab pos="4042800" algn="l"/>
                <a:tab pos="4492080" algn="l"/>
                <a:tab pos="4941360" algn="l"/>
                <a:tab pos="5390640" algn="l"/>
                <a:tab pos="5839919" algn="l"/>
                <a:tab pos="6289200" algn="l"/>
                <a:tab pos="6738480" algn="l"/>
                <a:tab pos="7187760" algn="l"/>
                <a:tab pos="7637040" algn="l"/>
                <a:tab pos="8086319" algn="l"/>
                <a:tab pos="8535600" algn="l"/>
                <a:tab pos="8984880" algn="l"/>
                <a:tab pos="9434160" algn="l"/>
                <a:tab pos="9883439" algn="l"/>
                <a:tab pos="10332720" algn="l"/>
                <a:tab pos="10782000" algn="l"/>
              </a:tabLst>
              <a:defRPr lang="pt-BR" sz="20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7pPr>
            <a:lvl8pPr marL="2152440" marR="0" lvl="7" indent="-210960" algn="l" hangingPunct="0">
              <a:lnSpc>
                <a:spcPct val="100000"/>
              </a:lnSpc>
              <a:spcBef>
                <a:spcPts val="0"/>
              </a:spcBef>
              <a:spcAft>
                <a:spcPts val="286"/>
              </a:spcAft>
              <a:buClr>
                <a:srgbClr val="000080"/>
              </a:buClr>
              <a:buSzPct val="45000"/>
              <a:buFont typeface="Wingdings" pitchFamily="2"/>
              <a:buChar char=""/>
              <a:tabLst>
                <a:tab pos="2246040" algn="l"/>
                <a:tab pos="2695320" algn="l"/>
                <a:tab pos="3144599" algn="l"/>
                <a:tab pos="3593879" algn="l"/>
                <a:tab pos="4042800" algn="l"/>
                <a:tab pos="4492080" algn="l"/>
                <a:tab pos="4941360" algn="l"/>
                <a:tab pos="5390640" algn="l"/>
                <a:tab pos="5839919" algn="l"/>
                <a:tab pos="6289200" algn="l"/>
                <a:tab pos="6738480" algn="l"/>
                <a:tab pos="7187760" algn="l"/>
                <a:tab pos="7637040" algn="l"/>
                <a:tab pos="8086319" algn="l"/>
                <a:tab pos="8535600" algn="l"/>
                <a:tab pos="8984880" algn="l"/>
                <a:tab pos="9434160" algn="l"/>
                <a:tab pos="9883439" algn="l"/>
                <a:tab pos="10332720" algn="l"/>
                <a:tab pos="10782000" algn="l"/>
              </a:tabLst>
              <a:defRPr lang="pt-BR" sz="20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0"/>
              </a:spcBef>
              <a:spcAft>
                <a:spcPts val="286"/>
              </a:spcAft>
              <a:buSzPct val="45000"/>
              <a:buFont typeface="StarSymbol"/>
              <a:buChar char="●"/>
              <a:tabLst>
                <a:tab pos="2246040" algn="l"/>
                <a:tab pos="2695320" algn="l"/>
                <a:tab pos="3144599" algn="l"/>
                <a:tab pos="3593879" algn="l"/>
                <a:tab pos="4042800" algn="l"/>
                <a:tab pos="4492080" algn="l"/>
                <a:tab pos="4941360" algn="l"/>
                <a:tab pos="5390640" algn="l"/>
                <a:tab pos="5839919" algn="l"/>
                <a:tab pos="6289200" algn="l"/>
                <a:tab pos="6738480" algn="l"/>
                <a:tab pos="7187760" algn="l"/>
                <a:tab pos="7637040" algn="l"/>
                <a:tab pos="8086319" algn="l"/>
                <a:tab pos="8535600" algn="l"/>
                <a:tab pos="8984880" algn="l"/>
                <a:tab pos="9434160" algn="l"/>
                <a:tab pos="9883439" algn="l"/>
                <a:tab pos="10332720" algn="l"/>
                <a:tab pos="10782000" algn="l"/>
              </a:tabLst>
              <a:defRPr lang="pt-BR" sz="2000" b="0" i="0" u="none" strike="noStrike" baseline="0">
                <a:ln>
                  <a:noFill/>
                </a:ln>
                <a:solidFill>
                  <a:srgbClr val="000080"/>
                </a:solidFill>
                <a:latin typeface="DejaVu Sans" pitchFamily="18"/>
                <a:ea typeface="DejaVu Sans" pitchFamily="18"/>
                <a:cs typeface="DejaVu Sans" pitchFamily="18"/>
              </a:defRPr>
            </a:lvl9pPr>
          </a:lstStyle>
          <a:p>
            <a:pPr lvl="0" algn="just"/>
            <a:r>
              <a:rPr lang="pt-BR" sz="2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Inicializar a pilha</a:t>
            </a:r>
          </a:p>
          <a:p>
            <a:pPr lvl="0" algn="just"/>
            <a:r>
              <a:rPr lang="pt-BR" sz="2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Verificar se está cheia</a:t>
            </a:r>
          </a:p>
          <a:p>
            <a:pPr lvl="0" algn="just"/>
            <a:r>
              <a:rPr lang="pt-BR" sz="2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Verificar se está vazia</a:t>
            </a:r>
          </a:p>
          <a:p>
            <a:pPr lvl="0" algn="just"/>
            <a:r>
              <a:rPr lang="pt-BR" sz="2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Empilhar </a:t>
            </a:r>
            <a:r>
              <a:rPr lang="pt-BR" sz="2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t-BR" sz="27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push</a:t>
            </a:r>
            <a:r>
              <a:rPr lang="pt-BR" sz="2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)‏</a:t>
            </a:r>
          </a:p>
          <a:p>
            <a:pPr marL="777529" lvl="1" algn="just"/>
            <a:r>
              <a:rPr lang="pt-BR" sz="2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Inserindo um elemento no topo da pilha</a:t>
            </a:r>
          </a:p>
          <a:p>
            <a:pPr lvl="0" algn="just"/>
            <a:r>
              <a:rPr lang="pt-BR" sz="2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Desempilhar (pop)‏</a:t>
            </a:r>
          </a:p>
          <a:p>
            <a:pPr marL="777529" lvl="1" algn="just"/>
            <a:r>
              <a:rPr lang="pt-BR" sz="2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um elemento do topo da </a:t>
            </a:r>
            <a:r>
              <a:rPr lang="pt-BR" sz="2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pilha</a:t>
            </a:r>
            <a:endParaRPr lang="pt-BR" sz="27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771650" y="452438"/>
            <a:ext cx="7372350" cy="714375"/>
          </a:xfrm>
        </p:spPr>
        <p:txBody>
          <a:bodyPr lIns="82945" tIns="41473" rIns="82945" bIns="41473">
            <a:spAutoFit/>
          </a:bodyPr>
          <a:lstStyle/>
          <a:p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Operações básicas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14220" y="1403945"/>
            <a:ext cx="7250242" cy="4311407"/>
            <a:chOff x="30600" y="1764000"/>
            <a:chExt cx="10055520" cy="5796000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3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30600" y="1764000"/>
              <a:ext cx="10055520" cy="579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CaixaDeTexto 4"/>
            <p:cNvSpPr txBox="1"/>
            <p:nvPr/>
          </p:nvSpPr>
          <p:spPr>
            <a:xfrm>
              <a:off x="7498800" y="4635000"/>
              <a:ext cx="562321" cy="4044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lIns="90000" tIns="45000" rIns="90000" bIns="45000" compatLnSpc="0">
              <a:spAutoFit/>
            </a:bodyPr>
            <a:lstStyle/>
            <a:p>
              <a:pPr hangingPunct="0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07214" algn="l"/>
                  <a:tab pos="814756" algn="l"/>
                  <a:tab pos="1222299" algn="l"/>
                  <a:tab pos="1629841" algn="l"/>
                  <a:tab pos="2037383" algn="l"/>
                  <a:tab pos="2444925" algn="l"/>
                  <a:tab pos="2852467" algn="l"/>
                  <a:tab pos="3260009" algn="l"/>
                  <a:tab pos="3667550" algn="l"/>
                  <a:tab pos="4075092" algn="l"/>
                  <a:tab pos="4482633" algn="l"/>
                  <a:tab pos="4890176" algn="l"/>
                  <a:tab pos="5297718" algn="l"/>
                  <a:tab pos="5705260" algn="l"/>
                  <a:tab pos="6112802" algn="l"/>
                  <a:tab pos="6520344" algn="l"/>
                  <a:tab pos="6927886" algn="l"/>
                  <a:tab pos="7335427" algn="l"/>
                  <a:tab pos="7742969" algn="l"/>
                  <a:tab pos="8150511" algn="l"/>
                </a:tabLst>
                <a:defRPr>
                  <a:latin typeface="Arial" pitchFamily="32"/>
                </a:defRPr>
              </a:pPr>
              <a:r>
                <a:rPr lang="pt-BR" sz="1600" dirty="0">
                  <a:solidFill>
                    <a:srgbClr val="000000"/>
                  </a:solidFill>
                  <a:latin typeface="Arial" pitchFamily="34"/>
                  <a:ea typeface="DejaVu Sans" pitchFamily="18"/>
                  <a:cs typeface="DejaVu Sans" pitchFamily="18"/>
                </a:rPr>
                <a:t>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Implementação Dinâmica</a:t>
            </a:r>
            <a:endParaRPr lang="pt-BR" i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Utiliza elementos ligados por ponteiros (lista encadeada)</a:t>
            </a:r>
          </a:p>
          <a:p>
            <a:pPr lvl="0"/>
            <a:r>
              <a:rPr lang="pt-BR" dirty="0" smtClean="0"/>
              <a:t>Variáveis</a:t>
            </a:r>
          </a:p>
          <a:p>
            <a:pPr marL="857159" lvl="1"/>
            <a:r>
              <a:rPr lang="pt-BR" dirty="0" smtClean="0"/>
              <a:t>Célula base (criadas em tempo de execução)‏</a:t>
            </a:r>
          </a:p>
          <a:p>
            <a:pPr lvl="4"/>
            <a:r>
              <a:rPr lang="pt-BR" dirty="0" smtClean="0"/>
              <a:t>Elemento</a:t>
            </a:r>
          </a:p>
          <a:p>
            <a:pPr lvl="4"/>
            <a:r>
              <a:rPr lang="pt-BR" dirty="0" smtClean="0"/>
              <a:t>Apontador para a próxima célula</a:t>
            </a:r>
          </a:p>
          <a:p>
            <a:pPr marL="857159" lvl="1"/>
            <a:r>
              <a:rPr lang="pt-BR" dirty="0" smtClean="0"/>
              <a:t>Apontador para a célula topo</a:t>
            </a:r>
          </a:p>
          <a:p>
            <a:pPr lvl="0"/>
            <a:r>
              <a:rPr lang="pt-BR" dirty="0" smtClean="0"/>
              <a:t>Não ocasiona </a:t>
            </a:r>
            <a:r>
              <a:rPr lang="pt-BR" i="1" dirty="0" smtClean="0"/>
              <a:t>overflow</a:t>
            </a:r>
            <a:endParaRPr lang="pt-B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laAzul">
  <a:themeElements>
    <a:clrScheme name="Apresentação1 1">
      <a:dk1>
        <a:srgbClr val="000000"/>
      </a:dk1>
      <a:lt1>
        <a:srgbClr val="FFFFFF"/>
      </a:lt1>
      <a:dk2>
        <a:srgbClr val="1F497D"/>
      </a:dk2>
      <a:lt2>
        <a:srgbClr val="000000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Apresentação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Apresentação1 1">
        <a:dk1>
          <a:srgbClr val="000000"/>
        </a:dk1>
        <a:lt1>
          <a:srgbClr val="FFFFFF"/>
        </a:lt1>
        <a:dk2>
          <a:srgbClr val="1F497D"/>
        </a:dk2>
        <a:lt2>
          <a:srgbClr val="000000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ulaAzul" id="{50B8E356-7283-4B79-B285-206F7C0BEDD9}" vid="{F1E27BBC-C57A-4DCB-990C-746403003030}"/>
    </a:ext>
  </a:extLst>
</a:theme>
</file>

<file path=ppt/theme/theme2.xml><?xml version="1.0" encoding="utf-8"?>
<a:theme xmlns:a="http://schemas.openxmlformats.org/drawingml/2006/main" name="AulaBranco">
  <a:themeElements>
    <a:clrScheme name="Apresentação3 1">
      <a:dk1>
        <a:srgbClr val="000000"/>
      </a:dk1>
      <a:lt1>
        <a:srgbClr val="FFFFFF"/>
      </a:lt1>
      <a:dk2>
        <a:srgbClr val="1F497D"/>
      </a:dk2>
      <a:lt2>
        <a:srgbClr val="000000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Apresentação3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Apresentação3 1">
        <a:dk1>
          <a:srgbClr val="000000"/>
        </a:dk1>
        <a:lt1>
          <a:srgbClr val="FFFFFF"/>
        </a:lt1>
        <a:dk2>
          <a:srgbClr val="1F497D"/>
        </a:dk2>
        <a:lt2>
          <a:srgbClr val="000000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ulaBranco" id="{91DF1BAD-42BA-427D-8556-5C3E5BFCAC67}" vid="{EB627339-1350-4E7B-977B-2234924CAD91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4082</TotalTime>
  <Words>1017</Words>
  <Application>Microsoft Office PowerPoint</Application>
  <PresentationFormat>Apresentação na tela (4:3)</PresentationFormat>
  <Paragraphs>249</Paragraphs>
  <Slides>18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18</vt:i4>
      </vt:variant>
    </vt:vector>
  </HeadingPairs>
  <TitlesOfParts>
    <vt:vector size="28" baseType="lpstr">
      <vt:lpstr>Arial</vt:lpstr>
      <vt:lpstr>Arial Narrow</vt:lpstr>
      <vt:lpstr>Calibri</vt:lpstr>
      <vt:lpstr>DejaVu Sans</vt:lpstr>
      <vt:lpstr>Symbol</vt:lpstr>
      <vt:lpstr>Times New Roman</vt:lpstr>
      <vt:lpstr>Verdana</vt:lpstr>
      <vt:lpstr>Wingdings</vt:lpstr>
      <vt:lpstr>AulaAzul</vt:lpstr>
      <vt:lpstr>AulaBranco</vt:lpstr>
      <vt:lpstr>Programação e Estrutura de Dados</vt:lpstr>
      <vt:lpstr>Pilhas</vt:lpstr>
      <vt:lpstr>Pilha – O que é?</vt:lpstr>
      <vt:lpstr>Pilha – O que é?</vt:lpstr>
      <vt:lpstr>Pilhas – Complementando a Definição</vt:lpstr>
      <vt:lpstr>Aplicações</vt:lpstr>
      <vt:lpstr>Operações básicas</vt:lpstr>
      <vt:lpstr>Operações básicas</vt:lpstr>
      <vt:lpstr>Implementação Dinâmica</vt:lpstr>
      <vt:lpstr>Implementação Dinâmica</vt:lpstr>
      <vt:lpstr>Algoritmos (Operações)</vt:lpstr>
      <vt:lpstr>Apresentação do PowerPoint</vt:lpstr>
      <vt:lpstr>Apresentação do PowerPoint</vt:lpstr>
      <vt:lpstr>Apresentação do PowerPoint</vt:lpstr>
      <vt:lpstr>Pilha – Aplicações – Mais Exemplos</vt:lpstr>
      <vt:lpstr>Pilha – Aplicações – Mais Exemplos</vt:lpstr>
      <vt:lpstr>Pilha – Aplicações – Mais Exemplos</vt:lpstr>
      <vt:lpstr>Pilha – Aplicações – Mais Exemplos</vt:lpstr>
    </vt:vector>
  </TitlesOfParts>
  <Company>atm informatica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creator>airton kuada</dc:creator>
  <cp:lastModifiedBy>Gilvan Maiochi</cp:lastModifiedBy>
  <cp:revision>772</cp:revision>
  <dcterms:created xsi:type="dcterms:W3CDTF">2001-08-07T17:32:55Z</dcterms:created>
  <dcterms:modified xsi:type="dcterms:W3CDTF">2013-04-30T01:37:57Z</dcterms:modified>
</cp:coreProperties>
</file>