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ECC7C-7CDA-4BBA-ACA1-F5907D54762A}" type="datetimeFigureOut">
              <a:rPr lang="pt-BR" smtClean="0"/>
              <a:t>27/08/2013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DC78A-1518-45ED-85D2-A836A201C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57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392A-4070-4109-B64A-E37B2A112EA6}" type="datetimeFigureOut">
              <a:rPr lang="pt-BR" smtClean="0"/>
              <a:t>27/08/2013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7678-7292-4E5D-AA87-FB7899363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49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392A-4070-4109-B64A-E37B2A112EA6}" type="datetimeFigureOut">
              <a:rPr lang="pt-BR" smtClean="0"/>
              <a:t>27/08/2013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7678-7292-4E5D-AA87-FB7899363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04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392A-4070-4109-B64A-E37B2A112EA6}" type="datetimeFigureOut">
              <a:rPr lang="pt-BR" smtClean="0"/>
              <a:t>27/08/2013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7678-7292-4E5D-AA87-FB7899363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79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392A-4070-4109-B64A-E37B2A112EA6}" type="datetimeFigureOut">
              <a:rPr lang="pt-BR" smtClean="0"/>
              <a:t>27/08/2013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7678-7292-4E5D-AA87-FB7899363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1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392A-4070-4109-B64A-E37B2A112EA6}" type="datetimeFigureOut">
              <a:rPr lang="pt-BR" smtClean="0"/>
              <a:t>27/08/2013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7678-7292-4E5D-AA87-FB7899363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5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392A-4070-4109-B64A-E37B2A112EA6}" type="datetimeFigureOut">
              <a:rPr lang="pt-BR" smtClean="0"/>
              <a:t>27/08/2013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7678-7292-4E5D-AA87-FB7899363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31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392A-4070-4109-B64A-E37B2A112EA6}" type="datetimeFigureOut">
              <a:rPr lang="pt-BR" smtClean="0"/>
              <a:t>27/08/2013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7678-7292-4E5D-AA87-FB7899363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02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392A-4070-4109-B64A-E37B2A112EA6}" type="datetimeFigureOut">
              <a:rPr lang="pt-BR" smtClean="0"/>
              <a:t>27/08/2013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7678-7292-4E5D-AA87-FB7899363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02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392A-4070-4109-B64A-E37B2A112EA6}" type="datetimeFigureOut">
              <a:rPr lang="pt-BR" smtClean="0"/>
              <a:t>27/08/2013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7678-7292-4E5D-AA87-FB7899363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36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392A-4070-4109-B64A-E37B2A112EA6}" type="datetimeFigureOut">
              <a:rPr lang="pt-BR" smtClean="0"/>
              <a:t>27/08/2013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7678-7292-4E5D-AA87-FB7899363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23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392A-4070-4109-B64A-E37B2A112EA6}" type="datetimeFigureOut">
              <a:rPr lang="pt-BR" smtClean="0"/>
              <a:t>27/08/2013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7678-7292-4E5D-AA87-FB7899363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392A-4070-4109-B64A-E37B2A112EA6}" type="datetimeFigureOut">
              <a:rPr lang="pt-BR" smtClean="0"/>
              <a:t>27/08/2013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A7678-7292-4E5D-AA87-FB7899363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86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09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116632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Empresa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9512" y="98072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Produtos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1763688" y="33265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763688" y="1196752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484467" y="322279"/>
            <a:ext cx="1584176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atin typeface="Times New Roman" pitchFamily="18" charset="0"/>
                <a:cs typeface="Times New Roman" pitchFamily="18" charset="0"/>
              </a:rPr>
              <a:t>Comercio</a:t>
            </a:r>
            <a:endParaRPr lang="pt-BR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889701" y="1268760"/>
            <a:ext cx="25202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866842" y="41784"/>
            <a:ext cx="297747" cy="23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37381" y="156469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- Nome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08436" y="182388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t-BR" sz="1200" dirty="0" err="1" smtClean="0">
                <a:latin typeface="Times New Roman" pitchFamily="18" charset="0"/>
                <a:cs typeface="Times New Roman" pitchFamily="18" charset="0"/>
              </a:rPr>
              <a:t>Codigo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08436" y="2091333"/>
            <a:ext cx="828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- Custo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08436" y="260848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t-BR" sz="1200" dirty="0" err="1" smtClean="0">
                <a:latin typeface="Times New Roman" pitchFamily="18" charset="0"/>
                <a:cs typeface="Times New Roman" pitchFamily="18" charset="0"/>
              </a:rPr>
              <a:t>Familia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08436" y="2324926"/>
            <a:ext cx="97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- Preço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395536" y="1412776"/>
            <a:ext cx="0" cy="133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179512" y="3972866"/>
            <a:ext cx="1836203" cy="583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Pedidos de venda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luxograma: Decisão 23"/>
          <p:cNvSpPr/>
          <p:nvPr/>
        </p:nvSpPr>
        <p:spPr>
          <a:xfrm>
            <a:off x="1043099" y="2746982"/>
            <a:ext cx="1123670" cy="8260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latin typeface="Times New Roman" pitchFamily="18" charset="0"/>
                <a:cs typeface="Times New Roman" pitchFamily="18" charset="0"/>
              </a:rPr>
              <a:t>Conect</a:t>
            </a:r>
            <a:endParaRPr lang="pt-BR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Conector reto 25"/>
          <p:cNvCxnSpPr>
            <a:endCxn id="24" idx="0"/>
          </p:cNvCxnSpPr>
          <p:nvPr/>
        </p:nvCxnSpPr>
        <p:spPr>
          <a:xfrm>
            <a:off x="1604934" y="1412776"/>
            <a:ext cx="0" cy="133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4" idx="2"/>
          </p:cNvCxnSpPr>
          <p:nvPr/>
        </p:nvCxnSpPr>
        <p:spPr>
          <a:xfrm>
            <a:off x="1604934" y="3573016"/>
            <a:ext cx="0" cy="39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1136528" y="1564696"/>
            <a:ext cx="347939" cy="259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136528" y="3609020"/>
            <a:ext cx="32403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1866842" y="2885482"/>
            <a:ext cx="544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1889701" y="3356992"/>
            <a:ext cx="52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2303748" y="274698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Preço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03748" y="321849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Quantidade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995936" y="430917"/>
            <a:ext cx="1872208" cy="61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Clientes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Fluxograma: Decisão 39"/>
          <p:cNvSpPr/>
          <p:nvPr/>
        </p:nvSpPr>
        <p:spPr>
          <a:xfrm>
            <a:off x="2843808" y="3972866"/>
            <a:ext cx="1224136" cy="5833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atin typeface="Times New Roman" pitchFamily="18" charset="0"/>
                <a:cs typeface="Times New Roman" pitchFamily="18" charset="0"/>
              </a:rPr>
              <a:t>Compra</a:t>
            </a:r>
            <a:endParaRPr lang="pt-BR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Conector reto 41"/>
          <p:cNvCxnSpPr>
            <a:stCxn id="23" idx="3"/>
            <a:endCxn id="40" idx="1"/>
          </p:cNvCxnSpPr>
          <p:nvPr/>
        </p:nvCxnSpPr>
        <p:spPr>
          <a:xfrm>
            <a:off x="2015715" y="4264554"/>
            <a:ext cx="82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endCxn id="40" idx="3"/>
          </p:cNvCxnSpPr>
          <p:nvPr/>
        </p:nvCxnSpPr>
        <p:spPr>
          <a:xfrm>
            <a:off x="4067944" y="1059331"/>
            <a:ext cx="0" cy="3205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3707904" y="1173233"/>
            <a:ext cx="288032" cy="239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2139301" y="3861048"/>
            <a:ext cx="2904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3081352" y="5589240"/>
            <a:ext cx="197318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Fatura</a:t>
            </a:r>
          </a:p>
        </p:txBody>
      </p:sp>
      <p:cxnSp>
        <p:nvCxnSpPr>
          <p:cNvPr id="53" name="Conector reto 52"/>
          <p:cNvCxnSpPr>
            <a:endCxn id="54" idx="0"/>
          </p:cNvCxnSpPr>
          <p:nvPr/>
        </p:nvCxnSpPr>
        <p:spPr>
          <a:xfrm>
            <a:off x="5868144" y="1059331"/>
            <a:ext cx="4697" cy="416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Decisão 53"/>
          <p:cNvSpPr/>
          <p:nvPr/>
        </p:nvSpPr>
        <p:spPr>
          <a:xfrm>
            <a:off x="5260773" y="5229200"/>
            <a:ext cx="1224136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Envio</a:t>
            </a:r>
            <a:endParaRPr lang="pt-BR" sz="1200" dirty="0"/>
          </a:p>
        </p:txBody>
      </p:sp>
      <p:cxnSp>
        <p:nvCxnSpPr>
          <p:cNvPr id="56" name="Conector reto 55"/>
          <p:cNvCxnSpPr>
            <a:endCxn id="54" idx="1"/>
          </p:cNvCxnSpPr>
          <p:nvPr/>
        </p:nvCxnSpPr>
        <p:spPr>
          <a:xfrm>
            <a:off x="5091717" y="5589240"/>
            <a:ext cx="169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5549590" y="1212238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8" name="Retângulo 57"/>
          <p:cNvSpPr/>
          <p:nvPr/>
        </p:nvSpPr>
        <p:spPr>
          <a:xfrm>
            <a:off x="5121813" y="5805264"/>
            <a:ext cx="2645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9" name="Fluxograma: Decisão 58"/>
          <p:cNvSpPr/>
          <p:nvPr/>
        </p:nvSpPr>
        <p:spPr>
          <a:xfrm>
            <a:off x="169542" y="5733256"/>
            <a:ext cx="1065028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Envio</a:t>
            </a:r>
            <a:endParaRPr lang="pt-BR" sz="1200" dirty="0"/>
          </a:p>
        </p:txBody>
      </p:sp>
      <p:cxnSp>
        <p:nvCxnSpPr>
          <p:cNvPr id="61" name="Conector reto 60"/>
          <p:cNvCxnSpPr>
            <a:endCxn id="59" idx="1"/>
          </p:cNvCxnSpPr>
          <p:nvPr/>
        </p:nvCxnSpPr>
        <p:spPr>
          <a:xfrm flipH="1">
            <a:off x="169542" y="4556242"/>
            <a:ext cx="9970" cy="153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59" idx="3"/>
          </p:cNvCxnSpPr>
          <p:nvPr/>
        </p:nvCxnSpPr>
        <p:spPr>
          <a:xfrm>
            <a:off x="1234570" y="6093296"/>
            <a:ext cx="183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/>
          <p:cNvSpPr/>
          <p:nvPr/>
        </p:nvSpPr>
        <p:spPr>
          <a:xfrm>
            <a:off x="240400" y="4593912"/>
            <a:ext cx="303124" cy="31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2691454" y="6167461"/>
            <a:ext cx="30470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cxnSp>
        <p:nvCxnSpPr>
          <p:cNvPr id="67" name="Conector reto 66"/>
          <p:cNvCxnSpPr/>
          <p:nvPr/>
        </p:nvCxnSpPr>
        <p:spPr>
          <a:xfrm>
            <a:off x="3851920" y="6167461"/>
            <a:ext cx="0" cy="28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3862884" y="6453336"/>
            <a:ext cx="3661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6666160" y="1649183"/>
            <a:ext cx="1872208" cy="67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Duplicata</a:t>
            </a:r>
            <a:endParaRPr lang="pt-BR" dirty="0"/>
          </a:p>
        </p:txBody>
      </p:sp>
      <p:sp>
        <p:nvSpPr>
          <p:cNvPr id="75" name="Fluxograma: Decisão 74"/>
          <p:cNvSpPr/>
          <p:nvPr/>
        </p:nvSpPr>
        <p:spPr>
          <a:xfrm>
            <a:off x="7200292" y="440120"/>
            <a:ext cx="1080120" cy="6284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Cons</a:t>
            </a:r>
            <a:endParaRPr lang="pt-BR" sz="1200" dirty="0"/>
          </a:p>
        </p:txBody>
      </p:sp>
      <p:cxnSp>
        <p:nvCxnSpPr>
          <p:cNvPr id="79" name="Conector reto 78"/>
          <p:cNvCxnSpPr>
            <a:stCxn id="75" idx="2"/>
          </p:cNvCxnSpPr>
          <p:nvPr/>
        </p:nvCxnSpPr>
        <p:spPr>
          <a:xfrm>
            <a:off x="7740352" y="1068534"/>
            <a:ext cx="5928" cy="580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>
            <a:stCxn id="39" idx="3"/>
            <a:endCxn id="75" idx="1"/>
          </p:cNvCxnSpPr>
          <p:nvPr/>
        </p:nvCxnSpPr>
        <p:spPr>
          <a:xfrm>
            <a:off x="5868144" y="735922"/>
            <a:ext cx="1332148" cy="1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uxograma: Decisão 81"/>
          <p:cNvSpPr/>
          <p:nvPr/>
        </p:nvSpPr>
        <p:spPr>
          <a:xfrm>
            <a:off x="7524328" y="6004024"/>
            <a:ext cx="1152128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Envio</a:t>
            </a:r>
            <a:endParaRPr lang="pt-BR" sz="1200" dirty="0"/>
          </a:p>
        </p:txBody>
      </p:sp>
      <p:cxnSp>
        <p:nvCxnSpPr>
          <p:cNvPr id="84" name="Conector reto 83"/>
          <p:cNvCxnSpPr>
            <a:stCxn id="82" idx="0"/>
          </p:cNvCxnSpPr>
          <p:nvPr/>
        </p:nvCxnSpPr>
        <p:spPr>
          <a:xfrm flipV="1">
            <a:off x="8100392" y="2368332"/>
            <a:ext cx="0" cy="3635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/>
          <p:cNvSpPr/>
          <p:nvPr/>
        </p:nvSpPr>
        <p:spPr>
          <a:xfrm>
            <a:off x="7740352" y="2368332"/>
            <a:ext cx="288032" cy="293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3" name="Retângulo 92"/>
          <p:cNvSpPr/>
          <p:nvPr/>
        </p:nvSpPr>
        <p:spPr>
          <a:xfrm>
            <a:off x="4004196" y="6513423"/>
            <a:ext cx="360040" cy="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702056" y="4593912"/>
            <a:ext cx="100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Numero</a:t>
            </a:r>
            <a:endParaRPr lang="pt-BR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702056" y="4906830"/>
            <a:ext cx="96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Data</a:t>
            </a:r>
            <a:endParaRPr lang="pt-BR" dirty="0"/>
          </a:p>
        </p:txBody>
      </p:sp>
      <p:cxnSp>
        <p:nvCxnSpPr>
          <p:cNvPr id="97" name="Conector reto 96"/>
          <p:cNvCxnSpPr/>
          <p:nvPr/>
        </p:nvCxnSpPr>
        <p:spPr>
          <a:xfrm>
            <a:off x="798263" y="4556242"/>
            <a:ext cx="0" cy="67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4737720" y="11732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Código</a:t>
            </a:r>
            <a:endParaRPr lang="pt-BR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4737720" y="154256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4716016" y="1962382"/>
            <a:ext cx="107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Endereço</a:t>
            </a:r>
            <a:endParaRPr lang="pt-BR" dirty="0"/>
          </a:p>
        </p:txBody>
      </p:sp>
      <p:cxnSp>
        <p:nvCxnSpPr>
          <p:cNvPr id="102" name="Conector reto 101"/>
          <p:cNvCxnSpPr/>
          <p:nvPr/>
        </p:nvCxnSpPr>
        <p:spPr>
          <a:xfrm>
            <a:off x="4798876" y="1068534"/>
            <a:ext cx="0" cy="1161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/>
          <p:cNvSpPr txBox="1"/>
          <p:nvPr/>
        </p:nvSpPr>
        <p:spPr>
          <a:xfrm>
            <a:off x="3167844" y="459391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Numero</a:t>
            </a:r>
            <a:endParaRPr lang="pt-BR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3163714" y="4892721"/>
            <a:ext cx="108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Data</a:t>
            </a:r>
            <a:endParaRPr lang="pt-BR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3167844" y="5229200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Transp. Produto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10" name="Conector reto 109"/>
          <p:cNvCxnSpPr/>
          <p:nvPr/>
        </p:nvCxnSpPr>
        <p:spPr>
          <a:xfrm flipV="1">
            <a:off x="3275856" y="4750371"/>
            <a:ext cx="0" cy="838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6660232" y="274698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Numero</a:t>
            </a:r>
            <a:endParaRPr lang="pt-BR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6660232" y="30339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Nasc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6666160" y="3356991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Portador (banco)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5" name="Conector reto 124"/>
          <p:cNvCxnSpPr/>
          <p:nvPr/>
        </p:nvCxnSpPr>
        <p:spPr>
          <a:xfrm>
            <a:off x="6732240" y="2331714"/>
            <a:ext cx="0" cy="152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57</Words>
  <Application>Microsoft Office PowerPoint</Application>
  <PresentationFormat>Apresentação na tela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Álex</dc:creator>
  <cp:lastModifiedBy>Douglas Álex</cp:lastModifiedBy>
  <cp:revision>8</cp:revision>
  <dcterms:created xsi:type="dcterms:W3CDTF">2013-08-26T17:08:37Z</dcterms:created>
  <dcterms:modified xsi:type="dcterms:W3CDTF">2013-08-27T15:46:17Z</dcterms:modified>
</cp:coreProperties>
</file>