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89212" y="1767626"/>
            <a:ext cx="8915399" cy="2262781"/>
          </a:xfrm>
        </p:spPr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89212" y="4223587"/>
            <a:ext cx="8915399" cy="1919635"/>
          </a:xfrm>
        </p:spPr>
        <p:txBody>
          <a:bodyPr>
            <a:normAutofit lnSpcReduction="10000"/>
          </a:bodyPr>
          <a:lstStyle/>
          <a:p>
            <a:pPr algn="ctr"/>
            <a:r>
              <a:rPr lang="pt-BR" dirty="0" smtClean="0"/>
              <a:t>Aluno: </a:t>
            </a:r>
          </a:p>
          <a:p>
            <a:pPr algn="just"/>
            <a:r>
              <a:rPr lang="pt-BR" dirty="0" smtClean="0"/>
              <a:t>Douglas Álex Américo</a:t>
            </a:r>
          </a:p>
          <a:p>
            <a:pPr algn="ctr"/>
            <a:r>
              <a:rPr lang="pt-BR" dirty="0" smtClean="0"/>
              <a:t>Membros da banca</a:t>
            </a:r>
            <a:r>
              <a:rPr lang="pt-BR" dirty="0"/>
              <a:t>: </a:t>
            </a:r>
            <a:endParaRPr lang="pt-BR" dirty="0" smtClean="0"/>
          </a:p>
          <a:p>
            <a:r>
              <a:rPr lang="pt-BR" dirty="0" smtClean="0"/>
              <a:t>Douglas </a:t>
            </a:r>
            <a:r>
              <a:rPr lang="pt-BR" dirty="0"/>
              <a:t>Nassif Roma Junior </a:t>
            </a:r>
            <a:endParaRPr lang="pt-BR" dirty="0" smtClean="0"/>
          </a:p>
          <a:p>
            <a:r>
              <a:rPr lang="pt-BR" dirty="0"/>
              <a:t>Sidnei Gonçalves Alves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991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913" y="0"/>
            <a:ext cx="64114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30807" y="3045338"/>
            <a:ext cx="8911687" cy="1280890"/>
          </a:xfrm>
        </p:spPr>
        <p:txBody>
          <a:bodyPr/>
          <a:lstStyle/>
          <a:p>
            <a:r>
              <a:rPr lang="pt-BR" dirty="0" smtClean="0"/>
              <a:t>Mer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2310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162" y="0"/>
            <a:ext cx="56753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826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Considerações Finais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Tendo em mente que o projeto a ser desenvolvido trará uma melhoria considerável na empresa a ser implantada, e avaliando o custo de desenvolvimento e implantação, o projeto e uma alternativa viável para o fortalecimento e modernidade da cooperativa em questão.</a:t>
            </a:r>
          </a:p>
          <a:p>
            <a:r>
              <a:rPr lang="pt-BR" dirty="0" smtClean="0"/>
              <a:t>Agradeço pela atenção dos meus professores e encerro a minha apresentação com um...</a:t>
            </a:r>
          </a:p>
          <a:p>
            <a:pPr algn="ctr"/>
            <a:r>
              <a:rPr lang="pt-BR" dirty="0" smtClean="0"/>
              <a:t>Muito Obrigado.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1636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Empresa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Empresa cooperacional focada no gerenciamento de roseirais, assim é descrita a junção dos pequenos produtores da cidade de Araruna no Paraná. Com o intuito de uma maior rentabilidade produtores se juntarem para ganhar maior espaço no mercado de comercio de rosas. Com o modo cooperativista buscam um melhor preço de insumos, agrotóxicos e até mesmo um piso de preços de dúzias de rosas, determinando menor perca entre os cooperados. Assim vem tornando a junção viável, arrecadando cada vez mais clientes e confiança dos mesmos que oferecem encomendas cada vez maiores, que são totalmente resolvidas com o modo de gerenciamento, determinam os produtores que vão atender o pedido e assim ganhar cada vez mais espaço no mercado.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831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Foco do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sistema gerenciará as movimentações da cooperativa, focando no cadastro de pedidos, na movimentação de quais produtores irão atender o mesmo e na movimentação da conta de cada produtor associado, por fim concluirá a venda e imitira uma guia de controle. O foco do projeto é que se aplique em uma cooperativa de roseirais, mas suas aplicações serão amplas, podendo também gerenciar vario outros tipos de comunidades, semente alterando o produto e seus produtores.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811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Casos de Uso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171" y="1462533"/>
            <a:ext cx="7645778" cy="518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191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 de Uso: Cliente/Site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1455312"/>
            <a:ext cx="7787448" cy="526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254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 de Uso: Cliente/Produtor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584101"/>
            <a:ext cx="8624574" cy="505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129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1911997"/>
            <a:ext cx="8911687" cy="1280890"/>
          </a:xfrm>
        </p:spPr>
        <p:txBody>
          <a:bodyPr/>
          <a:lstStyle/>
          <a:p>
            <a:r>
              <a:rPr lang="pt-BR" dirty="0" smtClean="0"/>
              <a:t>Diagrama de Atividade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592925" y="4168462"/>
            <a:ext cx="8915400" cy="1227786"/>
          </a:xfrm>
        </p:spPr>
        <p:txBody>
          <a:bodyPr/>
          <a:lstStyle/>
          <a:p>
            <a:r>
              <a:rPr lang="pt-BR" dirty="0" smtClean="0"/>
              <a:t>Gerenciar Pedido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784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954" y="0"/>
            <a:ext cx="58064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2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0503" y="2993823"/>
            <a:ext cx="8911687" cy="1280890"/>
          </a:xfrm>
        </p:spPr>
        <p:txBody>
          <a:bodyPr/>
          <a:lstStyle/>
          <a:p>
            <a:r>
              <a:rPr lang="pt-BR" dirty="0" smtClean="0"/>
              <a:t>Diagrama de Classe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335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</TotalTime>
  <Words>318</Words>
  <Application>Microsoft Office PowerPoint</Application>
  <PresentationFormat>Widescreen</PresentationFormat>
  <Paragraphs>21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Times New Roman</vt:lpstr>
      <vt:lpstr>Wingdings 3</vt:lpstr>
      <vt:lpstr>Cacho</vt:lpstr>
      <vt:lpstr>Trabalho de Conclusão de Curso</vt:lpstr>
      <vt:lpstr>Empresa</vt:lpstr>
      <vt:lpstr>Foco do Projeto</vt:lpstr>
      <vt:lpstr>Casos de Uso</vt:lpstr>
      <vt:lpstr>Caso de Uso: Cliente/Site</vt:lpstr>
      <vt:lpstr>Caso de Uso: Cliente/Produtor</vt:lpstr>
      <vt:lpstr>Diagrama de Atividade</vt:lpstr>
      <vt:lpstr>Apresentação do PowerPoint</vt:lpstr>
      <vt:lpstr>Diagrama de Classe</vt:lpstr>
      <vt:lpstr>Apresentação do PowerPoint</vt:lpstr>
      <vt:lpstr>Mer</vt:lpstr>
      <vt:lpstr>Apresentação do PowerPoint</vt:lpstr>
      <vt:lpstr>Considerações Finais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de Conclusão de Curso</dc:title>
  <dc:creator>Douglas</dc:creator>
  <cp:lastModifiedBy>Douglas</cp:lastModifiedBy>
  <cp:revision>4</cp:revision>
  <dcterms:created xsi:type="dcterms:W3CDTF">2015-07-01T23:15:41Z</dcterms:created>
  <dcterms:modified xsi:type="dcterms:W3CDTF">2015-07-01T23:47:07Z</dcterms:modified>
</cp:coreProperties>
</file>