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800B-45BE-480B-8A94-0444E0E1D744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EBC-567A-446E-A37E-135B35BCB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7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800B-45BE-480B-8A94-0444E0E1D744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EBC-567A-446E-A37E-135B35BCB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07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800B-45BE-480B-8A94-0444E0E1D744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EBC-567A-446E-A37E-135B35BCB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4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800B-45BE-480B-8A94-0444E0E1D744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EBC-567A-446E-A37E-135B35BCB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52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800B-45BE-480B-8A94-0444E0E1D744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EBC-567A-446E-A37E-135B35BCB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73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800B-45BE-480B-8A94-0444E0E1D744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EBC-567A-446E-A37E-135B35BCB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95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800B-45BE-480B-8A94-0444E0E1D744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EBC-567A-446E-A37E-135B35BCB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69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800B-45BE-480B-8A94-0444E0E1D744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EBC-567A-446E-A37E-135B35BCB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34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800B-45BE-480B-8A94-0444E0E1D744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EBC-567A-446E-A37E-135B35BCB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76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800B-45BE-480B-8A94-0444E0E1D744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EBC-567A-446E-A37E-135B35BCB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4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800B-45BE-480B-8A94-0444E0E1D744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EBC-567A-446E-A37E-135B35BCB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88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800B-45BE-480B-8A94-0444E0E1D744}" type="datetimeFigureOut">
              <a:rPr lang="pt-BR" smtClean="0"/>
              <a:t>26/05/2015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80EBC-567A-446E-A37E-135B35BCB4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74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2" y="452679"/>
            <a:ext cx="1574986" cy="15749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125" y="4680536"/>
            <a:ext cx="1574700" cy="15747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00" y="4676819"/>
            <a:ext cx="1578417" cy="1578417"/>
          </a:xfrm>
          <a:prstGeom prst="rect">
            <a:avLst/>
          </a:prstGeom>
        </p:spPr>
      </p:pic>
      <p:cxnSp>
        <p:nvCxnSpPr>
          <p:cNvPr id="12" name="Conector de seta reta 11"/>
          <p:cNvCxnSpPr>
            <a:stCxn id="7" idx="0"/>
            <a:endCxn id="4" idx="2"/>
          </p:cNvCxnSpPr>
          <p:nvPr/>
        </p:nvCxnSpPr>
        <p:spPr>
          <a:xfrm flipH="1" flipV="1">
            <a:off x="1193495" y="2027665"/>
            <a:ext cx="44214" cy="26491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125" y="452679"/>
            <a:ext cx="1576701" cy="1576701"/>
          </a:xfrm>
          <a:prstGeom prst="rect">
            <a:avLst/>
          </a:prstGeom>
        </p:spPr>
      </p:pic>
      <p:cxnSp>
        <p:nvCxnSpPr>
          <p:cNvPr id="41" name="Conector de seta reta 40"/>
          <p:cNvCxnSpPr>
            <a:stCxn id="4" idx="3"/>
          </p:cNvCxnSpPr>
          <p:nvPr/>
        </p:nvCxnSpPr>
        <p:spPr>
          <a:xfrm>
            <a:off x="1980988" y="1240172"/>
            <a:ext cx="2808303" cy="201632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4" idx="3"/>
            <a:endCxn id="20" idx="1"/>
          </p:cNvCxnSpPr>
          <p:nvPr/>
        </p:nvCxnSpPr>
        <p:spPr>
          <a:xfrm>
            <a:off x="1980988" y="1240172"/>
            <a:ext cx="6918137" cy="8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endCxn id="6" idx="1"/>
          </p:cNvCxnSpPr>
          <p:nvPr/>
        </p:nvCxnSpPr>
        <p:spPr>
          <a:xfrm>
            <a:off x="5576641" y="4043851"/>
            <a:ext cx="3322484" cy="142403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20" idx="1"/>
          </p:cNvCxnSpPr>
          <p:nvPr/>
        </p:nvCxnSpPr>
        <p:spPr>
          <a:xfrm flipH="1">
            <a:off x="6363991" y="1241030"/>
            <a:ext cx="2535134" cy="20154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9018611" y="6291850"/>
            <a:ext cx="1455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Adicionar Produtor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4538184" y="2498604"/>
            <a:ext cx="230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Modo de Gerenciamento do sistema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8765359" y="107144"/>
            <a:ext cx="1455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Trabalho do Produtor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702872" y="6296606"/>
            <a:ext cx="1455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Cliente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380165" y="360854"/>
            <a:ext cx="1816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Comunidade de Produtores</a:t>
            </a:r>
          </a:p>
        </p:txBody>
      </p:sp>
      <p:pic>
        <p:nvPicPr>
          <p:cNvPr id="89" name="Imagem 8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42" y="2539543"/>
            <a:ext cx="1625397" cy="1625397"/>
          </a:xfrm>
          <a:prstGeom prst="rect">
            <a:avLst/>
          </a:prstGeom>
        </p:spPr>
      </p:pic>
      <p:sp>
        <p:nvSpPr>
          <p:cNvPr id="90" name="CaixaDeTexto 89"/>
          <p:cNvSpPr txBox="1"/>
          <p:nvPr/>
        </p:nvSpPr>
        <p:spPr>
          <a:xfrm>
            <a:off x="4399773" y="4561568"/>
            <a:ext cx="1816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1.1. Pedido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1249922" y="2206969"/>
            <a:ext cx="1816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1.2. Pedido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3187241" y="3098325"/>
            <a:ext cx="1374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1.2.1. Registro Pedido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6944139" y="5313835"/>
            <a:ext cx="15986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2.1.1. Adicionar Produtor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6280622" y="4010094"/>
            <a:ext cx="2033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2.1.2. Resposta novo Produtor</a:t>
            </a:r>
          </a:p>
        </p:txBody>
      </p:sp>
      <p:sp>
        <p:nvSpPr>
          <p:cNvPr id="98" name="CaixaDeTexto 97"/>
          <p:cNvSpPr txBox="1"/>
          <p:nvPr/>
        </p:nvSpPr>
        <p:spPr>
          <a:xfrm>
            <a:off x="2647524" y="1402403"/>
            <a:ext cx="1816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2.2. Aprovação</a:t>
            </a:r>
          </a:p>
        </p:txBody>
      </p:sp>
      <p:sp>
        <p:nvSpPr>
          <p:cNvPr id="99" name="CaixaDeTexto 98"/>
          <p:cNvSpPr txBox="1"/>
          <p:nvPr/>
        </p:nvSpPr>
        <p:spPr>
          <a:xfrm>
            <a:off x="7486426" y="1382440"/>
            <a:ext cx="1056400" cy="251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3. Preparação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6736068" y="3006718"/>
            <a:ext cx="1816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4. Conclusão</a:t>
            </a:r>
          </a:p>
        </p:txBody>
      </p:sp>
      <p:cxnSp>
        <p:nvCxnSpPr>
          <p:cNvPr id="101" name="Conector de seta reta 100"/>
          <p:cNvCxnSpPr/>
          <p:nvPr/>
        </p:nvCxnSpPr>
        <p:spPr>
          <a:xfrm flipV="1">
            <a:off x="1941690" y="4039718"/>
            <a:ext cx="3611460" cy="156722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>
            <a:off x="2383216" y="5467358"/>
            <a:ext cx="1816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5. Entrega</a:t>
            </a:r>
          </a:p>
        </p:txBody>
      </p:sp>
    </p:spTree>
    <p:extLst>
      <p:ext uri="{BB962C8B-B14F-4D97-AF65-F5344CB8AC3E}">
        <p14:creationId xmlns:p14="http://schemas.microsoft.com/office/powerpoint/2010/main" val="14301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</dc:creator>
  <cp:lastModifiedBy>Douglas</cp:lastModifiedBy>
  <cp:revision>8</cp:revision>
  <dcterms:created xsi:type="dcterms:W3CDTF">2015-05-26T23:22:18Z</dcterms:created>
  <dcterms:modified xsi:type="dcterms:W3CDTF">2015-05-26T23:58:22Z</dcterms:modified>
</cp:coreProperties>
</file>