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86" r:id="rId3"/>
    <p:sldId id="281" r:id="rId4"/>
    <p:sldId id="282" r:id="rId5"/>
    <p:sldId id="283" r:id="rId6"/>
    <p:sldId id="284" r:id="rId7"/>
    <p:sldId id="319" r:id="rId8"/>
    <p:sldId id="320" r:id="rId9"/>
    <p:sldId id="289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23" r:id="rId18"/>
    <p:sldId id="333" r:id="rId19"/>
    <p:sldId id="334" r:id="rId20"/>
    <p:sldId id="332" r:id="rId21"/>
    <p:sldId id="324" r:id="rId22"/>
    <p:sldId id="335" r:id="rId23"/>
    <p:sldId id="336" r:id="rId24"/>
    <p:sldId id="337" r:id="rId25"/>
    <p:sldId id="33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038D68-4849-49AE-B0AB-0C60D7E31A12}">
          <p14:sldIdLst>
            <p14:sldId id="257"/>
          </p14:sldIdLst>
        </p14:section>
        <p14:section name="Modelo geral" id="{720B1ECD-8AB9-4D23-9274-D3D81132140F}">
          <p14:sldIdLst>
            <p14:sldId id="286"/>
            <p14:sldId id="281"/>
            <p14:sldId id="282"/>
            <p14:sldId id="283"/>
            <p14:sldId id="284"/>
            <p14:sldId id="319"/>
            <p14:sldId id="320"/>
            <p14:sldId id="289"/>
            <p14:sldId id="325"/>
            <p14:sldId id="326"/>
            <p14:sldId id="327"/>
            <p14:sldId id="328"/>
            <p14:sldId id="329"/>
            <p14:sldId id="330"/>
            <p14:sldId id="331"/>
            <p14:sldId id="323"/>
            <p14:sldId id="333"/>
            <p14:sldId id="334"/>
            <p14:sldId id="332"/>
            <p14:sldId id="32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95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BD92A-942E-465B-9EF5-5FCFB5B3BDB8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FFA4-9051-4A22-B19B-04FF199D0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070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26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52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47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05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8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1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31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21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82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1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1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1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e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E-Services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Visão Empresa, Visão Informação, Visão Computação</a:t>
            </a:r>
          </a:p>
        </p:txBody>
      </p:sp>
    </p:spTree>
    <p:extLst>
      <p:ext uri="{BB962C8B-B14F-4D97-AF65-F5344CB8AC3E}">
        <p14:creationId xmlns:p14="http://schemas.microsoft.com/office/powerpoint/2010/main" val="20248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" y="1418272"/>
            <a:ext cx="11596166" cy="43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" y="1690688"/>
            <a:ext cx="11029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4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Contratar Serviço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0" y="1965960"/>
            <a:ext cx="11295909" cy="43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Planejar Serviço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690688"/>
            <a:ext cx="10491216" cy="4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Pagar Serviço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881" y="1690688"/>
            <a:ext cx="4538203" cy="50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0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Monitorar e Controlar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" y="1320546"/>
            <a:ext cx="90868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Monitorar e Controlar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73" y="1453896"/>
            <a:ext cx="4433450" cy="50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Informação – Modelo de Domínio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23" y="2015871"/>
            <a:ext cx="8048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4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Informação – Modelo de Domínio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77" y="1325880"/>
            <a:ext cx="9309567" cy="57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produto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9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Computação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4"/>
          <p:cNvSpPr txBox="1"/>
          <p:nvPr/>
        </p:nvSpPr>
        <p:spPr>
          <a:xfrm>
            <a:off x="223181" y="5908"/>
            <a:ext cx="1179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Módulos do sistema nas camadas corporativas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18" y="501115"/>
            <a:ext cx="6195965" cy="634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63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Operação das Equipes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Considere 5 células Produtivas Independentes com três membros na equipe</a:t>
            </a:r>
          </a:p>
        </p:txBody>
      </p:sp>
    </p:spTree>
    <p:extLst>
      <p:ext uri="{BB962C8B-B14F-4D97-AF65-F5344CB8AC3E}">
        <p14:creationId xmlns:p14="http://schemas.microsoft.com/office/powerpoint/2010/main" val="691738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36" y="3309841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98" y="3675477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flipH="1">
            <a:off x="1024688" y="4475789"/>
            <a:ext cx="137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Equipe de Projeto</a:t>
            </a:r>
          </a:p>
        </p:txBody>
      </p:sp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48" y="2035755"/>
            <a:ext cx="4550041" cy="466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311" y="93713"/>
            <a:ext cx="5194327" cy="1325563"/>
          </a:xfrm>
        </p:spPr>
        <p:txBody>
          <a:bodyPr/>
          <a:lstStyle/>
          <a:p>
            <a:r>
              <a:rPr lang="pt-BR" dirty="0"/>
              <a:t>Equipe de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389211" y="2348496"/>
            <a:ext cx="176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Célula Produtiva </a:t>
            </a:r>
          </a:p>
          <a:p>
            <a:pPr algn="ctr"/>
            <a:r>
              <a:rPr lang="pt-BR" dirty="0"/>
              <a:t>Independente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263197" y="3354344"/>
            <a:ext cx="176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Célula Produtiva </a:t>
            </a:r>
          </a:p>
          <a:p>
            <a:pPr algn="ctr"/>
            <a:r>
              <a:rPr lang="pt-BR" dirty="0"/>
              <a:t>Independente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27422" y="4533553"/>
            <a:ext cx="176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Célula Produtiva </a:t>
            </a:r>
          </a:p>
          <a:p>
            <a:pPr algn="ctr"/>
            <a:r>
              <a:rPr lang="pt-BR" dirty="0"/>
              <a:t>Independente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63196" y="5525605"/>
            <a:ext cx="176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Célula Produtiva </a:t>
            </a:r>
          </a:p>
          <a:p>
            <a:pPr algn="ctr"/>
            <a:r>
              <a:rPr lang="pt-BR" dirty="0"/>
              <a:t>Independente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35022" y="1264356"/>
            <a:ext cx="3172178" cy="5432248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7253353" y="93713"/>
            <a:ext cx="5194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Portal E-Services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249" y="3661049"/>
            <a:ext cx="276225" cy="371475"/>
          </a:xfrm>
          <a:prstGeom prst="rect">
            <a:avLst/>
          </a:prstGeom>
        </p:spPr>
      </p:pic>
      <p:pic>
        <p:nvPicPr>
          <p:cNvPr id="24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90" y="2866576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52" y="3232212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03" y="3217784"/>
            <a:ext cx="276225" cy="371475"/>
          </a:xfrm>
          <a:prstGeom prst="rect">
            <a:avLst/>
          </a:prstGeom>
        </p:spPr>
      </p:pic>
      <p:pic>
        <p:nvPicPr>
          <p:cNvPr id="27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48" y="2849155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10" y="3214791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61" y="3200363"/>
            <a:ext cx="276225" cy="371475"/>
          </a:xfrm>
          <a:prstGeom prst="rect">
            <a:avLst/>
          </a:prstGeom>
        </p:spPr>
      </p:pic>
      <p:pic>
        <p:nvPicPr>
          <p:cNvPr id="30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14" y="3770527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76" y="4136163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27" y="4121735"/>
            <a:ext cx="276225" cy="371475"/>
          </a:xfrm>
          <a:prstGeom prst="rect">
            <a:avLst/>
          </a:prstGeom>
        </p:spPr>
      </p:pic>
      <p:pic>
        <p:nvPicPr>
          <p:cNvPr id="33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24" y="3770527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86" y="4136163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37" y="4121735"/>
            <a:ext cx="276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86 L -0.0013 -0.00486 C 0.0017 -0.00718 0.00469 -0.00972 0.00795 -0.01157 C 0.00964 -0.0125 0.01159 -0.0125 0.01341 -0.01319 C 0.01693 -0.01435 0.01771 -0.01481 0.02084 -0.01805 C 0.02305 -0.02037 0.02539 -0.02384 0.02735 -0.02639 C 0.02826 -0.02755 0.0293 -0.02847 0.03008 -0.02963 C 0.03112 -0.03125 0.03177 -0.03333 0.03295 -0.03449 C 0.03399 -0.03611 0.03542 -0.0368 0.03659 -0.03796 C 0.0375 -0.04005 0.03815 -0.04282 0.03933 -0.04444 C 0.04076 -0.0463 0.04245 -0.04653 0.04401 -0.04768 C 0.04532 -0.04884 0.04649 -0.05 0.04766 -0.05093 C 0.05104 -0.0537 0.05209 -0.05417 0.05508 -0.05602 C 0.06094 -0.05532 0.06576 -0.05648 0.07084 -0.05278 C 0.07526 -0.0493 0.07422 -0.04954 0.07826 -0.04444 C 0.07917 -0.04329 0.08008 -0.04236 0.08099 -0.0412 C 0.0836 -0.03796 0.08555 -0.0331 0.08841 -0.03125 C 0.09492 -0.02755 0.08698 -0.03241 0.09492 -0.02639 C 0.09675 -0.025 0.09948 -0.02384 0.10144 -0.02315 C 0.10404 -0.02407 0.1069 -0.02384 0.10886 -0.02801 C 0.10964 -0.02986 0.1099 -0.03264 0.11068 -0.03449 C 0.11224 -0.03866 0.11407 -0.04028 0.11628 -0.04282 C 0.11654 -0.04444 0.11654 -0.0463 0.11719 -0.04768 C 0.11849 -0.05069 0.12084 -0.05162 0.12266 -0.05278 C 0.1293 -0.06065 0.1267 -0.05648 0.13099 -0.06412 C 0.13164 -0.06759 0.13177 -0.07106 0.13295 -0.07407 C 0.13347 -0.07569 0.13412 -0.07731 0.13477 -0.07893 C 0.13568 -0.08171 0.13633 -0.08472 0.1375 -0.08727 C 0.13972 -0.0919 0.14219 -0.09676 0.14492 -0.10046 C 0.1461 -0.10208 0.1474 -0.1037 0.14857 -0.10532 C 0.15013 -0.10718 0.15183 -0.10833 0.15326 -0.11018 C 0.1543 -0.11157 0.15508 -0.11366 0.15599 -0.11528 C 0.15795 -0.11805 0.16029 -0.11968 0.1625 -0.12176 C 0.16615 -0.13125 0.16211 -0.12292 0.1681 -0.12824 C 0.17722 -0.13634 0.16602 -0.13125 0.17644 -0.13495 C 0.18269 -0.14329 0.17735 -0.13727 0.18568 -0.14305 C 0.18698 -0.14398 0.18802 -0.14583 0.18933 -0.14653 C 0.1918 -0.14745 0.19427 -0.14745 0.19675 -0.14815 L 0.20326 -0.14977 C 0.20443 -0.15093 0.20573 -0.15185 0.2069 -0.15301 C 0.20795 -0.15393 0.2086 -0.15579 0.20977 -0.15625 C 0.21302 -0.15764 0.21654 -0.15764 0.21992 -0.15787 C 0.23256 -0.1588 0.24519 -0.15903 0.25795 -0.15949 C 0.25912 -0.16065 0.26042 -0.16134 0.26159 -0.16296 C 0.26263 -0.16412 0.26328 -0.16667 0.26433 -0.16782 C 0.26576 -0.16944 0.26745 -0.17014 0.26901 -0.17106 C 0.27396 -0.1743 0.27383 -0.17407 0.27826 -0.17593 L 0.28295 -0.1743 L 0.28295 -0.1743 L 0.27917 -0.1743 " pathEditMode="relative" ptsTypes="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833 L -0.00182 0.00833 C 0.01433 -0.00972 0.00013 0.00463 0.00834 -0.00162 C 0.01198 -0.0044 0.01172 -0.00579 0.01576 -0.00648 C 0.01967 -0.00741 0.0237 -0.00764 0.02774 -0.00833 C 0.02904 -0.0088 0.03021 -0.00949 0.03138 -0.00995 C 0.03295 -0.01042 0.03451 -0.01088 0.03607 -0.01157 C 0.03698 -0.01204 0.03789 -0.01296 0.03881 -0.01319 C 0.04193 -0.01412 0.04506 -0.01435 0.04805 -0.01481 C 0.05404 -0.01782 0.0556 -0.02037 0.06198 -0.01643 C 0.06719 -0.01343 0.06459 -0.01018 0.06849 -0.00486 C 0.0698 -0.00324 0.07162 -0.00301 0.07305 -0.00162 C 0.07943 0.00394 0.07162 -7.40741E-7 0.08047 0.00324 L 0.09167 -7.40741E-7 C 0.09323 -0.00046 0.09493 -0.00023 0.09623 -0.00162 C 0.10795 -0.01366 0.08881 -0.00116 0.10092 -0.00833 C 0.10183 -0.00995 0.10261 -0.0118 0.10365 -0.01319 C 0.10456 -0.01435 0.1056 -0.01505 0.10638 -0.01643 C 0.10756 -0.01852 0.10808 -0.02106 0.10925 -0.02315 C 0.11146 -0.02685 0.11315 -0.02639 0.11576 -0.02963 C 0.12175 -0.03727 0.11524 -0.03264 0.12123 -0.03611 C 0.12826 -0.04444 0.1194 -0.03472 0.12774 -0.0412 C 0.12878 -0.0419 0.12943 -0.04375 0.13047 -0.04444 C 0.13451 -0.04768 0.13594 -0.04745 0.13972 -0.0493 C 0.14076 -0.04977 0.14154 -0.05093 0.14258 -0.05093 C 0.15339 -0.05208 0.1642 -0.05208 0.175 -0.05278 C 0.175 -0.05278 0.18269 -0.05532 0.18334 -0.05602 C 0.19167 -0.06597 0.17878 -0.05718 0.18789 -0.0625 C 0.18959 -0.06551 0.19545 -0.07662 0.19805 -0.07893 C 0.19948 -0.08032 0.20118 -0.08009 0.20274 -0.08055 C 0.2043 -0.08241 0.20573 -0.08449 0.2073 -0.08565 C 0.20977 -0.08727 0.21224 -0.08773 0.21472 -0.08889 L 0.21849 -0.09051 C 0.21967 -0.0912 0.22097 -0.09167 0.22214 -0.09213 C 0.2237 -0.09282 0.22526 -0.09352 0.22683 -0.09375 C 0.22982 -0.09468 0.23295 -0.09491 0.23607 -0.09537 C 0.24128 -0.09491 0.24662 -0.09468 0.25183 -0.09375 C 0.25274 -0.09375 0.25378 -0.09329 0.25456 -0.09213 C 0.25547 -0.09097 0.25586 -0.08912 0.25638 -0.08727 C 0.2569 -0.08565 0.25704 -0.08403 0.2573 -0.08241 C 0.25756 -0.08125 0.25795 -0.08009 0.25834 -0.07893 L 0.25834 -0.07893 " pathEditMode="relative" ptsTypes="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162 L 0.0125 0.0162 C 0.01485 0.01227 0.01745 0.00856 0.0198 0.00463 C 0.02331 -0.00116 0.02487 -0.00533 0.02917 -0.01019 C 0.03047 -0.01181 0.0323 -0.01227 0.03373 -0.01343 C 0.03568 -0.01505 0.03855 -0.01759 0.04024 -0.02014 C 0.04128 -0.02153 0.04206 -0.02338 0.04297 -0.025 C 0.04336 -0.02732 0.04336 -0.02963 0.04401 -0.03171 C 0.04532 -0.03634 0.04714 -0.04028 0.04857 -0.04468 C 0.05222 -0.05533 0.05026 -0.05046 0.05417 -0.05949 C 0.05573 -0.07107 0.05365 -0.06204 0.05873 -0.07107 C 0.05951 -0.07246 0.05964 -0.075 0.06068 -0.07593 C 0.06263 -0.07801 0.06498 -0.07824 0.06706 -0.0794 C 0.06901 -0.08148 0.07058 -0.08472 0.07266 -0.08588 L 0.07826 -0.08912 C 0.07982 -0.09144 0.08151 -0.09329 0.08295 -0.09583 C 0.08373 -0.09722 0.08412 -0.09908 0.08477 -0.1007 C 0.08816 -0.1088 0.08776 -0.10787 0.09128 -0.11389 C 0.09297 -0.12292 0.09115 -0.11482 0.09401 -0.12384 C 0.09467 -0.12593 0.09519 -0.12824 0.09584 -0.13033 C 0.09636 -0.13195 0.09727 -0.13357 0.09766 -0.13519 C 0.09818 -0.13681 0.09831 -0.13866 0.0987 -0.14028 C 0.09831 -0.14792 0.09987 -0.15648 0.09766 -0.1632 C 0.09675 -0.16621 0.09401 -0.16111 0.09219 -0.15996 L 0.08933 -0.15833 L 0.08568 -0.16806 L 0.08568 -0.16806 " pathEditMode="relative" ptsTypes="AAAAAAAAAAAAAAAAAAAAAAAAA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86 L -0.0013 -0.00486 C 0.0017 -0.00718 0.00469 -0.00972 0.00795 -0.01157 C 0.00964 -0.0125 0.01159 -0.0125 0.01341 -0.01319 C 0.01693 -0.01435 0.01771 -0.01481 0.02084 -0.01805 C 0.02305 -0.02037 0.02539 -0.02384 0.02735 -0.02639 C 0.02826 -0.02755 0.0293 -0.02847 0.03008 -0.02963 C 0.03112 -0.03125 0.03177 -0.03333 0.03295 -0.03449 C 0.03399 -0.03611 0.03542 -0.0368 0.03659 -0.03796 C 0.0375 -0.04005 0.03815 -0.04282 0.03933 -0.04444 C 0.04076 -0.0463 0.04245 -0.04653 0.04401 -0.04768 C 0.04532 -0.04884 0.04649 -0.05 0.04766 -0.05093 C 0.05104 -0.0537 0.05209 -0.05417 0.05508 -0.05602 C 0.06094 -0.05532 0.06576 -0.05648 0.07084 -0.05278 C 0.07526 -0.0493 0.07422 -0.04954 0.07826 -0.04444 C 0.07917 -0.04329 0.08008 -0.04236 0.08099 -0.0412 C 0.0836 -0.03796 0.08555 -0.0331 0.08841 -0.03125 C 0.09492 -0.02755 0.08698 -0.03241 0.09492 -0.02639 C 0.09675 -0.025 0.09948 -0.02384 0.10144 -0.02315 C 0.10404 -0.02407 0.1069 -0.02384 0.10886 -0.02801 C 0.10964 -0.02986 0.1099 -0.03264 0.11068 -0.03449 C 0.11224 -0.03866 0.11407 -0.04028 0.11628 -0.04282 C 0.11654 -0.04444 0.11654 -0.0463 0.11719 -0.04768 C 0.11849 -0.05069 0.12084 -0.05162 0.12266 -0.05278 C 0.1293 -0.06065 0.1267 -0.05648 0.13099 -0.06412 C 0.13164 -0.06759 0.13177 -0.07106 0.13295 -0.07407 C 0.13347 -0.07569 0.13412 -0.07731 0.13477 -0.07893 C 0.13568 -0.08171 0.13633 -0.08472 0.1375 -0.08727 C 0.13972 -0.0919 0.14219 -0.09676 0.14492 -0.10046 C 0.1461 -0.10208 0.1474 -0.1037 0.14857 -0.10532 C 0.15013 -0.10718 0.15183 -0.10833 0.15326 -0.11018 C 0.1543 -0.11157 0.15508 -0.11366 0.15599 -0.11528 C 0.15795 -0.11805 0.16029 -0.11968 0.1625 -0.12176 C 0.16615 -0.13125 0.16211 -0.12292 0.1681 -0.12824 C 0.17722 -0.13634 0.16602 -0.13125 0.17644 -0.13495 C 0.18269 -0.14329 0.17735 -0.13727 0.18568 -0.14305 C 0.18698 -0.14398 0.18802 -0.14583 0.18933 -0.14653 C 0.1918 -0.14745 0.19427 -0.14745 0.19675 -0.14815 L 0.20326 -0.14977 C 0.20443 -0.15093 0.20573 -0.15185 0.2069 -0.15301 C 0.20795 -0.15393 0.2086 -0.15579 0.20977 -0.15625 C 0.21302 -0.15764 0.21654 -0.15764 0.21992 -0.15787 C 0.23256 -0.1588 0.24519 -0.15903 0.25795 -0.15949 C 0.25912 -0.16065 0.26042 -0.16134 0.26159 -0.16296 C 0.26263 -0.16412 0.26328 -0.16667 0.26433 -0.16782 C 0.26576 -0.16944 0.26745 -0.17014 0.26901 -0.17106 C 0.27396 -0.1743 0.27383 -0.17407 0.27826 -0.17593 L 0.28295 -0.1743 L 0.28295 -0.1743 L 0.27917 -0.1743 " pathEditMode="relative" ptsTypes="AAAAAAAAAAAAAAAAAAAAAAAAAAAAAAAAAAAAAAAAAAAAAAAA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833 L -0.00182 0.00833 C 0.01433 -0.00972 0.00013 0.00463 0.00834 -0.00162 C 0.01198 -0.0044 0.01172 -0.00579 0.01576 -0.00648 C 0.01967 -0.00741 0.0237 -0.00764 0.02774 -0.00833 C 0.02904 -0.0088 0.03021 -0.00949 0.03138 -0.00995 C 0.03295 -0.01042 0.03451 -0.01088 0.03607 -0.01157 C 0.03698 -0.01204 0.03789 -0.01296 0.03881 -0.01319 C 0.04193 -0.01412 0.04506 -0.01435 0.04805 -0.01481 C 0.05404 -0.01782 0.0556 -0.02037 0.06198 -0.01643 C 0.06719 -0.01343 0.06459 -0.01018 0.06849 -0.00486 C 0.0698 -0.00324 0.07162 -0.00301 0.07305 -0.00162 C 0.07943 0.00394 0.07162 -7.40741E-7 0.08047 0.00324 L 0.09167 -7.40741E-7 C 0.09323 -0.00046 0.09493 -0.00023 0.09623 -0.00162 C 0.10795 -0.01366 0.08881 -0.00116 0.10092 -0.00833 C 0.10183 -0.00995 0.10261 -0.0118 0.10365 -0.01319 C 0.10456 -0.01435 0.1056 -0.01505 0.10638 -0.01643 C 0.10756 -0.01852 0.10808 -0.02106 0.10925 -0.02315 C 0.11146 -0.02685 0.11315 -0.02639 0.11576 -0.02963 C 0.12175 -0.03727 0.11524 -0.03264 0.12123 -0.03611 C 0.12826 -0.04444 0.1194 -0.03472 0.12774 -0.0412 C 0.12878 -0.0419 0.12943 -0.04375 0.13047 -0.04444 C 0.13451 -0.04768 0.13594 -0.04745 0.13972 -0.0493 C 0.14076 -0.04977 0.14154 -0.05093 0.14258 -0.05093 C 0.15339 -0.05208 0.1642 -0.05208 0.175 -0.05278 C 0.175 -0.05278 0.18269 -0.05532 0.18334 -0.05602 C 0.19167 -0.06597 0.17878 -0.05718 0.18789 -0.0625 C 0.18959 -0.06551 0.19545 -0.07662 0.19805 -0.07893 C 0.19948 -0.08032 0.20118 -0.08009 0.20274 -0.08055 C 0.2043 -0.08241 0.20573 -0.08449 0.2073 -0.08565 C 0.20977 -0.08727 0.21224 -0.08773 0.21472 -0.08889 L 0.21849 -0.09051 C 0.21967 -0.0912 0.22097 -0.09167 0.22214 -0.09213 C 0.2237 -0.09282 0.22526 -0.09352 0.22683 -0.09375 C 0.22982 -0.09468 0.23295 -0.09491 0.23607 -0.09537 C 0.24128 -0.09491 0.24662 -0.09468 0.25183 -0.09375 C 0.25274 -0.09375 0.25378 -0.09329 0.25456 -0.09213 C 0.25547 -0.09097 0.25586 -0.08912 0.25638 -0.08727 C 0.2569 -0.08565 0.25704 -0.08403 0.2573 -0.08241 C 0.25756 -0.08125 0.25795 -0.08009 0.25834 -0.07893 L 0.25834 -0.07893 " pathEditMode="relative" ptsTypes="AAAAAAAAAAAAAAAAAAAAAAAAAAAAAAAAAAAAAAAA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86 L -0.0013 -0.00486 C 0.0017 -0.00718 0.00469 -0.00972 0.00795 -0.01157 C 0.00964 -0.0125 0.01159 -0.0125 0.01341 -0.01319 C 0.01693 -0.01435 0.01771 -0.01481 0.02084 -0.01805 C 0.02305 -0.02037 0.02539 -0.02384 0.02735 -0.02639 C 0.02826 -0.02755 0.0293 -0.02847 0.03008 -0.02963 C 0.03112 -0.03125 0.03177 -0.03333 0.03295 -0.03449 C 0.03399 -0.03611 0.03542 -0.0368 0.03659 -0.03796 C 0.0375 -0.04005 0.03815 -0.04282 0.03933 -0.04444 C 0.04076 -0.0463 0.04245 -0.04653 0.04401 -0.04768 C 0.04532 -0.04884 0.04649 -0.05 0.04766 -0.05093 C 0.05104 -0.0537 0.05209 -0.05417 0.05508 -0.05602 C 0.06094 -0.05532 0.06576 -0.05648 0.07084 -0.05278 C 0.07526 -0.0493 0.07422 -0.04954 0.07826 -0.04444 C 0.07917 -0.04329 0.08008 -0.04236 0.08099 -0.0412 C 0.0836 -0.03796 0.08555 -0.0331 0.08841 -0.03125 C 0.09492 -0.02755 0.08698 -0.03241 0.09492 -0.02639 C 0.09675 -0.025 0.09948 -0.02384 0.10144 -0.02315 C 0.10404 -0.02407 0.1069 -0.02384 0.10886 -0.02801 C 0.10964 -0.02986 0.1099 -0.03264 0.11068 -0.03449 C 0.11224 -0.03866 0.11407 -0.04028 0.11628 -0.04282 C 0.11654 -0.04444 0.11654 -0.0463 0.11719 -0.04768 C 0.11849 -0.05069 0.12084 -0.05162 0.12266 -0.05278 C 0.1293 -0.06065 0.1267 -0.05648 0.13099 -0.06412 C 0.13164 -0.06759 0.13177 -0.07106 0.13295 -0.07407 C 0.13347 -0.07569 0.13412 -0.07731 0.13477 -0.07893 C 0.13568 -0.08171 0.13633 -0.08472 0.1375 -0.08727 C 0.13972 -0.0919 0.14219 -0.09676 0.14492 -0.10046 C 0.1461 -0.10208 0.1474 -0.1037 0.14857 -0.10532 C 0.15013 -0.10718 0.15183 -0.10833 0.15326 -0.11018 C 0.1543 -0.11157 0.15508 -0.11366 0.15599 -0.11528 C 0.15795 -0.11805 0.16029 -0.11968 0.1625 -0.12176 C 0.16615 -0.13125 0.16211 -0.12292 0.1681 -0.12824 C 0.17722 -0.13634 0.16602 -0.13125 0.17644 -0.13495 C 0.18269 -0.14329 0.17735 -0.13727 0.18568 -0.14305 C 0.18698 -0.14398 0.18802 -0.14583 0.18933 -0.14653 C 0.1918 -0.14745 0.19427 -0.14745 0.19675 -0.14815 L 0.20326 -0.14977 C 0.20443 -0.15093 0.20573 -0.15185 0.2069 -0.15301 C 0.20795 -0.15393 0.2086 -0.15579 0.20977 -0.15625 C 0.21302 -0.15764 0.21654 -0.15764 0.21992 -0.15787 C 0.23256 -0.1588 0.24519 -0.15903 0.25795 -0.15949 C 0.25912 -0.16065 0.26042 -0.16134 0.26159 -0.16296 C 0.26263 -0.16412 0.26328 -0.16667 0.26433 -0.16782 C 0.26576 -0.16944 0.26745 -0.17014 0.26901 -0.17106 C 0.27396 -0.1743 0.27383 -0.17407 0.27826 -0.17593 L 0.28295 -0.1743 L 0.28295 -0.1743 L 0.27917 -0.1743 " pathEditMode="relative" ptsTypes="AAAAAAAAAAAAAAAAAAAAAAAAAAAAAAAAAAAAAAAAAAAAAAAA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833 L -0.00182 0.00833 C 0.01433 -0.00972 0.00013 0.00463 0.00834 -0.00162 C 0.01198 -0.0044 0.01172 -0.00579 0.01576 -0.00648 C 0.01967 -0.00741 0.0237 -0.00764 0.02774 -0.00833 C 0.02904 -0.0088 0.03021 -0.00949 0.03138 -0.00995 C 0.03295 -0.01042 0.03451 -0.01088 0.03607 -0.01157 C 0.03698 -0.01204 0.03789 -0.01296 0.03881 -0.01319 C 0.04193 -0.01412 0.04506 -0.01435 0.04805 -0.01481 C 0.05404 -0.01782 0.0556 -0.02037 0.06198 -0.01643 C 0.06719 -0.01343 0.06459 -0.01018 0.06849 -0.00486 C 0.0698 -0.00324 0.07162 -0.00301 0.07305 -0.00162 C 0.07943 0.00394 0.07162 -7.40741E-7 0.08047 0.00324 L 0.09167 -7.40741E-7 C 0.09323 -0.00046 0.09493 -0.00023 0.09623 -0.00162 C 0.10795 -0.01366 0.08881 -0.00116 0.10092 -0.00833 C 0.10183 -0.00995 0.10261 -0.0118 0.10365 -0.01319 C 0.10456 -0.01435 0.1056 -0.01505 0.10638 -0.01643 C 0.10756 -0.01852 0.10808 -0.02106 0.10925 -0.02315 C 0.11146 -0.02685 0.11315 -0.02639 0.11576 -0.02963 C 0.12175 -0.03727 0.11524 -0.03264 0.12123 -0.03611 C 0.12826 -0.04444 0.1194 -0.03472 0.12774 -0.0412 C 0.12878 -0.0419 0.12943 -0.04375 0.13047 -0.04444 C 0.13451 -0.04768 0.13594 -0.04745 0.13972 -0.0493 C 0.14076 -0.04977 0.14154 -0.05093 0.14258 -0.05093 C 0.15339 -0.05208 0.1642 -0.05208 0.175 -0.05278 C 0.175 -0.05278 0.18269 -0.05532 0.18334 -0.05602 C 0.19167 -0.06597 0.17878 -0.05718 0.18789 -0.0625 C 0.18959 -0.06551 0.19545 -0.07662 0.19805 -0.07893 C 0.19948 -0.08032 0.20118 -0.08009 0.20274 -0.08055 C 0.2043 -0.08241 0.20573 -0.08449 0.2073 -0.08565 C 0.20977 -0.08727 0.21224 -0.08773 0.21472 -0.08889 L 0.21849 -0.09051 C 0.21967 -0.0912 0.22097 -0.09167 0.22214 -0.09213 C 0.2237 -0.09282 0.22526 -0.09352 0.22683 -0.09375 C 0.22982 -0.09468 0.23295 -0.09491 0.23607 -0.09537 C 0.24128 -0.09491 0.24662 -0.09468 0.25183 -0.09375 C 0.25274 -0.09375 0.25378 -0.09329 0.25456 -0.09213 C 0.25547 -0.09097 0.25586 -0.08912 0.25638 -0.08727 C 0.2569 -0.08565 0.25704 -0.08403 0.2573 -0.08241 C 0.25756 -0.08125 0.25795 -0.08009 0.25834 -0.07893 L 0.25834 -0.07893 " pathEditMode="relative" ptsTypes="AAAAAAAAAAAAAAAAAAAAAAAAAAAAAAAAAAAAAAAA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86 L -0.0013 -0.00486 C 0.0017 -0.00718 0.00469 -0.00972 0.00795 -0.01157 C 0.00964 -0.0125 0.01159 -0.0125 0.01341 -0.01319 C 0.01693 -0.01435 0.01771 -0.01481 0.02084 -0.01805 C 0.02305 -0.02037 0.02539 -0.02384 0.02735 -0.02639 C 0.02826 -0.02755 0.0293 -0.02847 0.03008 -0.02963 C 0.03112 -0.03125 0.03177 -0.03333 0.03295 -0.03449 C 0.03399 -0.03611 0.03542 -0.0368 0.03659 -0.03796 C 0.0375 -0.04005 0.03815 -0.04282 0.03933 -0.04444 C 0.04076 -0.0463 0.04245 -0.04653 0.04401 -0.04768 C 0.04532 -0.04884 0.04649 -0.05 0.04766 -0.05093 C 0.05104 -0.0537 0.05209 -0.05417 0.05508 -0.05602 C 0.06094 -0.05532 0.06576 -0.05648 0.07084 -0.05278 C 0.07526 -0.0493 0.07422 -0.04954 0.07826 -0.04444 C 0.07917 -0.04329 0.08008 -0.04236 0.08099 -0.0412 C 0.0836 -0.03796 0.08555 -0.0331 0.08841 -0.03125 C 0.09492 -0.02755 0.08698 -0.03241 0.09492 -0.02639 C 0.09675 -0.025 0.09948 -0.02384 0.10144 -0.02315 C 0.10404 -0.02407 0.1069 -0.02384 0.10886 -0.02801 C 0.10964 -0.02986 0.1099 -0.03264 0.11068 -0.03449 C 0.11224 -0.03866 0.11407 -0.04028 0.11628 -0.04282 C 0.11654 -0.04444 0.11654 -0.0463 0.11719 -0.04768 C 0.11849 -0.05069 0.12084 -0.05162 0.12266 -0.05278 C 0.1293 -0.06065 0.1267 -0.05648 0.13099 -0.06412 C 0.13164 -0.06759 0.13177 -0.07106 0.13295 -0.07407 C 0.13347 -0.07569 0.13412 -0.07731 0.13477 -0.07893 C 0.13568 -0.08171 0.13633 -0.08472 0.1375 -0.08727 C 0.13972 -0.0919 0.14219 -0.09676 0.14492 -0.10046 C 0.1461 -0.10208 0.1474 -0.1037 0.14857 -0.10532 C 0.15013 -0.10718 0.15183 -0.10833 0.15326 -0.11018 C 0.1543 -0.11157 0.15508 -0.11366 0.15599 -0.11528 C 0.15795 -0.11805 0.16029 -0.11968 0.1625 -0.12176 C 0.16615 -0.13125 0.16211 -0.12292 0.1681 -0.12824 C 0.17722 -0.13634 0.16602 -0.13125 0.17644 -0.13495 C 0.18269 -0.14329 0.17735 -0.13727 0.18568 -0.14305 C 0.18698 -0.14398 0.18802 -0.14583 0.18933 -0.14653 C 0.1918 -0.14745 0.19427 -0.14745 0.19675 -0.14815 L 0.20326 -0.14977 C 0.20443 -0.15093 0.20573 -0.15185 0.2069 -0.15301 C 0.20795 -0.15393 0.2086 -0.15579 0.20977 -0.15625 C 0.21302 -0.15764 0.21654 -0.15764 0.21992 -0.15787 C 0.23256 -0.1588 0.24519 -0.15903 0.25795 -0.15949 C 0.25912 -0.16065 0.26042 -0.16134 0.26159 -0.16296 C 0.26263 -0.16412 0.26328 -0.16667 0.26433 -0.16782 C 0.26576 -0.16944 0.26745 -0.17014 0.26901 -0.17106 C 0.27396 -0.1743 0.27383 -0.17407 0.27826 -0.17593 L 0.28295 -0.1743 L 0.28295 -0.1743 L 0.27917 -0.1743 " pathEditMode="relative" ptsTypes="AAAAAAAAAAAAAAAAAAAAAAAAAAAAAAAAAAAAAAAAAAAAAAAA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833 L -0.00182 0.00833 C 0.01433 -0.00972 0.00013 0.00463 0.00834 -0.00162 C 0.01198 -0.0044 0.01172 -0.00579 0.01576 -0.00648 C 0.01967 -0.00741 0.0237 -0.00764 0.02774 -0.00833 C 0.02904 -0.0088 0.03021 -0.00949 0.03138 -0.00995 C 0.03295 -0.01042 0.03451 -0.01088 0.03607 -0.01157 C 0.03698 -0.01204 0.03789 -0.01296 0.03881 -0.01319 C 0.04193 -0.01412 0.04506 -0.01435 0.04805 -0.01481 C 0.05404 -0.01782 0.0556 -0.02037 0.06198 -0.01643 C 0.06719 -0.01343 0.06459 -0.01018 0.06849 -0.00486 C 0.0698 -0.00324 0.07162 -0.00301 0.07305 -0.00162 C 0.07943 0.00394 0.07162 -7.40741E-7 0.08047 0.00324 L 0.09167 -7.40741E-7 C 0.09323 -0.00046 0.09493 -0.00023 0.09623 -0.00162 C 0.10795 -0.01366 0.08881 -0.00116 0.10092 -0.00833 C 0.10183 -0.00995 0.10261 -0.0118 0.10365 -0.01319 C 0.10456 -0.01435 0.1056 -0.01505 0.10638 -0.01643 C 0.10756 -0.01852 0.10808 -0.02106 0.10925 -0.02315 C 0.11146 -0.02685 0.11315 -0.02639 0.11576 -0.02963 C 0.12175 -0.03727 0.11524 -0.03264 0.12123 -0.03611 C 0.12826 -0.04444 0.1194 -0.03472 0.12774 -0.0412 C 0.12878 -0.0419 0.12943 -0.04375 0.13047 -0.04444 C 0.13451 -0.04768 0.13594 -0.04745 0.13972 -0.0493 C 0.14076 -0.04977 0.14154 -0.05093 0.14258 -0.05093 C 0.15339 -0.05208 0.1642 -0.05208 0.175 -0.05278 C 0.175 -0.05278 0.18269 -0.05532 0.18334 -0.05602 C 0.19167 -0.06597 0.17878 -0.05718 0.18789 -0.0625 C 0.18959 -0.06551 0.19545 -0.07662 0.19805 -0.07893 C 0.19948 -0.08032 0.20118 -0.08009 0.20274 -0.08055 C 0.2043 -0.08241 0.20573 -0.08449 0.2073 -0.08565 C 0.20977 -0.08727 0.21224 -0.08773 0.21472 -0.08889 L 0.21849 -0.09051 C 0.21967 -0.0912 0.22097 -0.09167 0.22214 -0.09213 C 0.2237 -0.09282 0.22526 -0.09352 0.22683 -0.09375 C 0.22982 -0.09468 0.23295 -0.09491 0.23607 -0.09537 C 0.24128 -0.09491 0.24662 -0.09468 0.25183 -0.09375 C 0.25274 -0.09375 0.25378 -0.09329 0.25456 -0.09213 C 0.25547 -0.09097 0.25586 -0.08912 0.25638 -0.08727 C 0.2569 -0.08565 0.25704 -0.08403 0.2573 -0.08241 C 0.25756 -0.08125 0.25795 -0.08009 0.25834 -0.07893 L 0.25834 -0.07893 " pathEditMode="relative" ptsTypes="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86 L -0.0013 -0.00486 C 0.0017 -0.00718 0.00469 -0.00972 0.00795 -0.01157 C 0.00964 -0.0125 0.01159 -0.0125 0.01341 -0.01319 C 0.01693 -0.01435 0.01771 -0.01481 0.02084 -0.01805 C 0.02305 -0.02037 0.02539 -0.02384 0.02735 -0.02639 C 0.02826 -0.02755 0.0293 -0.02847 0.03008 -0.02963 C 0.03112 -0.03125 0.03177 -0.03333 0.03295 -0.03449 C 0.03399 -0.03611 0.03542 -0.0368 0.03659 -0.03796 C 0.0375 -0.04005 0.03815 -0.04282 0.03933 -0.04444 C 0.04076 -0.0463 0.04245 -0.04653 0.04401 -0.04768 C 0.04532 -0.04884 0.04649 -0.05 0.04766 -0.05093 C 0.05104 -0.0537 0.05209 -0.05417 0.05508 -0.05602 C 0.06094 -0.05532 0.06576 -0.05648 0.07084 -0.05278 C 0.07526 -0.0493 0.07422 -0.04954 0.07826 -0.04444 C 0.07917 -0.04329 0.08008 -0.04236 0.08099 -0.0412 C 0.0836 -0.03796 0.08555 -0.0331 0.08841 -0.03125 C 0.09492 -0.02755 0.08698 -0.03241 0.09492 -0.02639 C 0.09675 -0.025 0.09948 -0.02384 0.10144 -0.02315 C 0.10404 -0.02407 0.1069 -0.02384 0.10886 -0.02801 C 0.10964 -0.02986 0.1099 -0.03264 0.11068 -0.03449 C 0.11224 -0.03866 0.11407 -0.04028 0.11628 -0.04282 C 0.11654 -0.04444 0.11654 -0.0463 0.11719 -0.04768 C 0.11849 -0.05069 0.12084 -0.05162 0.12266 -0.05278 C 0.1293 -0.06065 0.1267 -0.05648 0.13099 -0.06412 C 0.13164 -0.06759 0.13177 -0.07106 0.13295 -0.07407 C 0.13347 -0.07569 0.13412 -0.07731 0.13477 -0.07893 C 0.13568 -0.08171 0.13633 -0.08472 0.1375 -0.08727 C 0.13972 -0.0919 0.14219 -0.09676 0.14492 -0.10046 C 0.1461 -0.10208 0.1474 -0.1037 0.14857 -0.10532 C 0.15013 -0.10718 0.15183 -0.10833 0.15326 -0.11018 C 0.1543 -0.11157 0.15508 -0.11366 0.15599 -0.11528 C 0.15795 -0.11805 0.16029 -0.11968 0.1625 -0.12176 C 0.16615 -0.13125 0.16211 -0.12292 0.1681 -0.12824 C 0.17722 -0.13634 0.16602 -0.13125 0.17644 -0.13495 C 0.18269 -0.14329 0.17735 -0.13727 0.18568 -0.14305 C 0.18698 -0.14398 0.18802 -0.14583 0.18933 -0.14653 C 0.1918 -0.14745 0.19427 -0.14745 0.19675 -0.14815 L 0.20326 -0.14977 C 0.20443 -0.15093 0.20573 -0.15185 0.2069 -0.15301 C 0.20795 -0.15393 0.2086 -0.15579 0.20977 -0.15625 C 0.21302 -0.15764 0.21654 -0.15764 0.21992 -0.15787 C 0.23256 -0.1588 0.24519 -0.15903 0.25795 -0.15949 C 0.25912 -0.16065 0.26042 -0.16134 0.26159 -0.16296 C 0.26263 -0.16412 0.26328 -0.16667 0.26433 -0.16782 C 0.26576 -0.16944 0.26745 -0.17014 0.26901 -0.17106 C 0.27396 -0.1743 0.27383 -0.17407 0.27826 -0.17593 L 0.28295 -0.1743 L 0.28295 -0.1743 L 0.27917 -0.1743 " pathEditMode="relative" ptsTypes="AAAAAAAAAAAAAAAAAAAAAAAAAAAAAAAAAAAAAAAAAAAAAAAAAA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833 L -0.00182 0.00833 C 0.01433 -0.00972 0.00013 0.00463 0.00834 -0.00162 C 0.01198 -0.0044 0.01172 -0.00579 0.01576 -0.00648 C 0.01967 -0.00741 0.0237 -0.00764 0.02774 -0.00833 C 0.02904 -0.0088 0.03021 -0.00949 0.03138 -0.00995 C 0.03295 -0.01042 0.03451 -0.01088 0.03607 -0.01157 C 0.03698 -0.01204 0.03789 -0.01296 0.03881 -0.01319 C 0.04193 -0.01412 0.04506 -0.01435 0.04805 -0.01481 C 0.05404 -0.01782 0.0556 -0.02037 0.06198 -0.01643 C 0.06719 -0.01343 0.06459 -0.01018 0.06849 -0.00486 C 0.0698 -0.00324 0.07162 -0.00301 0.07305 -0.00162 C 0.07943 0.00394 0.07162 -7.40741E-7 0.08047 0.00324 L 0.09167 -7.40741E-7 C 0.09323 -0.00046 0.09493 -0.00023 0.09623 -0.00162 C 0.10795 -0.01366 0.08881 -0.00116 0.10092 -0.00833 C 0.10183 -0.00995 0.10261 -0.0118 0.10365 -0.01319 C 0.10456 -0.01435 0.1056 -0.01505 0.10638 -0.01643 C 0.10756 -0.01852 0.10808 -0.02106 0.10925 -0.02315 C 0.11146 -0.02685 0.11315 -0.02639 0.11576 -0.02963 C 0.12175 -0.03727 0.11524 -0.03264 0.12123 -0.03611 C 0.12826 -0.04444 0.1194 -0.03472 0.12774 -0.0412 C 0.12878 -0.0419 0.12943 -0.04375 0.13047 -0.04444 C 0.13451 -0.04768 0.13594 -0.04745 0.13972 -0.0493 C 0.14076 -0.04977 0.14154 -0.05093 0.14258 -0.05093 C 0.15339 -0.05208 0.1642 -0.05208 0.175 -0.05278 C 0.175 -0.05278 0.18269 -0.05532 0.18334 -0.05602 C 0.19167 -0.06597 0.17878 -0.05718 0.18789 -0.0625 C 0.18959 -0.06551 0.19545 -0.07662 0.19805 -0.07893 C 0.19948 -0.08032 0.20118 -0.08009 0.20274 -0.08055 C 0.2043 -0.08241 0.20573 -0.08449 0.2073 -0.08565 C 0.20977 -0.08727 0.21224 -0.08773 0.21472 -0.08889 L 0.21849 -0.09051 C 0.21967 -0.0912 0.22097 -0.09167 0.22214 -0.09213 C 0.2237 -0.09282 0.22526 -0.09352 0.22683 -0.09375 C 0.22982 -0.09468 0.23295 -0.09491 0.23607 -0.09537 C 0.24128 -0.09491 0.24662 -0.09468 0.25183 -0.09375 C 0.25274 -0.09375 0.25378 -0.09329 0.25456 -0.09213 C 0.25547 -0.09097 0.25586 -0.08912 0.25638 -0.08727 C 0.2569 -0.08565 0.25704 -0.08403 0.2573 -0.08241 C 0.25756 -0.08125 0.25795 -0.08009 0.25834 -0.07893 L 0.25834 -0.07893 " pathEditMode="relative" ptsTypes="AAAAAAAAAAAAAAAAAAAAAAAAAAAAAAAAAAAAAAAAAA">
                                      <p:cBhvr>
                                        <p:cTn id="6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16" grpId="0"/>
      <p:bldP spid="18" grpId="0"/>
      <p:bldP spid="21" grpId="0"/>
      <p:bldP spid="5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5023" y="17694"/>
            <a:ext cx="10515600" cy="1325563"/>
          </a:xfrm>
        </p:spPr>
        <p:txBody>
          <a:bodyPr/>
          <a:lstStyle/>
          <a:p>
            <a:r>
              <a:rPr lang="pt-BR" dirty="0"/>
              <a:t>Planejamento da Equipe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10756585" y="267952"/>
            <a:ext cx="137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Equipe de Projeto</a:t>
            </a:r>
          </a:p>
        </p:txBody>
      </p:sp>
      <p:grpSp>
        <p:nvGrpSpPr>
          <p:cNvPr id="69" name="Agrupar 68"/>
          <p:cNvGrpSpPr/>
          <p:nvPr/>
        </p:nvGrpSpPr>
        <p:grpSpPr>
          <a:xfrm>
            <a:off x="6067680" y="5960623"/>
            <a:ext cx="587022" cy="474668"/>
            <a:chOff x="3296356" y="2919983"/>
            <a:chExt cx="587022" cy="474668"/>
          </a:xfrm>
          <a:solidFill>
            <a:srgbClr val="FFC000"/>
          </a:solidFill>
        </p:grpSpPr>
        <p:sp>
          <p:nvSpPr>
            <p:cNvPr id="70" name="Retângulo 69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6796725" y="5960623"/>
            <a:ext cx="587022" cy="474668"/>
            <a:chOff x="3296356" y="2919983"/>
            <a:chExt cx="587022" cy="474668"/>
          </a:xfrm>
          <a:solidFill>
            <a:srgbClr val="FFC000"/>
          </a:solidFill>
        </p:grpSpPr>
        <p:sp>
          <p:nvSpPr>
            <p:cNvPr id="79" name="Retângulo 78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5" y="2035755"/>
            <a:ext cx="4550041" cy="466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Agrupar 81"/>
          <p:cNvGrpSpPr/>
          <p:nvPr/>
        </p:nvGrpSpPr>
        <p:grpSpPr>
          <a:xfrm>
            <a:off x="7556810" y="5109087"/>
            <a:ext cx="587022" cy="474668"/>
            <a:chOff x="3296356" y="2919983"/>
            <a:chExt cx="587022" cy="474668"/>
          </a:xfrm>
          <a:solidFill>
            <a:srgbClr val="6AC247"/>
          </a:solidFill>
        </p:grpSpPr>
        <p:sp>
          <p:nvSpPr>
            <p:cNvPr id="83" name="Retângulo 82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5" name="Agrupar 84"/>
          <p:cNvGrpSpPr/>
          <p:nvPr/>
        </p:nvGrpSpPr>
        <p:grpSpPr>
          <a:xfrm>
            <a:off x="6082772" y="5109087"/>
            <a:ext cx="587022" cy="474668"/>
            <a:chOff x="3296356" y="2919983"/>
            <a:chExt cx="587022" cy="474668"/>
          </a:xfrm>
          <a:solidFill>
            <a:srgbClr val="6AC247"/>
          </a:solidFill>
        </p:grpSpPr>
        <p:sp>
          <p:nvSpPr>
            <p:cNvPr id="86" name="Retângulo 85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8" name="Agrupar 87"/>
          <p:cNvGrpSpPr/>
          <p:nvPr/>
        </p:nvGrpSpPr>
        <p:grpSpPr>
          <a:xfrm>
            <a:off x="6811817" y="5109087"/>
            <a:ext cx="587022" cy="474668"/>
            <a:chOff x="3296356" y="2919983"/>
            <a:chExt cx="587022" cy="474668"/>
          </a:xfrm>
          <a:solidFill>
            <a:srgbClr val="6AC247"/>
          </a:solidFill>
        </p:grpSpPr>
        <p:sp>
          <p:nvSpPr>
            <p:cNvPr id="89" name="Retângulo 88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7545422" y="4280867"/>
            <a:ext cx="587022" cy="474668"/>
            <a:chOff x="3296356" y="2919983"/>
            <a:chExt cx="587022" cy="474668"/>
          </a:xfrm>
          <a:solidFill>
            <a:srgbClr val="66CCFF"/>
          </a:solidFill>
        </p:grpSpPr>
        <p:sp>
          <p:nvSpPr>
            <p:cNvPr id="92" name="Retângulo 91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Agrupar 93"/>
          <p:cNvGrpSpPr/>
          <p:nvPr/>
        </p:nvGrpSpPr>
        <p:grpSpPr>
          <a:xfrm>
            <a:off x="6071384" y="4280867"/>
            <a:ext cx="587022" cy="474668"/>
            <a:chOff x="3296356" y="2919983"/>
            <a:chExt cx="587022" cy="474668"/>
          </a:xfrm>
          <a:solidFill>
            <a:srgbClr val="66CCFF"/>
          </a:solidFill>
        </p:grpSpPr>
        <p:sp>
          <p:nvSpPr>
            <p:cNvPr id="95" name="Retângulo 94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Agrupar 96"/>
          <p:cNvGrpSpPr/>
          <p:nvPr/>
        </p:nvGrpSpPr>
        <p:grpSpPr>
          <a:xfrm>
            <a:off x="6800429" y="4280867"/>
            <a:ext cx="587022" cy="474668"/>
            <a:chOff x="3296356" y="2919983"/>
            <a:chExt cx="587022" cy="474668"/>
          </a:xfrm>
          <a:solidFill>
            <a:srgbClr val="66CCFF"/>
          </a:solidFill>
        </p:grpSpPr>
        <p:sp>
          <p:nvSpPr>
            <p:cNvPr id="98" name="Retângulo 97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0" name="Agrupar 99"/>
          <p:cNvGrpSpPr/>
          <p:nvPr/>
        </p:nvGrpSpPr>
        <p:grpSpPr>
          <a:xfrm>
            <a:off x="7545422" y="3618918"/>
            <a:ext cx="587022" cy="474668"/>
            <a:chOff x="3296356" y="2919983"/>
            <a:chExt cx="587022" cy="474668"/>
          </a:xfrm>
          <a:solidFill>
            <a:srgbClr val="DB7A96"/>
          </a:solidFill>
        </p:grpSpPr>
        <p:sp>
          <p:nvSpPr>
            <p:cNvPr id="101" name="Retângulo 100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" name="Agrupar 102"/>
          <p:cNvGrpSpPr/>
          <p:nvPr/>
        </p:nvGrpSpPr>
        <p:grpSpPr>
          <a:xfrm>
            <a:off x="6071384" y="3618918"/>
            <a:ext cx="587022" cy="474668"/>
            <a:chOff x="3296356" y="2919983"/>
            <a:chExt cx="587022" cy="474668"/>
          </a:xfrm>
          <a:solidFill>
            <a:srgbClr val="DB7A96"/>
          </a:solidFill>
        </p:grpSpPr>
        <p:sp>
          <p:nvSpPr>
            <p:cNvPr id="104" name="Retângulo 103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Agrupar 105"/>
          <p:cNvGrpSpPr/>
          <p:nvPr/>
        </p:nvGrpSpPr>
        <p:grpSpPr>
          <a:xfrm>
            <a:off x="6800429" y="3618918"/>
            <a:ext cx="587022" cy="474668"/>
            <a:chOff x="3296356" y="2919983"/>
            <a:chExt cx="587022" cy="474668"/>
          </a:xfrm>
          <a:solidFill>
            <a:srgbClr val="DB7A96"/>
          </a:solidFill>
        </p:grpSpPr>
        <p:sp>
          <p:nvSpPr>
            <p:cNvPr id="107" name="Retângulo 106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Agrupar 108"/>
          <p:cNvGrpSpPr/>
          <p:nvPr/>
        </p:nvGrpSpPr>
        <p:grpSpPr>
          <a:xfrm>
            <a:off x="7556810" y="2878393"/>
            <a:ext cx="587022" cy="474668"/>
            <a:chOff x="3296356" y="2919983"/>
            <a:chExt cx="587022" cy="474668"/>
          </a:xfrm>
          <a:solidFill>
            <a:srgbClr val="CCCCFF"/>
          </a:solidFill>
        </p:grpSpPr>
        <p:sp>
          <p:nvSpPr>
            <p:cNvPr id="110" name="Retângulo 109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Agrupar 111"/>
          <p:cNvGrpSpPr/>
          <p:nvPr/>
        </p:nvGrpSpPr>
        <p:grpSpPr>
          <a:xfrm>
            <a:off x="6082772" y="2878393"/>
            <a:ext cx="587022" cy="474668"/>
            <a:chOff x="3296356" y="2919983"/>
            <a:chExt cx="587022" cy="474668"/>
          </a:xfrm>
          <a:solidFill>
            <a:srgbClr val="CCCCFF"/>
          </a:solidFill>
        </p:grpSpPr>
        <p:sp>
          <p:nvSpPr>
            <p:cNvPr id="113" name="Retângulo 112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6811817" y="2878393"/>
            <a:ext cx="587022" cy="474668"/>
            <a:chOff x="3296356" y="2919983"/>
            <a:chExt cx="587022" cy="474668"/>
          </a:xfrm>
          <a:solidFill>
            <a:srgbClr val="CCCCFF"/>
          </a:solidFill>
        </p:grpSpPr>
        <p:sp>
          <p:nvSpPr>
            <p:cNvPr id="116" name="Retângulo 115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6102199" y="2035755"/>
            <a:ext cx="587022" cy="474668"/>
            <a:chOff x="3296356" y="2919983"/>
            <a:chExt cx="587022" cy="474668"/>
          </a:xfrm>
          <a:solidFill>
            <a:srgbClr val="CFCF61"/>
          </a:solidFill>
        </p:grpSpPr>
        <p:sp>
          <p:nvSpPr>
            <p:cNvPr id="122" name="Retângulo 121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6831244" y="2035755"/>
            <a:ext cx="587022" cy="474668"/>
            <a:chOff x="3296356" y="2919983"/>
            <a:chExt cx="587022" cy="474668"/>
          </a:xfrm>
          <a:solidFill>
            <a:srgbClr val="CFCF61"/>
          </a:solidFill>
        </p:grpSpPr>
        <p:sp>
          <p:nvSpPr>
            <p:cNvPr id="125" name="Retângulo 124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Seta: para a Direita 5"/>
          <p:cNvSpPr/>
          <p:nvPr/>
        </p:nvSpPr>
        <p:spPr>
          <a:xfrm>
            <a:off x="5052506" y="4303918"/>
            <a:ext cx="522515" cy="55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/>
          <p:cNvGrpSpPr/>
          <p:nvPr/>
        </p:nvGrpSpPr>
        <p:grpSpPr>
          <a:xfrm>
            <a:off x="7556810" y="5954761"/>
            <a:ext cx="587022" cy="474668"/>
            <a:chOff x="3296356" y="2919983"/>
            <a:chExt cx="587022" cy="474668"/>
          </a:xfrm>
          <a:solidFill>
            <a:srgbClr val="FFC000"/>
          </a:solidFill>
        </p:grpSpPr>
        <p:sp>
          <p:nvSpPr>
            <p:cNvPr id="25" name="Retângulo 24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7" name="Agrupar 126"/>
          <p:cNvGrpSpPr/>
          <p:nvPr/>
        </p:nvGrpSpPr>
        <p:grpSpPr>
          <a:xfrm>
            <a:off x="9316031" y="5803546"/>
            <a:ext cx="587022" cy="474668"/>
            <a:chOff x="3296356" y="2919983"/>
            <a:chExt cx="587022" cy="474668"/>
          </a:xfrm>
          <a:solidFill>
            <a:srgbClr val="FFC000"/>
          </a:solidFill>
        </p:grpSpPr>
        <p:sp>
          <p:nvSpPr>
            <p:cNvPr id="128" name="Retângulo 127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0" name="Agrupar 129"/>
          <p:cNvGrpSpPr/>
          <p:nvPr/>
        </p:nvGrpSpPr>
        <p:grpSpPr>
          <a:xfrm>
            <a:off x="9452385" y="5921471"/>
            <a:ext cx="587022" cy="474668"/>
            <a:chOff x="3296356" y="2919983"/>
            <a:chExt cx="587022" cy="474668"/>
          </a:xfrm>
          <a:solidFill>
            <a:srgbClr val="FFC000"/>
          </a:solidFill>
        </p:grpSpPr>
        <p:sp>
          <p:nvSpPr>
            <p:cNvPr id="131" name="Retângulo 130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/>
          <p:cNvGrpSpPr/>
          <p:nvPr/>
        </p:nvGrpSpPr>
        <p:grpSpPr>
          <a:xfrm>
            <a:off x="9616634" y="6039199"/>
            <a:ext cx="587022" cy="474668"/>
            <a:chOff x="3296356" y="2919983"/>
            <a:chExt cx="587022" cy="474668"/>
          </a:xfrm>
          <a:solidFill>
            <a:srgbClr val="FFC000"/>
          </a:solidFill>
        </p:grpSpPr>
        <p:sp>
          <p:nvSpPr>
            <p:cNvPr id="134" name="Retângulo 133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138"/>
          <p:cNvGrpSpPr/>
          <p:nvPr/>
        </p:nvGrpSpPr>
        <p:grpSpPr>
          <a:xfrm>
            <a:off x="9244607" y="4307481"/>
            <a:ext cx="587022" cy="474668"/>
            <a:chOff x="3296356" y="2919983"/>
            <a:chExt cx="587022" cy="474668"/>
          </a:xfrm>
          <a:solidFill>
            <a:srgbClr val="6AC247"/>
          </a:solidFill>
        </p:grpSpPr>
        <p:sp>
          <p:nvSpPr>
            <p:cNvPr id="140" name="Retângulo 139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9346053" y="4434076"/>
            <a:ext cx="587022" cy="474668"/>
            <a:chOff x="3296356" y="2919983"/>
            <a:chExt cx="587022" cy="474668"/>
          </a:xfrm>
          <a:solidFill>
            <a:srgbClr val="6AC247"/>
          </a:solidFill>
        </p:grpSpPr>
        <p:sp>
          <p:nvSpPr>
            <p:cNvPr id="143" name="Retângulo 142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Agrupar 135"/>
          <p:cNvGrpSpPr/>
          <p:nvPr/>
        </p:nvGrpSpPr>
        <p:grpSpPr>
          <a:xfrm>
            <a:off x="9475991" y="4543994"/>
            <a:ext cx="587022" cy="474668"/>
            <a:chOff x="3296356" y="2919983"/>
            <a:chExt cx="587022" cy="474668"/>
          </a:xfrm>
          <a:solidFill>
            <a:srgbClr val="6AC247"/>
          </a:solidFill>
        </p:grpSpPr>
        <p:sp>
          <p:nvSpPr>
            <p:cNvPr id="137" name="Retângulo 136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5" name="Agrupar 144"/>
          <p:cNvGrpSpPr/>
          <p:nvPr/>
        </p:nvGrpSpPr>
        <p:grpSpPr>
          <a:xfrm>
            <a:off x="9223802" y="2729950"/>
            <a:ext cx="587022" cy="474668"/>
            <a:chOff x="3296356" y="2919983"/>
            <a:chExt cx="587022" cy="474668"/>
          </a:xfrm>
          <a:solidFill>
            <a:srgbClr val="66CCFF"/>
          </a:solidFill>
        </p:grpSpPr>
        <p:sp>
          <p:nvSpPr>
            <p:cNvPr id="146" name="Retângulo 145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8" name="Agrupar 147"/>
          <p:cNvGrpSpPr/>
          <p:nvPr/>
        </p:nvGrpSpPr>
        <p:grpSpPr>
          <a:xfrm>
            <a:off x="9368135" y="2872844"/>
            <a:ext cx="587022" cy="474668"/>
            <a:chOff x="3296356" y="2919983"/>
            <a:chExt cx="587022" cy="474668"/>
          </a:xfrm>
          <a:solidFill>
            <a:srgbClr val="66CCFF"/>
          </a:solidFill>
        </p:grpSpPr>
        <p:sp>
          <p:nvSpPr>
            <p:cNvPr id="149" name="Retângulo 148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1" name="Agrupar 150"/>
          <p:cNvGrpSpPr/>
          <p:nvPr/>
        </p:nvGrpSpPr>
        <p:grpSpPr>
          <a:xfrm>
            <a:off x="9498073" y="2982762"/>
            <a:ext cx="587022" cy="474668"/>
            <a:chOff x="3296356" y="2919983"/>
            <a:chExt cx="587022" cy="474668"/>
          </a:xfrm>
          <a:solidFill>
            <a:srgbClr val="66CCFF"/>
          </a:solidFill>
        </p:grpSpPr>
        <p:sp>
          <p:nvSpPr>
            <p:cNvPr id="152" name="Retângulo 151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" name="Agrupar 153"/>
          <p:cNvGrpSpPr/>
          <p:nvPr/>
        </p:nvGrpSpPr>
        <p:grpSpPr>
          <a:xfrm>
            <a:off x="9751483" y="6164228"/>
            <a:ext cx="587022" cy="474668"/>
            <a:chOff x="3296356" y="2919983"/>
            <a:chExt cx="587022" cy="474668"/>
          </a:xfrm>
          <a:solidFill>
            <a:srgbClr val="CFCF61"/>
          </a:solidFill>
        </p:grpSpPr>
        <p:sp>
          <p:nvSpPr>
            <p:cNvPr id="155" name="Retângulo 154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7" name="Agrupar 156"/>
          <p:cNvGrpSpPr/>
          <p:nvPr/>
        </p:nvGrpSpPr>
        <p:grpSpPr>
          <a:xfrm>
            <a:off x="9922767" y="6287560"/>
            <a:ext cx="587022" cy="474668"/>
            <a:chOff x="3296356" y="2919983"/>
            <a:chExt cx="587022" cy="474668"/>
          </a:xfrm>
          <a:solidFill>
            <a:srgbClr val="CFCF61"/>
          </a:solidFill>
        </p:grpSpPr>
        <p:sp>
          <p:nvSpPr>
            <p:cNvPr id="158" name="Retângulo 157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9" name="Agrupar 168"/>
          <p:cNvGrpSpPr/>
          <p:nvPr/>
        </p:nvGrpSpPr>
        <p:grpSpPr>
          <a:xfrm>
            <a:off x="9745896" y="3102564"/>
            <a:ext cx="587022" cy="474668"/>
            <a:chOff x="3296356" y="2919983"/>
            <a:chExt cx="587022" cy="474668"/>
          </a:xfrm>
          <a:solidFill>
            <a:srgbClr val="DB7A96"/>
          </a:solidFill>
        </p:grpSpPr>
        <p:sp>
          <p:nvSpPr>
            <p:cNvPr id="170" name="Retângulo 169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2" name="Agrupar 171"/>
          <p:cNvGrpSpPr/>
          <p:nvPr/>
        </p:nvGrpSpPr>
        <p:grpSpPr>
          <a:xfrm>
            <a:off x="9236526" y="1267760"/>
            <a:ext cx="587022" cy="474668"/>
            <a:chOff x="3296356" y="2919983"/>
            <a:chExt cx="587022" cy="474668"/>
          </a:xfrm>
          <a:solidFill>
            <a:srgbClr val="CCCCFF"/>
          </a:solidFill>
        </p:grpSpPr>
        <p:sp>
          <p:nvSpPr>
            <p:cNvPr id="173" name="Retângulo 172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Agrupar 174"/>
          <p:cNvGrpSpPr/>
          <p:nvPr/>
        </p:nvGrpSpPr>
        <p:grpSpPr>
          <a:xfrm>
            <a:off x="9368135" y="1395176"/>
            <a:ext cx="587022" cy="474668"/>
            <a:chOff x="3296356" y="2919983"/>
            <a:chExt cx="587022" cy="474668"/>
          </a:xfrm>
          <a:solidFill>
            <a:srgbClr val="CCCCFF"/>
          </a:solidFill>
        </p:grpSpPr>
        <p:sp>
          <p:nvSpPr>
            <p:cNvPr id="176" name="Retângulo 175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8" name="Agrupar 177"/>
          <p:cNvGrpSpPr/>
          <p:nvPr/>
        </p:nvGrpSpPr>
        <p:grpSpPr>
          <a:xfrm>
            <a:off x="9498073" y="1505094"/>
            <a:ext cx="587022" cy="474668"/>
            <a:chOff x="3296356" y="2919983"/>
            <a:chExt cx="587022" cy="474668"/>
          </a:xfrm>
          <a:solidFill>
            <a:srgbClr val="CCCCFF"/>
          </a:solidFill>
        </p:grpSpPr>
        <p:sp>
          <p:nvSpPr>
            <p:cNvPr id="179" name="Retângulo 178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6" name="Agrupar 165"/>
          <p:cNvGrpSpPr/>
          <p:nvPr/>
        </p:nvGrpSpPr>
        <p:grpSpPr>
          <a:xfrm>
            <a:off x="9858785" y="3196434"/>
            <a:ext cx="587022" cy="474668"/>
            <a:chOff x="3296356" y="2919983"/>
            <a:chExt cx="587022" cy="474668"/>
          </a:xfrm>
          <a:solidFill>
            <a:srgbClr val="DB7A96"/>
          </a:solidFill>
        </p:grpSpPr>
        <p:sp>
          <p:nvSpPr>
            <p:cNvPr id="167" name="Retângulo 166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3" name="Agrupar 162"/>
          <p:cNvGrpSpPr/>
          <p:nvPr/>
        </p:nvGrpSpPr>
        <p:grpSpPr>
          <a:xfrm>
            <a:off x="9684367" y="1649205"/>
            <a:ext cx="587022" cy="474668"/>
            <a:chOff x="3296356" y="2919983"/>
            <a:chExt cx="587022" cy="474668"/>
          </a:xfrm>
          <a:solidFill>
            <a:srgbClr val="DB7A96"/>
          </a:solidFill>
        </p:grpSpPr>
        <p:sp>
          <p:nvSpPr>
            <p:cNvPr id="164" name="Retângulo 163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1" name="Agrupar 180"/>
          <p:cNvGrpSpPr/>
          <p:nvPr/>
        </p:nvGrpSpPr>
        <p:grpSpPr>
          <a:xfrm>
            <a:off x="6093454" y="1245457"/>
            <a:ext cx="587022" cy="474668"/>
            <a:chOff x="3296356" y="2919983"/>
            <a:chExt cx="587022" cy="474668"/>
          </a:xfrm>
          <a:solidFill>
            <a:srgbClr val="CC6600"/>
          </a:solidFill>
        </p:grpSpPr>
        <p:sp>
          <p:nvSpPr>
            <p:cNvPr id="182" name="Retângulo 181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4" name="Agrupar 183"/>
          <p:cNvGrpSpPr/>
          <p:nvPr/>
        </p:nvGrpSpPr>
        <p:grpSpPr>
          <a:xfrm>
            <a:off x="9751483" y="4665273"/>
            <a:ext cx="587022" cy="474668"/>
            <a:chOff x="3296356" y="2919983"/>
            <a:chExt cx="587022" cy="474668"/>
          </a:xfrm>
          <a:solidFill>
            <a:srgbClr val="CC6600"/>
          </a:solidFill>
        </p:grpSpPr>
        <p:sp>
          <p:nvSpPr>
            <p:cNvPr id="185" name="Retângulo 184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7" name="Seta: para a Direita 186"/>
          <p:cNvSpPr/>
          <p:nvPr/>
        </p:nvSpPr>
        <p:spPr>
          <a:xfrm>
            <a:off x="8264434" y="3640275"/>
            <a:ext cx="522515" cy="55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447350" y="922263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Célula Produtiva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9447350" y="2440584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Célula Produtiva</a:t>
            </a:r>
          </a:p>
        </p:txBody>
      </p:sp>
      <p:sp>
        <p:nvSpPr>
          <p:cNvPr id="191" name="CaixaDeTexto 190"/>
          <p:cNvSpPr txBox="1"/>
          <p:nvPr/>
        </p:nvSpPr>
        <p:spPr>
          <a:xfrm>
            <a:off x="9447350" y="4026915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Célula Produtiva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9447350" y="5503585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Célula Produtiva</a:t>
            </a:r>
          </a:p>
        </p:txBody>
      </p:sp>
      <p:pic>
        <p:nvPicPr>
          <p:cNvPr id="160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382" y="1370171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44" y="1735807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Imagem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395" y="1721379"/>
            <a:ext cx="276225" cy="3714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786949" y="940409"/>
            <a:ext cx="3340733" cy="139809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4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911" y="2803015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573" y="3168651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Imagem 1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924" y="3154223"/>
            <a:ext cx="276225" cy="371475"/>
          </a:xfrm>
          <a:prstGeom prst="rect">
            <a:avLst/>
          </a:prstGeom>
        </p:spPr>
      </p:pic>
      <p:pic>
        <p:nvPicPr>
          <p:cNvPr id="197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240" y="4378371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902" y="4744007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Imagem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253" y="4729579"/>
            <a:ext cx="276225" cy="371475"/>
          </a:xfrm>
          <a:prstGeom prst="rect">
            <a:avLst/>
          </a:prstGeom>
        </p:spPr>
      </p:pic>
      <p:pic>
        <p:nvPicPr>
          <p:cNvPr id="200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240" y="5783530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902" y="6149166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Imagem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253" y="6134738"/>
            <a:ext cx="276225" cy="371475"/>
          </a:xfrm>
          <a:prstGeom prst="rect">
            <a:avLst/>
          </a:prstGeom>
        </p:spPr>
      </p:pic>
      <p:sp>
        <p:nvSpPr>
          <p:cNvPr id="188" name="Retângulo 187"/>
          <p:cNvSpPr/>
          <p:nvPr/>
        </p:nvSpPr>
        <p:spPr>
          <a:xfrm>
            <a:off x="8786949" y="2458730"/>
            <a:ext cx="3340733" cy="139809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Retângulo 189"/>
          <p:cNvSpPr/>
          <p:nvPr/>
        </p:nvSpPr>
        <p:spPr>
          <a:xfrm>
            <a:off x="8786949" y="4045061"/>
            <a:ext cx="3340733" cy="139809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Retângulo 191"/>
          <p:cNvSpPr/>
          <p:nvPr/>
        </p:nvSpPr>
        <p:spPr>
          <a:xfrm>
            <a:off x="8786949" y="5521731"/>
            <a:ext cx="3340733" cy="139809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8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86 L -0.0013 -0.00486 C 0.0017 -0.00718 0.00469 -0.00972 0.00795 -0.01157 C 0.00964 -0.0125 0.01159 -0.0125 0.01341 -0.01319 C 0.01693 -0.01435 0.01771 -0.01481 0.02084 -0.01805 C 0.02305 -0.02037 0.02539 -0.02384 0.02735 -0.02639 C 0.02826 -0.02755 0.0293 -0.02847 0.03008 -0.02963 C 0.03112 -0.03125 0.03177 -0.03333 0.03295 -0.03449 C 0.03399 -0.03611 0.03542 -0.0368 0.03659 -0.03796 C 0.0375 -0.04005 0.03815 -0.04282 0.03933 -0.04444 C 0.04076 -0.0463 0.04245 -0.04653 0.04401 -0.04768 C 0.04532 -0.04884 0.04649 -0.05 0.04766 -0.05093 C 0.05104 -0.0537 0.05209 -0.05417 0.05508 -0.05602 C 0.06094 -0.05532 0.06576 -0.05648 0.07084 -0.05278 C 0.07526 -0.0493 0.07422 -0.04954 0.07826 -0.04444 C 0.07917 -0.04329 0.08008 -0.04236 0.08099 -0.0412 C 0.0836 -0.03796 0.08555 -0.0331 0.08841 -0.03125 C 0.09492 -0.02755 0.08698 -0.03241 0.09492 -0.02639 C 0.09675 -0.025 0.09948 -0.02384 0.10144 -0.02315 C 0.10404 -0.02407 0.1069 -0.02384 0.10886 -0.02801 C 0.10964 -0.02986 0.1099 -0.03264 0.11068 -0.03449 C 0.11224 -0.03866 0.11407 -0.04028 0.11628 -0.04282 C 0.11654 -0.04444 0.11654 -0.0463 0.11719 -0.04768 C 0.11849 -0.05069 0.12084 -0.05162 0.12266 -0.05278 C 0.1293 -0.06065 0.1267 -0.05648 0.13099 -0.06412 C 0.13164 -0.06759 0.13177 -0.07106 0.13295 -0.07407 C 0.13347 -0.07569 0.13412 -0.07731 0.13477 -0.07893 C 0.13568 -0.08171 0.13633 -0.08472 0.1375 -0.08727 C 0.13972 -0.0919 0.14219 -0.09676 0.14492 -0.10046 C 0.1461 -0.10208 0.1474 -0.1037 0.14857 -0.10532 C 0.15013 -0.10718 0.15183 -0.10833 0.15326 -0.11018 C 0.1543 -0.11157 0.15508 -0.11366 0.15599 -0.11528 C 0.15795 -0.11805 0.16029 -0.11968 0.1625 -0.12176 C 0.16615 -0.13125 0.16211 -0.12292 0.1681 -0.12824 C 0.17722 -0.13634 0.16602 -0.13125 0.17644 -0.13495 C 0.18269 -0.14329 0.17735 -0.13727 0.18568 -0.14305 C 0.18698 -0.14398 0.18802 -0.14583 0.18933 -0.14653 C 0.1918 -0.14745 0.19427 -0.14745 0.19675 -0.14815 L 0.20326 -0.14977 C 0.20443 -0.15093 0.20573 -0.15185 0.2069 -0.15301 C 0.20795 -0.15393 0.2086 -0.15579 0.20977 -0.15625 C 0.21302 -0.15764 0.21654 -0.15764 0.21992 -0.15787 C 0.23256 -0.1588 0.24519 -0.15903 0.25795 -0.15949 C 0.25912 -0.16065 0.26042 -0.16134 0.26159 -0.16296 C 0.26263 -0.16412 0.26328 -0.16667 0.26433 -0.16782 C 0.26576 -0.16944 0.26745 -0.17014 0.26901 -0.17106 C 0.27396 -0.1743 0.27383 -0.17407 0.27826 -0.17593 L 0.28295 -0.1743 L 0.28295 -0.1743 L 0.27917 -0.1743 " pathEditMode="relative" ptsTypes="AAAAAAAAAAAAAAAAAAAAAAAAAAAAAAAAAAAAAAAAAAAAAAAAAA">
                                      <p:cBhvr>
                                        <p:cTn id="108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833 L -0.00182 0.00833 C 0.01433 -0.00972 0.00013 0.00463 0.00834 -0.00162 C 0.01198 -0.0044 0.01172 -0.00579 0.01576 -0.00648 C 0.01967 -0.00741 0.0237 -0.00764 0.02774 -0.00833 C 0.02904 -0.0088 0.03021 -0.00949 0.03138 -0.00995 C 0.03295 -0.01042 0.03451 -0.01088 0.03607 -0.01157 C 0.03698 -0.01204 0.03789 -0.01296 0.03881 -0.01319 C 0.04193 -0.01412 0.04506 -0.01435 0.04805 -0.01481 C 0.05404 -0.01782 0.0556 -0.02037 0.06198 -0.01643 C 0.06719 -0.01343 0.06459 -0.01018 0.06849 -0.00486 C 0.0698 -0.00324 0.07162 -0.00301 0.07305 -0.00162 C 0.07943 0.00394 0.07162 -7.40741E-7 0.08047 0.00324 L 0.09167 -7.40741E-7 C 0.09323 -0.00046 0.09493 -0.00023 0.09623 -0.00162 C 0.10795 -0.01366 0.08881 -0.00116 0.10092 -0.00833 C 0.10183 -0.00995 0.10261 -0.0118 0.10365 -0.01319 C 0.10456 -0.01435 0.1056 -0.01505 0.10638 -0.01643 C 0.10756 -0.01852 0.10808 -0.02106 0.10925 -0.02315 C 0.11146 -0.02685 0.11315 -0.02639 0.11576 -0.02963 C 0.12175 -0.03727 0.11524 -0.03264 0.12123 -0.03611 C 0.12826 -0.04444 0.1194 -0.03472 0.12774 -0.0412 C 0.12878 -0.0419 0.12943 -0.04375 0.13047 -0.04444 C 0.13451 -0.04768 0.13594 -0.04745 0.13972 -0.0493 C 0.14076 -0.04977 0.14154 -0.05093 0.14258 -0.05093 C 0.15339 -0.05208 0.1642 -0.05208 0.175 -0.05278 C 0.175 -0.05278 0.18269 -0.05532 0.18334 -0.05602 C 0.19167 -0.06597 0.17878 -0.05718 0.18789 -0.0625 C 0.18959 -0.06551 0.19545 -0.07662 0.19805 -0.07893 C 0.19948 -0.08032 0.20118 -0.08009 0.20274 -0.08055 C 0.2043 -0.08241 0.20573 -0.08449 0.2073 -0.08565 C 0.20977 -0.08727 0.21224 -0.08773 0.21472 -0.08889 L 0.21849 -0.09051 C 0.21967 -0.0912 0.22097 -0.09167 0.22214 -0.09213 C 0.2237 -0.09282 0.22526 -0.09352 0.22683 -0.09375 C 0.22982 -0.09468 0.23295 -0.09491 0.23607 -0.09537 C 0.24128 -0.09491 0.24662 -0.09468 0.25183 -0.09375 C 0.25274 -0.09375 0.25378 -0.09329 0.25456 -0.09213 C 0.25547 -0.09097 0.25586 -0.08912 0.25638 -0.08727 C 0.2569 -0.08565 0.25704 -0.08403 0.2573 -0.08241 C 0.25756 -0.08125 0.25795 -0.08009 0.25834 -0.07893 L 0.25834 -0.07893 " pathEditMode="relative" ptsTypes="AAAAAAAAAAAAAAAAAAAAAAAAAAAAAAAAAAAAAAAAAA">
                                      <p:cBhvr>
                                        <p:cTn id="112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86 L -0.0013 -0.00486 C 0.0017 -0.00718 0.00469 -0.00972 0.00795 -0.01157 C 0.00964 -0.0125 0.01159 -0.0125 0.01341 -0.01319 C 0.01693 -0.01435 0.01771 -0.01481 0.02084 -0.01805 C 0.02305 -0.02037 0.02539 -0.02384 0.02735 -0.02639 C 0.02826 -0.02755 0.0293 -0.02847 0.03008 -0.02963 C 0.03112 -0.03125 0.03177 -0.03333 0.03295 -0.03449 C 0.03399 -0.03611 0.03542 -0.0368 0.03659 -0.03796 C 0.0375 -0.04005 0.03815 -0.04282 0.03933 -0.04444 C 0.04076 -0.0463 0.04245 -0.04653 0.04401 -0.04768 C 0.04532 -0.04884 0.04649 -0.05 0.04766 -0.05093 C 0.05104 -0.0537 0.05209 -0.05417 0.05508 -0.05602 C 0.06094 -0.05532 0.06576 -0.05648 0.07084 -0.05278 C 0.07526 -0.0493 0.07422 -0.04954 0.07826 -0.04444 C 0.07917 -0.04329 0.08008 -0.04236 0.08099 -0.0412 C 0.0836 -0.03796 0.08555 -0.0331 0.08841 -0.03125 C 0.09492 -0.02755 0.08698 -0.03241 0.09492 -0.02639 C 0.09675 -0.025 0.09948 -0.02384 0.10144 -0.02315 C 0.10404 -0.02407 0.1069 -0.02384 0.10886 -0.02801 C 0.10964 -0.02986 0.1099 -0.03264 0.11068 -0.03449 C 0.11224 -0.03866 0.11407 -0.04028 0.11628 -0.04282 C 0.11654 -0.04444 0.11654 -0.0463 0.11719 -0.04768 C 0.11849 -0.05069 0.12084 -0.05162 0.12266 -0.05278 C 0.1293 -0.06065 0.1267 -0.05648 0.13099 -0.06412 C 0.13164 -0.06759 0.13177 -0.07106 0.13295 -0.07407 C 0.13347 -0.07569 0.13412 -0.07731 0.13477 -0.07893 C 0.13568 -0.08171 0.13633 -0.08472 0.1375 -0.08727 C 0.13972 -0.0919 0.14219 -0.09676 0.14492 -0.10046 C 0.1461 -0.10208 0.1474 -0.1037 0.14857 -0.10532 C 0.15013 -0.10718 0.15183 -0.10833 0.15326 -0.11018 C 0.1543 -0.11157 0.15508 -0.11366 0.15599 -0.11528 C 0.15795 -0.11805 0.16029 -0.11968 0.1625 -0.12176 C 0.16615 -0.13125 0.16211 -0.12292 0.1681 -0.12824 C 0.17722 -0.13634 0.16602 -0.13125 0.17644 -0.13495 C 0.18269 -0.14329 0.17735 -0.13727 0.18568 -0.14305 C 0.18698 -0.14398 0.18802 -0.14583 0.18933 -0.14653 C 0.1918 -0.14745 0.19427 -0.14745 0.19675 -0.14815 L 0.20326 -0.14977 C 0.20443 -0.15093 0.20573 -0.15185 0.2069 -0.15301 C 0.20795 -0.15393 0.2086 -0.15579 0.20977 -0.15625 C 0.21302 -0.15764 0.21654 -0.15764 0.21992 -0.15787 C 0.23256 -0.1588 0.24519 -0.15903 0.25795 -0.15949 C 0.25912 -0.16065 0.26042 -0.16134 0.26159 -0.16296 C 0.26263 -0.16412 0.26328 -0.16667 0.26433 -0.16782 C 0.26576 -0.16944 0.26745 -0.17014 0.26901 -0.17106 C 0.27396 -0.1743 0.27383 -0.17407 0.27826 -0.17593 L 0.28295 -0.1743 L 0.28295 -0.1743 L 0.27917 -0.1743 " pathEditMode="relative" ptsTypes="AAAAAAAAAAAAAAAAAAAAAAAAAAAAAAAAAAAAAAAAAAAAAAAAAA">
                                      <p:cBhvr>
                                        <p:cTn id="11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833 L -0.00182 0.00833 C 0.01433 -0.00972 0.00013 0.00463 0.00834 -0.00162 C 0.01198 -0.0044 0.01172 -0.00579 0.01576 -0.00648 C 0.01967 -0.00741 0.0237 -0.00764 0.02774 -0.00833 C 0.02904 -0.0088 0.03021 -0.00949 0.03138 -0.00995 C 0.03295 -0.01042 0.03451 -0.01088 0.03607 -0.01157 C 0.03698 -0.01204 0.03789 -0.01296 0.03881 -0.01319 C 0.04193 -0.01412 0.04506 -0.01435 0.04805 -0.01481 C 0.05404 -0.01782 0.0556 -0.02037 0.06198 -0.01643 C 0.06719 -0.01343 0.06459 -0.01018 0.06849 -0.00486 C 0.0698 -0.00324 0.07162 -0.00301 0.07305 -0.00162 C 0.07943 0.00394 0.07162 -7.40741E-7 0.08047 0.00324 L 0.09167 -7.40741E-7 C 0.09323 -0.00046 0.09493 -0.00023 0.09623 -0.00162 C 0.10795 -0.01366 0.08881 -0.00116 0.10092 -0.00833 C 0.10183 -0.00995 0.10261 -0.0118 0.10365 -0.01319 C 0.10456 -0.01435 0.1056 -0.01505 0.10638 -0.01643 C 0.10756 -0.01852 0.10808 -0.02106 0.10925 -0.02315 C 0.11146 -0.02685 0.11315 -0.02639 0.11576 -0.02963 C 0.12175 -0.03727 0.11524 -0.03264 0.12123 -0.03611 C 0.12826 -0.04444 0.1194 -0.03472 0.12774 -0.0412 C 0.12878 -0.0419 0.12943 -0.04375 0.13047 -0.04444 C 0.13451 -0.04768 0.13594 -0.04745 0.13972 -0.0493 C 0.14076 -0.04977 0.14154 -0.05093 0.14258 -0.05093 C 0.15339 -0.05208 0.1642 -0.05208 0.175 -0.05278 C 0.175 -0.05278 0.18269 -0.05532 0.18334 -0.05602 C 0.19167 -0.06597 0.17878 -0.05718 0.18789 -0.0625 C 0.18959 -0.06551 0.19545 -0.07662 0.19805 -0.07893 C 0.19948 -0.08032 0.20118 -0.08009 0.20274 -0.08055 C 0.2043 -0.08241 0.20573 -0.08449 0.2073 -0.08565 C 0.20977 -0.08727 0.21224 -0.08773 0.21472 -0.08889 L 0.21849 -0.09051 C 0.21967 -0.0912 0.22097 -0.09167 0.22214 -0.09213 C 0.2237 -0.09282 0.22526 -0.09352 0.22683 -0.09375 C 0.22982 -0.09468 0.23295 -0.09491 0.23607 -0.09537 C 0.24128 -0.09491 0.24662 -0.09468 0.25183 -0.09375 C 0.25274 -0.09375 0.25378 -0.09329 0.25456 -0.09213 C 0.25547 -0.09097 0.25586 -0.08912 0.25638 -0.08727 C 0.2569 -0.08565 0.25704 -0.08403 0.2573 -0.08241 C 0.25756 -0.08125 0.25795 -0.08009 0.25834 -0.07893 L 0.25834 -0.07893 " pathEditMode="relative" ptsTypes="AAAAAAAAAAAAAAAAAAAAAAAAAAAAAAAAAAAAAAAAAA">
                                      <p:cBhvr>
                                        <p:cTn id="12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86 L -0.0013 -0.00486 C 0.0017 -0.00718 0.00469 -0.00972 0.00795 -0.01157 C 0.00964 -0.0125 0.01159 -0.0125 0.01341 -0.01319 C 0.01693 -0.01435 0.01771 -0.01481 0.02084 -0.01805 C 0.02305 -0.02037 0.02539 -0.02384 0.02735 -0.02639 C 0.02826 -0.02755 0.0293 -0.02847 0.03008 -0.02963 C 0.03112 -0.03125 0.03177 -0.03333 0.03295 -0.03449 C 0.03399 -0.03611 0.03542 -0.0368 0.03659 -0.03796 C 0.0375 -0.04005 0.03815 -0.04282 0.03933 -0.04444 C 0.04076 -0.0463 0.04245 -0.04653 0.04401 -0.04768 C 0.04532 -0.04884 0.04649 -0.05 0.04766 -0.05093 C 0.05104 -0.0537 0.05209 -0.05417 0.05508 -0.05602 C 0.06094 -0.05532 0.06576 -0.05648 0.07084 -0.05278 C 0.07526 -0.0493 0.07422 -0.04954 0.07826 -0.04444 C 0.07917 -0.04329 0.08008 -0.04236 0.08099 -0.0412 C 0.0836 -0.03796 0.08555 -0.0331 0.08841 -0.03125 C 0.09492 -0.02755 0.08698 -0.03241 0.09492 -0.02639 C 0.09675 -0.025 0.09948 -0.02384 0.10144 -0.02315 C 0.10404 -0.02407 0.1069 -0.02384 0.10886 -0.02801 C 0.10964 -0.02986 0.1099 -0.03264 0.11068 -0.03449 C 0.11224 -0.03866 0.11407 -0.04028 0.11628 -0.04282 C 0.11654 -0.04444 0.11654 -0.0463 0.11719 -0.04768 C 0.11849 -0.05069 0.12084 -0.05162 0.12266 -0.05278 C 0.1293 -0.06065 0.1267 -0.05648 0.13099 -0.06412 C 0.13164 -0.06759 0.13177 -0.07106 0.13295 -0.07407 C 0.13347 -0.07569 0.13412 -0.07731 0.13477 -0.07893 C 0.13568 -0.08171 0.13633 -0.08472 0.1375 -0.08727 C 0.13972 -0.0919 0.14219 -0.09676 0.14492 -0.10046 C 0.1461 -0.10208 0.1474 -0.1037 0.14857 -0.10532 C 0.15013 -0.10718 0.15183 -0.10833 0.15326 -0.11018 C 0.1543 -0.11157 0.15508 -0.11366 0.15599 -0.11528 C 0.15795 -0.11805 0.16029 -0.11968 0.1625 -0.12176 C 0.16615 -0.13125 0.16211 -0.12292 0.1681 -0.12824 C 0.17722 -0.13634 0.16602 -0.13125 0.17644 -0.13495 C 0.18269 -0.14329 0.17735 -0.13727 0.18568 -0.14305 C 0.18698 -0.14398 0.18802 -0.14583 0.18933 -0.14653 C 0.1918 -0.14745 0.19427 -0.14745 0.19675 -0.14815 L 0.20326 -0.14977 C 0.20443 -0.15093 0.20573 -0.15185 0.2069 -0.15301 C 0.20795 -0.15393 0.2086 -0.15579 0.20977 -0.15625 C 0.21302 -0.15764 0.21654 -0.15764 0.21992 -0.15787 C 0.23256 -0.1588 0.24519 -0.15903 0.25795 -0.15949 C 0.25912 -0.16065 0.26042 -0.16134 0.26159 -0.16296 C 0.26263 -0.16412 0.26328 -0.16667 0.26433 -0.16782 C 0.26576 -0.16944 0.26745 -0.17014 0.26901 -0.17106 C 0.27396 -0.1743 0.27383 -0.17407 0.27826 -0.17593 L 0.28295 -0.1743 L 0.28295 -0.1743 L 0.27917 -0.1743 " pathEditMode="relative" ptsTypes="AAAAAAAAAAAAAAAAAAAAAAAAAAAAAAAAAAAAAAAAAAAAAAAAAA">
                                      <p:cBhvr>
                                        <p:cTn id="12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833 L -0.00182 0.00833 C 0.01433 -0.00972 0.00013 0.00463 0.00834 -0.00162 C 0.01198 -0.0044 0.01172 -0.00579 0.01576 -0.00648 C 0.01967 -0.00741 0.0237 -0.00764 0.02774 -0.00833 C 0.02904 -0.0088 0.03021 -0.00949 0.03138 -0.00995 C 0.03295 -0.01042 0.03451 -0.01088 0.03607 -0.01157 C 0.03698 -0.01204 0.03789 -0.01296 0.03881 -0.01319 C 0.04193 -0.01412 0.04506 -0.01435 0.04805 -0.01481 C 0.05404 -0.01782 0.0556 -0.02037 0.06198 -0.01643 C 0.06719 -0.01343 0.06459 -0.01018 0.06849 -0.00486 C 0.0698 -0.00324 0.07162 -0.00301 0.07305 -0.00162 C 0.07943 0.00394 0.07162 -7.40741E-7 0.08047 0.00324 L 0.09167 -7.40741E-7 C 0.09323 -0.00046 0.09493 -0.00023 0.09623 -0.00162 C 0.10795 -0.01366 0.08881 -0.00116 0.10092 -0.00833 C 0.10183 -0.00995 0.10261 -0.0118 0.10365 -0.01319 C 0.10456 -0.01435 0.1056 -0.01505 0.10638 -0.01643 C 0.10756 -0.01852 0.10808 -0.02106 0.10925 -0.02315 C 0.11146 -0.02685 0.11315 -0.02639 0.11576 -0.02963 C 0.12175 -0.03727 0.11524 -0.03264 0.12123 -0.03611 C 0.12826 -0.04444 0.1194 -0.03472 0.12774 -0.0412 C 0.12878 -0.0419 0.12943 -0.04375 0.13047 -0.04444 C 0.13451 -0.04768 0.13594 -0.04745 0.13972 -0.0493 C 0.14076 -0.04977 0.14154 -0.05093 0.14258 -0.05093 C 0.15339 -0.05208 0.1642 -0.05208 0.175 -0.05278 C 0.175 -0.05278 0.18269 -0.05532 0.18334 -0.05602 C 0.19167 -0.06597 0.17878 -0.05718 0.18789 -0.0625 C 0.18959 -0.06551 0.19545 -0.07662 0.19805 -0.07893 C 0.19948 -0.08032 0.20118 -0.08009 0.20274 -0.08055 C 0.2043 -0.08241 0.20573 -0.08449 0.2073 -0.08565 C 0.20977 -0.08727 0.21224 -0.08773 0.21472 -0.08889 L 0.21849 -0.09051 C 0.21967 -0.0912 0.22097 -0.09167 0.22214 -0.09213 C 0.2237 -0.09282 0.22526 -0.09352 0.22683 -0.09375 C 0.22982 -0.09468 0.23295 -0.09491 0.23607 -0.09537 C 0.24128 -0.09491 0.24662 -0.09468 0.25183 -0.09375 C 0.25274 -0.09375 0.25378 -0.09329 0.25456 -0.09213 C 0.25547 -0.09097 0.25586 -0.08912 0.25638 -0.08727 C 0.2569 -0.08565 0.25704 -0.08403 0.2573 -0.08241 C 0.25756 -0.08125 0.25795 -0.08009 0.25834 -0.07893 L 0.25834 -0.07893 " pathEditMode="relative" ptsTypes="AAAAAAAAAAAAAAAAAAAAAAAAAAAAAAAAAAAAAAAAAA">
                                      <p:cBhvr>
                                        <p:cTn id="12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86 L -0.0013 -0.00486 C 0.0017 -0.00718 0.00469 -0.00972 0.00795 -0.01157 C 0.00964 -0.0125 0.01159 -0.0125 0.01341 -0.01319 C 0.01693 -0.01435 0.01771 -0.01481 0.02084 -0.01805 C 0.02305 -0.02037 0.02539 -0.02384 0.02735 -0.02639 C 0.02826 -0.02755 0.0293 -0.02847 0.03008 -0.02963 C 0.03112 -0.03125 0.03177 -0.03333 0.03295 -0.03449 C 0.03399 -0.03611 0.03542 -0.0368 0.03659 -0.03796 C 0.0375 -0.04005 0.03815 -0.04282 0.03933 -0.04444 C 0.04076 -0.0463 0.04245 -0.04653 0.04401 -0.04768 C 0.04532 -0.04884 0.04649 -0.05 0.04766 -0.05093 C 0.05104 -0.0537 0.05209 -0.05417 0.05508 -0.05602 C 0.06094 -0.05532 0.06576 -0.05648 0.07084 -0.05278 C 0.07526 -0.0493 0.07422 -0.04954 0.07826 -0.04444 C 0.07917 -0.04329 0.08008 -0.04236 0.08099 -0.0412 C 0.0836 -0.03796 0.08555 -0.0331 0.08841 -0.03125 C 0.09492 -0.02755 0.08698 -0.03241 0.09492 -0.02639 C 0.09675 -0.025 0.09948 -0.02384 0.10144 -0.02315 C 0.10404 -0.02407 0.1069 -0.02384 0.10886 -0.02801 C 0.10964 -0.02986 0.1099 -0.03264 0.11068 -0.03449 C 0.11224 -0.03866 0.11407 -0.04028 0.11628 -0.04282 C 0.11654 -0.04444 0.11654 -0.0463 0.11719 -0.04768 C 0.11849 -0.05069 0.12084 -0.05162 0.12266 -0.05278 C 0.1293 -0.06065 0.1267 -0.05648 0.13099 -0.06412 C 0.13164 -0.06759 0.13177 -0.07106 0.13295 -0.07407 C 0.13347 -0.07569 0.13412 -0.07731 0.13477 -0.07893 C 0.13568 -0.08171 0.13633 -0.08472 0.1375 -0.08727 C 0.13972 -0.0919 0.14219 -0.09676 0.14492 -0.10046 C 0.1461 -0.10208 0.1474 -0.1037 0.14857 -0.10532 C 0.15013 -0.10718 0.15183 -0.10833 0.15326 -0.11018 C 0.1543 -0.11157 0.15508 -0.11366 0.15599 -0.11528 C 0.15795 -0.11805 0.16029 -0.11968 0.1625 -0.12176 C 0.16615 -0.13125 0.16211 -0.12292 0.1681 -0.12824 C 0.17722 -0.13634 0.16602 -0.13125 0.17644 -0.13495 C 0.18269 -0.14329 0.17735 -0.13727 0.18568 -0.14305 C 0.18698 -0.14398 0.18802 -0.14583 0.18933 -0.14653 C 0.1918 -0.14745 0.19427 -0.14745 0.19675 -0.14815 L 0.20326 -0.14977 C 0.20443 -0.15093 0.20573 -0.15185 0.2069 -0.15301 C 0.20795 -0.15393 0.2086 -0.15579 0.20977 -0.15625 C 0.21302 -0.15764 0.21654 -0.15764 0.21992 -0.15787 C 0.23256 -0.1588 0.24519 -0.15903 0.25795 -0.15949 C 0.25912 -0.16065 0.26042 -0.16134 0.26159 -0.16296 C 0.26263 -0.16412 0.26328 -0.16667 0.26433 -0.16782 C 0.26576 -0.16944 0.26745 -0.17014 0.26901 -0.17106 C 0.27396 -0.1743 0.27383 -0.17407 0.27826 -0.17593 L 0.28295 -0.1743 L 0.28295 -0.1743 L 0.27917 -0.1743 " pathEditMode="relative" ptsTypes="AAAAAAAAAAAAAAAAAAAAAAAAAAAAAAAAAAAAAAAAAAAAAAAAAA">
                                      <p:cBhvr>
                                        <p:cTn id="13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833 L -0.00182 0.00833 C 0.01433 -0.00972 0.00013 0.00463 0.00834 -0.00162 C 0.01198 -0.0044 0.01172 -0.00579 0.01576 -0.00648 C 0.01967 -0.00741 0.0237 -0.00764 0.02774 -0.00833 C 0.02904 -0.0088 0.03021 -0.00949 0.03138 -0.00995 C 0.03295 -0.01042 0.03451 -0.01088 0.03607 -0.01157 C 0.03698 -0.01204 0.03789 -0.01296 0.03881 -0.01319 C 0.04193 -0.01412 0.04506 -0.01435 0.04805 -0.01481 C 0.05404 -0.01782 0.0556 -0.02037 0.06198 -0.01643 C 0.06719 -0.01343 0.06459 -0.01018 0.06849 -0.00486 C 0.0698 -0.00324 0.07162 -0.00301 0.07305 -0.00162 C 0.07943 0.00394 0.07162 -7.40741E-7 0.08047 0.00324 L 0.09167 -7.40741E-7 C 0.09323 -0.00046 0.09493 -0.00023 0.09623 -0.00162 C 0.10795 -0.01366 0.08881 -0.00116 0.10092 -0.00833 C 0.10183 -0.00995 0.10261 -0.0118 0.10365 -0.01319 C 0.10456 -0.01435 0.1056 -0.01505 0.10638 -0.01643 C 0.10756 -0.01852 0.10808 -0.02106 0.10925 -0.02315 C 0.11146 -0.02685 0.11315 -0.02639 0.11576 -0.02963 C 0.12175 -0.03727 0.11524 -0.03264 0.12123 -0.03611 C 0.12826 -0.04444 0.1194 -0.03472 0.12774 -0.0412 C 0.12878 -0.0419 0.12943 -0.04375 0.13047 -0.04444 C 0.13451 -0.04768 0.13594 -0.04745 0.13972 -0.0493 C 0.14076 -0.04977 0.14154 -0.05093 0.14258 -0.05093 C 0.15339 -0.05208 0.1642 -0.05208 0.175 -0.05278 C 0.175 -0.05278 0.18269 -0.05532 0.18334 -0.05602 C 0.19167 -0.06597 0.17878 -0.05718 0.18789 -0.0625 C 0.18959 -0.06551 0.19545 -0.07662 0.19805 -0.07893 C 0.19948 -0.08032 0.20118 -0.08009 0.20274 -0.08055 C 0.2043 -0.08241 0.20573 -0.08449 0.2073 -0.08565 C 0.20977 -0.08727 0.21224 -0.08773 0.21472 -0.08889 L 0.21849 -0.09051 C 0.21967 -0.0912 0.22097 -0.09167 0.22214 -0.09213 C 0.2237 -0.09282 0.22526 -0.09352 0.22683 -0.09375 C 0.22982 -0.09468 0.23295 -0.09491 0.23607 -0.09537 C 0.24128 -0.09491 0.24662 -0.09468 0.25183 -0.09375 C 0.25274 -0.09375 0.25378 -0.09329 0.25456 -0.09213 C 0.25547 -0.09097 0.25586 -0.08912 0.25638 -0.08727 C 0.2569 -0.08565 0.25704 -0.08403 0.2573 -0.08241 C 0.25756 -0.08125 0.25795 -0.08009 0.25834 -0.07893 L 0.25834 -0.07893 " pathEditMode="relative" ptsTypes="AAAAAAAAAAAAAAAAAAAAAAAAAAAAAAAAAAAAAAAAAA">
                                      <p:cBhvr>
                                        <p:cTn id="136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7" grpId="0" animBg="1"/>
      <p:bldP spid="9" grpId="0"/>
      <p:bldP spid="189" grpId="0"/>
      <p:bldP spid="191" grpId="0"/>
      <p:bldP spid="193" grpId="0"/>
      <p:bldP spid="8" grpId="0" animBg="1"/>
      <p:bldP spid="188" grpId="0" animBg="1"/>
      <p:bldP spid="190" grpId="0" animBg="1"/>
      <p:bldP spid="1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m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8424" flipH="1">
            <a:off x="3000047" y="5150001"/>
            <a:ext cx="1471719" cy="1466846"/>
          </a:xfrm>
          <a:prstGeom prst="rect">
            <a:avLst/>
          </a:prstGeom>
        </p:spPr>
      </p:pic>
      <p:sp>
        <p:nvSpPr>
          <p:cNvPr id="101" name="CaixaDeTexto 100"/>
          <p:cNvSpPr txBox="1"/>
          <p:nvPr/>
        </p:nvSpPr>
        <p:spPr>
          <a:xfrm flipH="1">
            <a:off x="3351967" y="5457139"/>
            <a:ext cx="1163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Análise, Projeto, Construção, Implantação</a:t>
            </a:r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231" y="5308366"/>
            <a:ext cx="618497" cy="569507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06" y="6371008"/>
            <a:ext cx="596879" cy="4925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8424" flipH="1">
            <a:off x="2928803" y="77045"/>
            <a:ext cx="1471719" cy="14668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 flipH="1">
            <a:off x="3280723" y="384183"/>
            <a:ext cx="1163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Análise, Projeto, Construção, Implantação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87" y="235410"/>
            <a:ext cx="618497" cy="569507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62" y="1298052"/>
            <a:ext cx="596879" cy="492570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8424" flipH="1">
            <a:off x="2928803" y="1783425"/>
            <a:ext cx="1471719" cy="1466846"/>
          </a:xfrm>
          <a:prstGeom prst="rect">
            <a:avLst/>
          </a:prstGeom>
        </p:spPr>
      </p:pic>
      <p:sp>
        <p:nvSpPr>
          <p:cNvPr id="93" name="CaixaDeTexto 92"/>
          <p:cNvSpPr txBox="1"/>
          <p:nvPr/>
        </p:nvSpPr>
        <p:spPr>
          <a:xfrm flipH="1">
            <a:off x="3280723" y="2090563"/>
            <a:ext cx="1163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Análise, Projeto, Construção, Implantação</a:t>
            </a:r>
          </a:p>
        </p:txBody>
      </p:sp>
      <p:pic>
        <p:nvPicPr>
          <p:cNvPr id="94" name="Imagem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87" y="1941790"/>
            <a:ext cx="618497" cy="569507"/>
          </a:xfrm>
          <a:prstGeom prst="rect">
            <a:avLst/>
          </a:prstGeom>
        </p:spPr>
      </p:pic>
      <p:pic>
        <p:nvPicPr>
          <p:cNvPr id="95" name="Imagem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62" y="3004432"/>
            <a:ext cx="596879" cy="492570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8424" flipH="1">
            <a:off x="3000046" y="3495356"/>
            <a:ext cx="1471719" cy="1466846"/>
          </a:xfrm>
          <a:prstGeom prst="rect">
            <a:avLst/>
          </a:prstGeom>
        </p:spPr>
      </p:pic>
      <p:sp>
        <p:nvSpPr>
          <p:cNvPr id="97" name="CaixaDeTexto 96"/>
          <p:cNvSpPr txBox="1"/>
          <p:nvPr/>
        </p:nvSpPr>
        <p:spPr>
          <a:xfrm flipH="1">
            <a:off x="3351966" y="3802494"/>
            <a:ext cx="1163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Análise, Projeto, Construção, Implantação</a:t>
            </a:r>
          </a:p>
        </p:txBody>
      </p:sp>
      <p:pic>
        <p:nvPicPr>
          <p:cNvPr id="98" name="Imagem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230" y="3653721"/>
            <a:ext cx="618497" cy="569507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05" y="4716363"/>
            <a:ext cx="596879" cy="49257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30568" y="5558021"/>
            <a:ext cx="6149767" cy="1257538"/>
          </a:xfrm>
        </p:spPr>
        <p:txBody>
          <a:bodyPr/>
          <a:lstStyle/>
          <a:p>
            <a:r>
              <a:rPr lang="pt-BR" dirty="0"/>
              <a:t>A equipe em produção</a:t>
            </a:r>
          </a:p>
        </p:txBody>
      </p:sp>
      <p:pic>
        <p:nvPicPr>
          <p:cNvPr id="9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9" y="2067427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6" y="5339504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2" y="3567984"/>
            <a:ext cx="252028" cy="3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freeiconspng.com/uploads/clipart--person-icon--cliparts-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4" y="723962"/>
            <a:ext cx="252028" cy="325198"/>
          </a:xfrm>
          <a:prstGeom prst="rect">
            <a:avLst/>
          </a:prstGeom>
          <a:noFill/>
        </p:spPr>
      </p:pic>
      <p:grpSp>
        <p:nvGrpSpPr>
          <p:cNvPr id="16" name="Agrupar 15"/>
          <p:cNvGrpSpPr/>
          <p:nvPr/>
        </p:nvGrpSpPr>
        <p:grpSpPr>
          <a:xfrm>
            <a:off x="718170" y="5021477"/>
            <a:ext cx="587022" cy="474668"/>
            <a:chOff x="3296356" y="2919983"/>
            <a:chExt cx="587022" cy="474668"/>
          </a:xfrm>
          <a:solidFill>
            <a:srgbClr val="FFC000"/>
          </a:solidFill>
        </p:grpSpPr>
        <p:sp>
          <p:nvSpPr>
            <p:cNvPr id="18" name="Retângulo 17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854524" y="5139402"/>
            <a:ext cx="587022" cy="474668"/>
            <a:chOff x="3296356" y="2919983"/>
            <a:chExt cx="587022" cy="474668"/>
          </a:xfrm>
          <a:solidFill>
            <a:srgbClr val="FFC000"/>
          </a:solidFill>
        </p:grpSpPr>
        <p:sp>
          <p:nvSpPr>
            <p:cNvPr id="23" name="Retângulo 22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1018773" y="5257130"/>
            <a:ext cx="587022" cy="474668"/>
            <a:chOff x="3296356" y="2919983"/>
            <a:chExt cx="587022" cy="474668"/>
          </a:xfrm>
          <a:solidFill>
            <a:srgbClr val="FFC000"/>
          </a:solidFill>
        </p:grpSpPr>
        <p:sp>
          <p:nvSpPr>
            <p:cNvPr id="26" name="Retângulo 25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646746" y="3525412"/>
            <a:ext cx="587022" cy="474668"/>
            <a:chOff x="3296356" y="2919983"/>
            <a:chExt cx="587022" cy="474668"/>
          </a:xfrm>
          <a:solidFill>
            <a:srgbClr val="6AC247"/>
          </a:solidFill>
        </p:grpSpPr>
        <p:sp>
          <p:nvSpPr>
            <p:cNvPr id="29" name="Retângulo 28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748192" y="3652007"/>
            <a:ext cx="587022" cy="474668"/>
            <a:chOff x="3296356" y="2919983"/>
            <a:chExt cx="587022" cy="474668"/>
          </a:xfrm>
          <a:solidFill>
            <a:srgbClr val="6AC247"/>
          </a:solidFill>
        </p:grpSpPr>
        <p:sp>
          <p:nvSpPr>
            <p:cNvPr id="32" name="Retângulo 31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878130" y="3761925"/>
            <a:ext cx="587022" cy="474668"/>
            <a:chOff x="3296356" y="2919983"/>
            <a:chExt cx="587022" cy="474668"/>
          </a:xfrm>
          <a:solidFill>
            <a:srgbClr val="6AC247"/>
          </a:solidFill>
        </p:grpSpPr>
        <p:sp>
          <p:nvSpPr>
            <p:cNvPr id="35" name="Retângulo 34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625941" y="1947881"/>
            <a:ext cx="587022" cy="474668"/>
            <a:chOff x="3296356" y="2919983"/>
            <a:chExt cx="587022" cy="474668"/>
          </a:xfrm>
          <a:solidFill>
            <a:srgbClr val="66CCFF"/>
          </a:solidFill>
        </p:grpSpPr>
        <p:sp>
          <p:nvSpPr>
            <p:cNvPr id="38" name="Retângulo 37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770274" y="2090775"/>
            <a:ext cx="587022" cy="474668"/>
            <a:chOff x="3296356" y="2919983"/>
            <a:chExt cx="587022" cy="474668"/>
          </a:xfrm>
          <a:solidFill>
            <a:srgbClr val="66CCFF"/>
          </a:solidFill>
        </p:grpSpPr>
        <p:sp>
          <p:nvSpPr>
            <p:cNvPr id="41" name="Retângulo 40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900212" y="2200693"/>
            <a:ext cx="587022" cy="474668"/>
            <a:chOff x="3296356" y="2919983"/>
            <a:chExt cx="587022" cy="474668"/>
          </a:xfrm>
          <a:solidFill>
            <a:srgbClr val="66CCFF"/>
          </a:solidFill>
        </p:grpSpPr>
        <p:sp>
          <p:nvSpPr>
            <p:cNvPr id="44" name="Retângulo 43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1153622" y="5382159"/>
            <a:ext cx="587022" cy="474668"/>
            <a:chOff x="3296356" y="2919983"/>
            <a:chExt cx="587022" cy="474668"/>
          </a:xfrm>
          <a:solidFill>
            <a:srgbClr val="CFCF61"/>
          </a:solidFill>
        </p:grpSpPr>
        <p:sp>
          <p:nvSpPr>
            <p:cNvPr id="47" name="Retângulo 46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1324906" y="5505491"/>
            <a:ext cx="587022" cy="474668"/>
            <a:chOff x="3296356" y="2919983"/>
            <a:chExt cx="587022" cy="474668"/>
          </a:xfrm>
          <a:solidFill>
            <a:srgbClr val="CFCF61"/>
          </a:solidFill>
        </p:grpSpPr>
        <p:sp>
          <p:nvSpPr>
            <p:cNvPr id="50" name="Retângulo 49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1148035" y="2320495"/>
            <a:ext cx="587022" cy="474668"/>
            <a:chOff x="3296356" y="2919983"/>
            <a:chExt cx="587022" cy="474668"/>
          </a:xfrm>
          <a:solidFill>
            <a:srgbClr val="DB7A96"/>
          </a:solidFill>
        </p:grpSpPr>
        <p:sp>
          <p:nvSpPr>
            <p:cNvPr id="53" name="Retângulo 52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638253" y="485691"/>
            <a:ext cx="587022" cy="474668"/>
            <a:chOff x="3296356" y="2919983"/>
            <a:chExt cx="587022" cy="474668"/>
          </a:xfrm>
          <a:solidFill>
            <a:srgbClr val="CCCCFF"/>
          </a:solidFill>
        </p:grpSpPr>
        <p:sp>
          <p:nvSpPr>
            <p:cNvPr id="56" name="Retângulo 55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Agrupar 57"/>
          <p:cNvGrpSpPr/>
          <p:nvPr/>
        </p:nvGrpSpPr>
        <p:grpSpPr>
          <a:xfrm>
            <a:off x="769862" y="613107"/>
            <a:ext cx="587022" cy="474668"/>
            <a:chOff x="3296356" y="2919983"/>
            <a:chExt cx="587022" cy="474668"/>
          </a:xfrm>
          <a:solidFill>
            <a:srgbClr val="CCCCFF"/>
          </a:solidFill>
        </p:grpSpPr>
        <p:sp>
          <p:nvSpPr>
            <p:cNvPr id="59" name="Retângulo 58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1" name="Agrupar 60"/>
          <p:cNvGrpSpPr/>
          <p:nvPr/>
        </p:nvGrpSpPr>
        <p:grpSpPr>
          <a:xfrm>
            <a:off x="900212" y="723025"/>
            <a:ext cx="587022" cy="474668"/>
            <a:chOff x="3296356" y="2919983"/>
            <a:chExt cx="587022" cy="474668"/>
          </a:xfrm>
          <a:solidFill>
            <a:srgbClr val="CCCCFF"/>
          </a:solidFill>
        </p:grpSpPr>
        <p:sp>
          <p:nvSpPr>
            <p:cNvPr id="62" name="Retângulo 61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4" name="Agrupar 63"/>
          <p:cNvGrpSpPr/>
          <p:nvPr/>
        </p:nvGrpSpPr>
        <p:grpSpPr>
          <a:xfrm>
            <a:off x="1260924" y="2414365"/>
            <a:ext cx="587022" cy="474668"/>
            <a:chOff x="3296356" y="2919983"/>
            <a:chExt cx="587022" cy="474668"/>
          </a:xfrm>
          <a:solidFill>
            <a:srgbClr val="DB7A96"/>
          </a:solidFill>
        </p:grpSpPr>
        <p:sp>
          <p:nvSpPr>
            <p:cNvPr id="65" name="Retângulo 64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7" name="Agrupar 66"/>
          <p:cNvGrpSpPr/>
          <p:nvPr/>
        </p:nvGrpSpPr>
        <p:grpSpPr>
          <a:xfrm>
            <a:off x="1086506" y="867136"/>
            <a:ext cx="587022" cy="474668"/>
            <a:chOff x="3296356" y="2919983"/>
            <a:chExt cx="587022" cy="474668"/>
          </a:xfrm>
          <a:solidFill>
            <a:srgbClr val="DB7A96"/>
          </a:solidFill>
        </p:grpSpPr>
        <p:sp>
          <p:nvSpPr>
            <p:cNvPr id="68" name="Retângulo 67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Agrupar 69"/>
          <p:cNvGrpSpPr/>
          <p:nvPr/>
        </p:nvGrpSpPr>
        <p:grpSpPr>
          <a:xfrm>
            <a:off x="1153622" y="3883204"/>
            <a:ext cx="587022" cy="474668"/>
            <a:chOff x="3296356" y="2919983"/>
            <a:chExt cx="587022" cy="474668"/>
          </a:xfrm>
          <a:solidFill>
            <a:srgbClr val="CC6600"/>
          </a:solidFill>
        </p:grpSpPr>
        <p:sp>
          <p:nvSpPr>
            <p:cNvPr id="71" name="Retângulo 70"/>
            <p:cNvSpPr/>
            <p:nvPr/>
          </p:nvSpPr>
          <p:spPr>
            <a:xfrm>
              <a:off x="3296356" y="2998559"/>
              <a:ext cx="587022" cy="39609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296356" y="2919983"/>
              <a:ext cx="225778" cy="82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8" name="Picture 4" descr="Resultado de imagem para cloud computi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52" y="2090563"/>
            <a:ext cx="3394941" cy="254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aixaDeTexto 89"/>
          <p:cNvSpPr txBox="1"/>
          <p:nvPr/>
        </p:nvSpPr>
        <p:spPr>
          <a:xfrm>
            <a:off x="5374048" y="1673787"/>
            <a:ext cx="1577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Todos Módulos Prontos </a:t>
            </a:r>
          </a:p>
        </p:txBody>
      </p:sp>
      <p:sp>
        <p:nvSpPr>
          <p:cNvPr id="91" name="Seta: para Baixo 90"/>
          <p:cNvSpPr/>
          <p:nvPr/>
        </p:nvSpPr>
        <p:spPr>
          <a:xfrm rot="16200000">
            <a:off x="7078989" y="1817263"/>
            <a:ext cx="473826" cy="543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/>
          <p:cNvSpPr txBox="1"/>
          <p:nvPr/>
        </p:nvSpPr>
        <p:spPr>
          <a:xfrm>
            <a:off x="7574545" y="1798532"/>
            <a:ext cx="178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Integração dos Módulos</a:t>
            </a:r>
          </a:p>
        </p:txBody>
      </p:sp>
    </p:spTree>
    <p:extLst>
      <p:ext uri="{BB962C8B-B14F-4D97-AF65-F5344CB8AC3E}">
        <p14:creationId xmlns:p14="http://schemas.microsoft.com/office/powerpoint/2010/main" val="34436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94 -0.0007 0.01197 -0.00139 C 0.01276 -0.00162 0.01341 -0.00232 0.01419 -0.00278 C 0.01679 -0.0037 0.02382 -0.00486 0.02617 -0.00532 C 0.02747 -0.00718 0.02851 -0.00949 0.02994 -0.01065 C 0.03177 -0.01227 0.03398 -0.01227 0.03593 -0.01343 L 0.03815 -0.01458 C 0.04492 -0.02685 0.03554 -0.01088 0.04348 -0.0213 C 0.04739 -0.02662 0.04505 -0.02685 0.04947 -0.0294 C 0.05065 -0.03009 0.05195 -0.03009 0.05312 -0.03079 C 0.0539 -0.03102 0.05468 -0.03171 0.05546 -0.03195 C 0.05742 -0.0331 0.05937 -0.03403 0.06145 -0.03472 C 0.06614 -0.03634 0.06393 -0.03542 0.06822 -0.03727 C 0.06888 -0.0382 0.06966 -0.03935 0.07044 -0.04005 C 0.07109 -0.04074 0.072 -0.04051 0.07265 -0.04144 C 0.07356 -0.04236 0.07395 -0.04468 0.07487 -0.04537 C 0.07851 -0.04745 0.08255 -0.04722 0.08619 -0.04931 C 0.08763 -0.05023 0.08932 -0.05046 0.09062 -0.05208 C 0.0914 -0.05301 0.09205 -0.05417 0.09296 -0.05463 C 0.09388 -0.05532 0.09492 -0.05556 0.09596 -0.05602 L 0.10273 -0.05995 C 0.10338 -0.06042 0.10416 -0.06111 0.10494 -0.06134 L 0.11093 -0.06273 C 0.11184 -0.0625 0.11992 -0.06157 0.12213 -0.05995 C 0.12304 -0.05949 0.12356 -0.0581 0.12447 -0.05741 C 0.12539 -0.05671 0.12643 -0.05648 0.12747 -0.05602 C 0.13138 -0.05139 0.12799 -0.05463 0.13346 -0.05208 C 0.13489 -0.05139 0.13645 -0.05023 0.13789 -0.04931 L 0.14023 -0.04815 C 0.14739 -0.03843 0.13971 -0.04769 0.14544 -0.04259 C 0.1513 -0.0375 0.14427 -0.04213 0.14987 -0.03866 C 0.15039 -0.03704 0.15065 -0.03495 0.15143 -0.03333 C 0.15195 -0.03218 0.15312 -0.03195 0.15364 -0.03079 C 0.15416 -0.02963 0.15403 -0.02801 0.15442 -0.02662 C 0.15533 -0.02384 0.15664 -0.02153 0.15742 -0.01875 C 0.15846 -0.01505 0.15976 -0.01181 0.16041 -0.0081 C 0.16067 -0.00671 0.16067 -0.00509 0.16119 -0.00394 C 0.16276 0.00023 0.16432 0.00023 0.1664 0.00393 C 0.16705 0.00509 0.16718 0.00718 0.16796 0.00787 C 0.16927 0.00949 0.17239 0.01065 0.17239 0.01065 C 0.17317 0.0125 0.17369 0.01458 0.17473 0.01597 C 0.17578 0.01759 0.17734 0.01805 0.17838 0.01991 C 0.17903 0.02106 0.17877 0.02268 0.17916 0.02407 C 0.1802 0.02778 0.18125 0.02893 0.18294 0.03194 C 0.18463 0.04143 0.18242 0.02986 0.18515 0.0412 C 0.18554 0.04259 0.18567 0.04398 0.18593 0.04537 C 0.18619 0.04699 0.18619 0.04907 0.18671 0.05069 C 0.18815 0.05671 0.1888 0.05718 0.19114 0.06134 C 0.19179 0.06458 0.19192 0.06667 0.19348 0.06921 C 0.19401 0.07037 0.19505 0.07083 0.1957 0.07199 C 0.20338 0.08426 0.19726 0.07662 0.20247 0.08264 C 0.20403 0.09398 0.20182 0.08241 0.20546 0.0919 C 0.20585 0.09305 0.20572 0.09491 0.20612 0.09606 C 0.20677 0.09745 0.20781 0.09861 0.20846 0.1 C 0.21145 0.10648 0.20794 0.10231 0.21289 0.10671 C 0.21341 0.1081 0.21367 0.10995 0.21445 0.11065 C 0.21549 0.1118 0.21692 0.11157 0.21822 0.11204 C 0.21914 0.1125 0.22018 0.11273 0.22122 0.11343 C 0.22226 0.11412 0.22304 0.11551 0.22421 0.11597 C 0.22643 0.1169 0.22864 0.1169 0.23098 0.11736 C 0.23723 0.11875 0.23528 0.11829 0.2414 0.1213 C 0.24987 0.1206 0.25312 0.12199 0.25937 0.11875 C 0.26093 0.11782 0.26263 0.11759 0.26393 0.11597 C 0.26471 0.11505 0.26562 0.11458 0.26614 0.11343 C 0.26783 0.10995 0.2707 0.10255 0.2707 0.10255 C 0.27135 0.09884 0.27174 0.09745 0.27213 0.09329 C 0.27252 0.09074 0.27265 0.08796 0.27291 0.08542 C 0.27317 0.08356 0.27343 0.08171 0.27369 0.08009 C 0.27395 0.07778 0.27408 0.07546 0.27447 0.07338 C 0.27487 0.0706 0.27526 0.06782 0.27591 0.06528 C 0.27773 0.0588 0.27708 0.0618 0.27812 0.05602 C 0.27968 0.03796 0.27981 0.03981 0.27812 0.01204 C 0.27812 0.01042 0.27708 0.00949 0.27669 0.00787 C 0.2763 0.00671 0.27617 0.00532 0.27591 0.00393 C 0.27565 0.00185 0.27539 -0.00046 0.27513 -0.00278 C 0.27487 -0.00579 0.275 -0.00903 0.27447 -0.01204 C 0.27265 -0.02245 0.27265 -0.0169 0.2707 -0.02407 C 0.27005 -0.02616 0.26992 -0.0287 0.26914 -0.03079 C 0.26809 -0.03357 0.26653 -0.03588 0.26536 -0.03866 C 0.26432 -0.0412 0.26367 -0.04421 0.26237 -0.04676 C 0.2608 -0.04977 0.25846 -0.05162 0.25638 -0.05347 C 0.25598 -0.05509 0.25572 -0.05741 0.25494 -0.0588 C 0.2539 -0.06019 0.25234 -0.06042 0.25117 -0.06134 C 0.25039 -0.06204 0.2496 -0.06296 0.24895 -0.06412 C 0.24817 -0.06528 0.24752 -0.06713 0.24661 -0.06806 C 0.24257 -0.07269 0.24049 -0.07361 0.23619 -0.07593 C 0.23098 -0.0757 0.22565 -0.07546 0.22044 -0.07477 C 0.21822 -0.07431 0.21783 -0.07245 0.21588 -0.0706 C 0.21523 -0.07014 0.21445 -0.06991 0.21367 -0.06945 C 0.21119 -0.06505 0.21106 -0.06412 0.20846 -0.06134 C 0.20742 -0.06042 0.20638 -0.05995 0.20546 -0.0588 C 0.20429 -0.05718 0.20351 -0.05486 0.20247 -0.05347 C 0.20104 -0.05139 0.19791 -0.04815 0.19791 -0.04815 C 0.19739 -0.0463 0.19713 -0.04421 0.19648 -0.04259 C 0.19492 -0.03935 0.19231 -0.03727 0.19114 -0.03333 C 0.19062 -0.03148 0.1901 -0.02986 0.18971 -0.02801 C 0.18932 -0.02685 0.18932 -0.02523 0.18893 -0.02407 C 0.18515 -0.01065 0.18984 -0.03102 0.18593 -0.01458 C 0.18411 -0.00695 0.18658 -0.01435 0.18372 -0.00671 C 0.1819 0.00579 0.18242 -0.00023 0.18372 0.02268 C 0.18372 0.02407 0.18424 0.02523 0.18437 0.02662 C 0.18476 0.02847 0.18463 0.03055 0.18515 0.03194 C 0.18567 0.03333 0.18671 0.03356 0.18737 0.03472 C 0.19348 0.04421 0.18958 0.0412 0.19414 0.04398 C 0.19466 0.04537 0.19492 0.04699 0.1957 0.04792 C 0.19648 0.04907 0.19765 0.04884 0.19869 0.0493 C 0.19947 0.04977 0.20013 0.05023 0.20091 0.05069 C 0.20117 0.05208 0.20117 0.0537 0.20169 0.05463 C 0.20273 0.05648 0.20416 0.05718 0.20546 0.05856 C 0.20651 0.05995 0.20755 0.06111 0.20846 0.06273 C 0.20937 0.06412 0.20976 0.06643 0.21067 0.06805 C 0.21184 0.06991 0.21341 0.0713 0.21445 0.07338 C 0.21562 0.07569 0.21614 0.07893 0.21744 0.08125 C 0.21848 0.0831 0.21992 0.0838 0.22122 0.08542 C 0.22252 0.08704 0.22356 0.08912 0.22487 0.09074 C 0.22682 0.09282 0.22903 0.09398 0.23098 0.09606 C 0.23203 0.09699 0.23281 0.09884 0.23398 0.1 C 0.23554 0.10162 0.2375 0.10255 0.23919 0.10393 C 0.24101 0.10555 0.24257 0.10787 0.2444 0.10926 C 0.24531 0.10995 0.25065 0.1118 0.25117 0.11204 C 0.25299 0.11366 0.25442 0.11528 0.25638 0.11597 C 0.25794 0.11667 0.2595 0.11667 0.26093 0.11736 C 0.26171 0.11759 0.26237 0.11829 0.26315 0.11875 C 0.27044 0.12153 0.27877 0.12083 0.28567 0.1213 C 0.28671 0.12176 0.28776 0.12199 0.28867 0.12268 C 0.28971 0.12338 0.29062 0.12454 0.29166 0.12523 C 0.29244 0.12593 0.29322 0.12616 0.29388 0.12662 C 0.29466 0.12847 0.29518 0.13055 0.29622 0.13194 C 0.29674 0.13287 0.29765 0.13264 0.29843 0.13333 C 0.29921 0.13403 0.29987 0.13518 0.30065 0.13588 C 0.30755 0.1544 0.3 0.13611 0.30664 0.14792 C 0.30872 0.15162 0.30755 0.15301 0.31041 0.15602 C 0.31132 0.15694 0.31237 0.15671 0.31341 0.15741 C 0.31419 0.15764 0.31497 0.1581 0.31562 0.15856 C 0.31653 0.15949 0.31705 0.16065 0.31796 0.16134 C 0.31888 0.16204 0.31992 0.16227 0.32096 0.16273 C 0.32265 0.16343 0.32434 0.16481 0.32617 0.16528 C 0.33645 0.16875 0.35065 0.17037 0.35989 0.1787 C 0.36666 0.18472 0.35859 0.17708 0.36888 0.18935 C 0.3733 0.19444 0.37148 0.18935 0.37643 0.19722 C 0.37812 0.2 0.37903 0.20417 0.38085 0.20671 C 0.38541 0.21273 0.39075 0.21643 0.39518 0.22268 C 0.39648 0.22454 0.39752 0.22685 0.39895 0.22801 C 0.40078 0.22963 0.40299 0.22963 0.40494 0.23079 C 0.40598 0.23125 0.4069 0.23241 0.40794 0.23333 C 0.41067 0.24074 0.40781 0.23449 0.41237 0.24005 C 0.41848 0.24722 0.41367 0.24421 0.41914 0.24676 C 0.42018 0.24792 0.42109 0.24977 0.42213 0.25069 C 0.4345 0.26157 0.42044 0.24676 0.42968 0.25602 C 0.43203 0.25833 0.43333 0.26088 0.43567 0.26412 C 0.43776 0.2669 0.43841 0.26713 0.44088 0.26944 C 0.44244 0.27338 0.44283 0.27384 0.44388 0.2787 C 0.44427 0.27986 0.44427 0.28148 0.44466 0.28264 C 0.44505 0.28403 0.44583 0.28518 0.44622 0.28657 C 0.44648 0.28796 0.44648 0.28935 0.44687 0.29074 C 0.44778 0.29352 0.44895 0.29606 0.44987 0.29861 C 0.45039 0.3 0.45065 0.30208 0.45143 0.30278 C 0.45286 0.30393 0.45455 0.30486 0.45585 0.30671 C 0.46497 0.31875 0.45585 0.31204 0.46497 0.31736 C 0.46588 0.31921 0.46679 0.3213 0.46796 0.32268 C 0.47395 0.33079 0.46888 0.31643 0.47838 0.33333 C 0.47916 0.33472 0.47994 0.33588 0.48072 0.33727 C 0.48125 0.33866 0.48151 0.34028 0.48216 0.34143 C 0.48307 0.34259 0.48411 0.34305 0.48515 0.34398 C 0.48567 0.3463 0.48606 0.34861 0.48671 0.35069 C 0.48789 0.35463 0.48945 0.35694 0.49114 0.35995 C 0.4914 0.36134 0.4914 0.36296 0.49192 0.36412 C 0.49244 0.36528 0.49609 0.36944 0.49713 0.3706 C 0.49739 0.37199 0.49726 0.37384 0.49791 0.37477 C 0.49973 0.37755 0.5039 0.38148 0.5039 0.38148 C 0.50742 0.39074 0.50546 0.3875 0.50911 0.39213 C 0.51093 0.40162 0.50937 0.39838 0.51289 0.40278 C 0.51445 0.40972 0.51302 0.40926 0.51523 0.40926 L 0.51523 0.40926 " pathEditMode="relative" ptsTypes="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94 -0.0007 0.01197 -0.00139 C 0.01276 -0.00162 0.01341 -0.00232 0.01419 -0.00278 C 0.01679 -0.0037 0.02382 -0.00486 0.02617 -0.00532 C 0.02747 -0.00718 0.02851 -0.00949 0.02994 -0.01065 C 0.03177 -0.01227 0.03398 -0.01227 0.03593 -0.01343 L 0.03815 -0.01458 C 0.04492 -0.02685 0.03554 -0.01088 0.04348 -0.0213 C 0.04739 -0.02662 0.04505 -0.02685 0.04947 -0.0294 C 0.05065 -0.03009 0.05195 -0.03009 0.05312 -0.03079 C 0.0539 -0.03102 0.05468 -0.03171 0.05546 -0.03195 C 0.05742 -0.0331 0.05937 -0.03403 0.06145 -0.03472 C 0.06614 -0.03634 0.06393 -0.03542 0.06822 -0.03727 C 0.06888 -0.0382 0.06966 -0.03935 0.07044 -0.04005 C 0.07109 -0.04074 0.072 -0.04051 0.07265 -0.04144 C 0.07356 -0.04236 0.07395 -0.04468 0.07487 -0.04537 C 0.07851 -0.04745 0.08255 -0.04722 0.08619 -0.04931 C 0.08763 -0.05023 0.08932 -0.05046 0.09062 -0.05208 C 0.0914 -0.05301 0.09205 -0.05417 0.09296 -0.05463 C 0.09388 -0.05532 0.09492 -0.05556 0.09596 -0.05602 L 0.10273 -0.05995 C 0.10338 -0.06042 0.10416 -0.06111 0.10494 -0.06134 L 0.11093 -0.06273 C 0.11184 -0.0625 0.11992 -0.06157 0.12213 -0.05995 C 0.12304 -0.05949 0.12356 -0.0581 0.12447 -0.05741 C 0.12539 -0.05671 0.12643 -0.05648 0.12747 -0.05602 C 0.13138 -0.05139 0.12799 -0.05463 0.13346 -0.05208 C 0.13489 -0.05139 0.13645 -0.05023 0.13789 -0.04931 L 0.14023 -0.04815 C 0.14739 -0.03843 0.13971 -0.04769 0.14544 -0.04259 C 0.1513 -0.0375 0.14427 -0.04213 0.14987 -0.03866 C 0.15039 -0.03704 0.15065 -0.03495 0.15143 -0.03333 C 0.15195 -0.03218 0.15312 -0.03195 0.15364 -0.03079 C 0.15416 -0.02963 0.15403 -0.02801 0.15442 -0.02662 C 0.15533 -0.02384 0.15664 -0.02153 0.15742 -0.01875 C 0.15846 -0.01505 0.15976 -0.01181 0.16041 -0.0081 C 0.16067 -0.00671 0.16067 -0.00509 0.16119 -0.00394 C 0.16276 0.00023 0.16432 0.00023 0.1664 0.00393 C 0.16705 0.00509 0.16718 0.00718 0.16796 0.00787 C 0.16927 0.00949 0.17239 0.01065 0.17239 0.01065 C 0.17317 0.0125 0.17369 0.01458 0.17473 0.01597 C 0.17578 0.01759 0.17734 0.01805 0.17838 0.01991 C 0.17903 0.02106 0.17877 0.02268 0.17916 0.02407 C 0.1802 0.02778 0.18125 0.02893 0.18294 0.03194 C 0.18463 0.04143 0.18242 0.02986 0.18515 0.0412 C 0.18554 0.04259 0.18567 0.04398 0.18593 0.04537 C 0.18619 0.04699 0.18619 0.04907 0.18671 0.05069 C 0.18815 0.05671 0.1888 0.05718 0.19114 0.06134 C 0.19179 0.06458 0.19192 0.06667 0.19348 0.06921 C 0.19401 0.07037 0.19505 0.07083 0.1957 0.07199 C 0.20338 0.08426 0.19726 0.07662 0.20247 0.08264 C 0.20403 0.09398 0.20182 0.08241 0.20546 0.0919 C 0.20585 0.09305 0.20572 0.09491 0.20612 0.09606 C 0.20677 0.09745 0.20781 0.09861 0.20846 0.1 C 0.21145 0.10648 0.20794 0.10231 0.21289 0.10671 C 0.21341 0.1081 0.21367 0.10995 0.21445 0.11065 C 0.21549 0.1118 0.21692 0.11157 0.21822 0.11204 C 0.21914 0.1125 0.22018 0.11273 0.22122 0.11343 C 0.22226 0.11412 0.22304 0.11551 0.22421 0.11597 C 0.22643 0.1169 0.22864 0.1169 0.23098 0.11736 C 0.23723 0.11875 0.23528 0.11829 0.2414 0.1213 C 0.24987 0.1206 0.25312 0.12199 0.25937 0.11875 C 0.26093 0.11782 0.26263 0.11759 0.26393 0.11597 C 0.26471 0.11505 0.26562 0.11458 0.26614 0.11343 C 0.26783 0.10995 0.2707 0.10255 0.2707 0.10255 C 0.27135 0.09884 0.27174 0.09745 0.27213 0.09329 C 0.27252 0.09074 0.27265 0.08796 0.27291 0.08542 C 0.27317 0.08356 0.27343 0.08171 0.27369 0.08009 C 0.27395 0.07778 0.27408 0.07546 0.27447 0.07338 C 0.27487 0.0706 0.27526 0.06782 0.27591 0.06528 C 0.27773 0.0588 0.27708 0.0618 0.27812 0.05602 C 0.27968 0.03796 0.27981 0.03981 0.27812 0.01204 C 0.27812 0.01042 0.27708 0.00949 0.27669 0.00787 C 0.2763 0.00671 0.27617 0.00532 0.27591 0.00393 C 0.27565 0.00185 0.27539 -0.00046 0.27513 -0.00278 C 0.27487 -0.00579 0.275 -0.00903 0.27447 -0.01204 C 0.27265 -0.02245 0.27265 -0.0169 0.2707 -0.02407 C 0.27005 -0.02616 0.26992 -0.0287 0.26914 -0.03079 C 0.26809 -0.03357 0.26653 -0.03588 0.26536 -0.03866 C 0.26432 -0.0412 0.26367 -0.04421 0.26237 -0.04676 C 0.2608 -0.04977 0.25846 -0.05162 0.25638 -0.05347 C 0.25598 -0.05509 0.25572 -0.05741 0.25494 -0.0588 C 0.2539 -0.06019 0.25234 -0.06042 0.25117 -0.06134 C 0.25039 -0.06204 0.2496 -0.06296 0.24895 -0.06412 C 0.24817 -0.06528 0.24752 -0.06713 0.24661 -0.06806 C 0.24257 -0.07269 0.24049 -0.07361 0.23619 -0.07593 C 0.23098 -0.0757 0.22565 -0.07546 0.22044 -0.07477 C 0.21822 -0.07431 0.21783 -0.07245 0.21588 -0.0706 C 0.21523 -0.07014 0.21445 -0.06991 0.21367 -0.06945 C 0.21119 -0.06505 0.21106 -0.06412 0.20846 -0.06134 C 0.20742 -0.06042 0.20638 -0.05995 0.20546 -0.0588 C 0.20429 -0.05718 0.20351 -0.05486 0.20247 -0.05347 C 0.20104 -0.05139 0.19791 -0.04815 0.19791 -0.04815 C 0.19739 -0.0463 0.19713 -0.04421 0.19648 -0.04259 C 0.19492 -0.03935 0.19231 -0.03727 0.19114 -0.03333 C 0.19062 -0.03148 0.1901 -0.02986 0.18971 -0.02801 C 0.18932 -0.02685 0.18932 -0.02523 0.18893 -0.02407 C 0.18515 -0.01065 0.18984 -0.03102 0.18593 -0.01458 C 0.18411 -0.00695 0.18658 -0.01435 0.18372 -0.00671 C 0.1819 0.00579 0.18242 -0.00023 0.18372 0.02268 C 0.18372 0.02407 0.18424 0.02523 0.18437 0.02662 C 0.18476 0.02847 0.18463 0.03055 0.18515 0.03194 C 0.18567 0.03333 0.18671 0.03356 0.18737 0.03472 C 0.19348 0.04421 0.18958 0.0412 0.19414 0.04398 C 0.19466 0.04537 0.19492 0.04699 0.1957 0.04792 C 0.19648 0.04907 0.19765 0.04884 0.19869 0.0493 C 0.19947 0.04977 0.20013 0.05023 0.20091 0.05069 C 0.20117 0.05208 0.20117 0.0537 0.20169 0.05463 C 0.20273 0.05648 0.20416 0.05718 0.20546 0.05856 C 0.20651 0.05995 0.20755 0.06111 0.20846 0.06273 C 0.20937 0.06412 0.20976 0.06643 0.21067 0.06805 C 0.21184 0.06991 0.21341 0.0713 0.21445 0.07338 C 0.21562 0.07569 0.21614 0.07893 0.21744 0.08125 C 0.21848 0.0831 0.21992 0.0838 0.22122 0.08542 C 0.22252 0.08704 0.22356 0.08912 0.22487 0.09074 C 0.22682 0.09282 0.22903 0.09398 0.23098 0.09606 C 0.23203 0.09699 0.23281 0.09884 0.23398 0.1 C 0.23554 0.10162 0.2375 0.10255 0.23919 0.10393 C 0.24101 0.10555 0.24257 0.10787 0.2444 0.10926 C 0.24531 0.10995 0.25065 0.1118 0.25117 0.11204 C 0.25299 0.11366 0.25442 0.11528 0.25638 0.11597 C 0.25794 0.11667 0.2595 0.11667 0.26093 0.11736 C 0.26171 0.11759 0.26237 0.11829 0.26315 0.11875 C 0.27044 0.12153 0.27877 0.12083 0.28567 0.1213 C 0.28671 0.12176 0.28776 0.12199 0.28867 0.12268 C 0.28971 0.12338 0.29062 0.12454 0.29166 0.12523 C 0.29244 0.12593 0.29322 0.12616 0.29388 0.12662 C 0.29466 0.12847 0.29518 0.13055 0.29622 0.13194 C 0.29674 0.13287 0.29765 0.13264 0.29843 0.13333 C 0.29921 0.13403 0.29987 0.13518 0.30065 0.13588 C 0.30755 0.1544 0.3 0.13611 0.30664 0.14792 C 0.30872 0.15162 0.30755 0.15301 0.31041 0.15602 C 0.31132 0.15694 0.31237 0.15671 0.31341 0.15741 C 0.31419 0.15764 0.31497 0.1581 0.31562 0.15856 C 0.31653 0.15949 0.31705 0.16065 0.31796 0.16134 C 0.31888 0.16204 0.31992 0.16227 0.32096 0.16273 C 0.32265 0.16343 0.32434 0.16481 0.32617 0.16528 C 0.33645 0.16875 0.35065 0.17037 0.35989 0.1787 C 0.36666 0.18472 0.35859 0.17708 0.36888 0.18935 C 0.3733 0.19444 0.37148 0.18935 0.37643 0.19722 C 0.37812 0.2 0.37903 0.20417 0.38085 0.20671 C 0.38541 0.21273 0.39075 0.21643 0.39518 0.22268 C 0.39648 0.22454 0.39752 0.22685 0.39895 0.22801 C 0.40078 0.22963 0.40299 0.22963 0.40494 0.23079 C 0.40598 0.23125 0.4069 0.23241 0.40794 0.23333 C 0.41067 0.24074 0.40781 0.23449 0.41237 0.24005 C 0.41848 0.24722 0.41367 0.24421 0.41914 0.24676 C 0.42018 0.24792 0.42109 0.24977 0.42213 0.25069 C 0.4345 0.26157 0.42044 0.24676 0.42968 0.25602 C 0.43203 0.25833 0.43333 0.26088 0.43567 0.26412 C 0.43776 0.2669 0.43841 0.26713 0.44088 0.26944 C 0.44244 0.27338 0.44283 0.27384 0.44388 0.2787 C 0.44427 0.27986 0.44427 0.28148 0.44466 0.28264 C 0.44505 0.28403 0.44583 0.28518 0.44622 0.28657 C 0.44648 0.28796 0.44648 0.28935 0.44687 0.29074 C 0.44778 0.29352 0.44895 0.29606 0.44987 0.29861 C 0.45039 0.3 0.45065 0.30208 0.45143 0.30278 C 0.45286 0.30393 0.45455 0.30486 0.45585 0.30671 C 0.46497 0.31875 0.45585 0.31204 0.46497 0.31736 C 0.46588 0.31921 0.46679 0.3213 0.46796 0.32268 C 0.47395 0.33079 0.46888 0.31643 0.47838 0.33333 C 0.47916 0.33472 0.47994 0.33588 0.48072 0.33727 C 0.48125 0.33866 0.48151 0.34028 0.48216 0.34143 C 0.48307 0.34259 0.48411 0.34305 0.48515 0.34398 C 0.48567 0.3463 0.48606 0.34861 0.48671 0.35069 C 0.48789 0.35463 0.48945 0.35694 0.49114 0.35995 C 0.4914 0.36134 0.4914 0.36296 0.49192 0.36412 C 0.49244 0.36528 0.49609 0.36944 0.49713 0.3706 C 0.49739 0.37199 0.49726 0.37384 0.49791 0.37477 C 0.49973 0.37755 0.5039 0.38148 0.5039 0.38148 C 0.50742 0.39074 0.50546 0.3875 0.50911 0.39213 C 0.51093 0.40162 0.50937 0.39838 0.51289 0.40278 C 0.51445 0.40972 0.51302 0.40926 0.51523 0.40926 L 0.51523 0.40926 " pathEditMode="relative" ptsTypes="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2 -0.00092 0.00443 -0.00162 0.00664 -0.00278 C 0.00742 -0.00301 0.00821 -0.0037 0.00899 -0.00416 L 0.01498 -0.00671 C 0.02214 -0.01944 0.01289 -0.0044 0.0194 -0.01203 C 0.02032 -0.01319 0.02084 -0.01481 0.02175 -0.01597 C 0.02266 -0.01759 0.0237 -0.01852 0.02474 -0.02014 C 0.02552 -0.02129 0.02604 -0.02291 0.02696 -0.02407 C 0.02761 -0.02477 0.02852 -0.02477 0.02917 -0.02546 C 0.03646 -0.03264 0.03086 -0.0294 0.03672 -0.03194 C 0.03815 -0.03379 0.03959 -0.03588 0.04115 -0.0375 C 0.04466 -0.04074 0.04505 -0.03981 0.0487 -0.04143 C 0.05378 -0.04375 0.05078 -0.0456 0.0599 -0.04676 L 0.07123 -0.04815 C 0.07292 -0.04861 0.07474 -0.04953 0.07644 -0.0493 C 0.07878 -0.04907 0.08099 -0.04768 0.08321 -0.04676 C 0.0875 -0.04491 0.08334 -0.04583 0.08841 -0.04398 C 0.09024 -0.04352 0.09193 -0.04328 0.09375 -0.04282 C 0.09545 -0.04213 0.09714 -0.04074 0.09896 -0.04004 C 0.10117 -0.03935 0.10352 -0.03935 0.10573 -0.03866 C 0.10716 -0.03842 0.10873 -0.03773 0.11016 -0.0375 C 0.11094 -0.03657 0.11159 -0.03541 0.1125 -0.03472 C 0.11341 -0.03403 0.11459 -0.03426 0.1155 -0.03333 C 0.12331 -0.02546 0.11289 -0.03217 0.11992 -0.02801 C 0.12045 -0.02639 0.12071 -0.02407 0.12149 -0.02268 C 0.12227 -0.02129 0.12344 -0.02106 0.12448 -0.02014 C 0.12644 -0.01805 0.12852 -0.01574 0.13047 -0.01342 C 0.13125 -0.0125 0.1319 -0.01134 0.13269 -0.01065 C 0.13347 -0.01018 0.13425 -0.00995 0.1349 -0.00949 C 0.14284 -0.00347 0.13334 -0.00949 0.14102 -0.00532 C 0.14245 -0.00463 0.14414 -0.00416 0.14545 -0.00278 L 0.15 0.00255 C 0.15065 0.00486 0.1513 0.00741 0.15222 0.00926 C 0.15274 0.01042 0.15378 0.01111 0.15443 0.01204 C 0.15547 0.0132 0.15664 0.01435 0.15742 0.01597 C 0.16159 0.02315 0.15769 0.02014 0.16198 0.02269 C 0.16302 0.02431 0.1642 0.02593 0.16498 0.02801 C 0.1655 0.0294 0.16537 0.03172 0.16576 0.03334 C 0.16602 0.03472 0.1668 0.03588 0.16719 0.03727 C 0.16784 0.03935 0.1681 0.0419 0.16875 0.04398 C 0.16927 0.04584 0.17032 0.04746 0.17097 0.04931 C 0.17513 0.05996 0.1724 0.0544 0.17617 0.06134 C 0.17826 0.07246 0.17487 0.05486 0.17995 0.07338 C 0.18451 0.08935 0.17878 0.06945 0.18295 0.08264 C 0.18347 0.08426 0.18399 0.08611 0.18451 0.08797 C 0.18529 0.09144 0.18529 0.09422 0.18672 0.09722 C 0.18724 0.09861 0.18828 0.09908 0.18894 0.1 C 0.18933 0.10093 0.19115 0.10834 0.19193 0.10926 C 0.19453 0.1125 0.19558 0.11111 0.19792 0.11343 C 0.20313 0.11783 0.19701 0.11459 0.20326 0.11736 C 0.20391 0.11829 0.20742 0.12292 0.20847 0.12408 C 0.21016 0.12547 0.21276 0.12593 0.21446 0.12662 C 0.21966 0.12894 0.21328 0.12685 0.21966 0.13056 C 0.22097 0.13148 0.22227 0.13148 0.22344 0.13195 C 0.23021 0.13472 0.2224 0.13264 0.23399 0.13472 C 0.23581 0.13565 0.23815 0.13727 0.23998 0.13727 C 0.24323 0.13727 0.24649 0.13634 0.24974 0.13588 C 0.25 0.13588 0.25625 0.13426 0.25729 0.13334 C 0.25821 0.13241 0.25873 0.13056 0.25951 0.1294 C 0.26107 0.12685 0.26289 0.12477 0.26472 0.12269 C 0.27032 0.10787 0.26081 0.13195 0.26927 0.11459 C 0.27175 0.10926 0.26992 0.11019 0.27149 0.10533 C 0.27214 0.10347 0.27305 0.10185 0.2737 0.1 C 0.27396 0.09769 0.27422 0.0956 0.27448 0.09329 C 0.27474 0.0919 0.275 0.09074 0.27526 0.08935 C 0.27552 0.08658 0.27565 0.08403 0.27604 0.08125 C 0.27617 0.07986 0.27657 0.07871 0.2767 0.07732 C 0.27709 0.07547 0.27722 0.07384 0.27748 0.07199 C 0.27722 0.06806 0.27696 0.06042 0.27604 0.05602 C 0.27526 0.05255 0.27318 0.04676 0.27227 0.04398 C 0.27201 0.04213 0.27175 0.04028 0.27149 0.03866 C 0.27123 0.03727 0.27084 0.03611 0.27071 0.03472 C 0.27045 0.03148 0.27032 0.02847 0.26992 0.02523 C 0.26966 0.02246 0.26706 0.01227 0.26693 0.01204 C 0.2655 0.00764 0.26446 0.00116 0.26172 0 L 0.25873 -0.00139 C 0.25287 -0.0118 0.2612 0.00185 0.25196 -0.0081 C 0.25078 -0.00926 0.25013 -0.0118 0.24896 -0.01342 C 0.24779 -0.01504 0.24636 -0.01574 0.24519 -0.01736 C 0.2444 -0.01852 0.24375 -0.02014 0.24297 -0.02129 C 0.24141 -0.02384 0.23959 -0.025 0.23776 -0.02662 C 0.23685 -0.03148 0.23737 -0.03264 0.23321 -0.03194 C 0.22513 -0.03078 0.21719 -0.02963 0.20925 -0.02662 C 0.20782 -0.02616 0.20482 -0.02546 0.20326 -0.02407 C 0.20144 -0.02245 0.19961 -0.01921 0.19792 -0.01736 C 0.19649 -0.01574 0.19492 -0.01504 0.19349 -0.01342 C 0.19258 -0.01227 0.19206 -0.01041 0.19128 -0.00949 C 0.19011 -0.00787 0.18867 -0.00671 0.1875 -0.00532 C 0.18672 -0.00463 0.18594 -0.0037 0.18516 -0.00278 C 0.18177 0.00648 0.18282 0.00232 0.18151 0.00926 C 0.18086 0.01783 0.17995 0.02917 0.17995 0.03727 C 0.17995 0.04584 0.18034 0.05417 0.18073 0.06273 C 0.18073 0.06412 0.18099 0.06551 0.18151 0.06667 C 0.18203 0.06783 0.18295 0.06852 0.18373 0.06922 C 0.18464 0.07431 0.1849 0.07662 0.1875 0.08125 C 0.18828 0.08264 0.18946 0.0831 0.1905 0.08403 C 0.19453 0.09468 0.1892 0.08172 0.19427 0.09074 C 0.19649 0.09468 0.19649 0.09815 0.19948 0.10139 C 0.20078 0.10278 0.20404 0.10394 0.20404 0.10394 C 0.20495 0.10533 0.20586 0.10718 0.20703 0.10787 C 0.21094 0.11111 0.21797 0.11505 0.22279 0.11736 C 0.2267 0.11922 0.23073 0.12084 0.23477 0.12269 C 0.23568 0.12315 0.23672 0.12338 0.23776 0.12408 C 0.23854 0.12454 0.2392 0.125 0.23998 0.12523 C 0.24219 0.12593 0.24453 0.12616 0.24675 0.12662 C 0.25599 0.12824 0.25651 0.12824 0.26693 0.1294 L 0.27071 0.13056 C 0.27227 0.13125 0.27383 0.13079 0.27526 0.13195 C 0.27604 0.13264 0.27604 0.13496 0.2767 0.13588 C 0.27735 0.13704 0.27839 0.1375 0.27904 0.13866 C 0.27982 0.14028 0.28034 0.14236 0.28125 0.14398 C 0.28216 0.1456 0.28334 0.14653 0.28425 0.14792 C 0.28529 0.14954 0.28607 0.15185 0.28724 0.15324 C 0.28789 0.15417 0.2888 0.15394 0.28946 0.15463 C 0.29662 0.16088 0.29037 0.15695 0.29545 0.15996 C 0.29597 0.16134 0.29623 0.16297 0.29701 0.16389 C 0.29766 0.16482 0.29857 0.16482 0.29922 0.16528 C 0.30443 0.16991 0.29831 0.16667 0.30443 0.16945 C 0.30664 0.175 0.3056 0.17384 0.31055 0.17593 C 0.33047 0.18426 0.325 0.18241 0.34427 0.18403 L 0.3638 0.18935 C 0.36771 0.19051 0.37175 0.19213 0.37578 0.19329 C 0.38151 0.19491 0.38724 0.19607 0.39297 0.19746 C 0.40547 0.19699 0.4181 0.19746 0.43047 0.19607 C 0.43711 0.19514 0.45 0.19074 0.45 0.19074 C 0.45104 0.18982 0.45196 0.18866 0.453 0.18797 C 0.45404 0.18727 0.45508 0.18727 0.45599 0.18658 C 0.4612 0.18403 0.45456 0.18634 0.46354 0.18403 C 0.46459 0.1831 0.4655 0.18195 0.46654 0.18125 C 0.47448 0.17662 0.46693 0.18264 0.47253 0.17871 C 0.47435 0.17732 0.47604 0.17593 0.47774 0.17477 C 0.48399 0.17037 0.47474 0.17778 0.48373 0.1706 C 0.48477 0.16991 0.48568 0.16875 0.48672 0.16806 C 0.48933 0.16621 0.49388 0.16389 0.49649 0.16273 C 0.50026 0.1632 0.50404 0.16343 0.50782 0.16389 C 0.51159 0.16459 0.51524 0.16597 0.51901 0.16667 C 0.52149 0.16713 0.52409 0.16759 0.52657 0.16806 C 0.53112 0.17338 0.5263 0.16829 0.53399 0.17338 C 0.54154 0.17824 0.53099 0.17454 0.5431 0.17732 L 0.53998 0.17871 L 0.53998 0.17871 " pathEditMode="relative" ptsTypes="AAAAAAAAAAAAAAAAAAAAAAAAAAAAAAAAAAA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2 -0.00092 0.00443 -0.00162 0.00664 -0.00278 C 0.00742 -0.00301 0.00821 -0.0037 0.00899 -0.00416 L 0.01498 -0.00671 C 0.02214 -0.01944 0.01289 -0.0044 0.0194 -0.01203 C 0.02032 -0.01319 0.02084 -0.01481 0.02175 -0.01597 C 0.02266 -0.01759 0.0237 -0.01852 0.02474 -0.02014 C 0.02552 -0.02129 0.02604 -0.02291 0.02696 -0.02407 C 0.02761 -0.02477 0.02852 -0.02477 0.02917 -0.02546 C 0.03646 -0.03264 0.03086 -0.0294 0.03672 -0.03194 C 0.03815 -0.03379 0.03959 -0.03588 0.04115 -0.0375 C 0.04466 -0.04074 0.04505 -0.03981 0.0487 -0.04143 C 0.05378 -0.04375 0.05078 -0.0456 0.0599 -0.04676 L 0.07123 -0.04815 C 0.07292 -0.04861 0.07474 -0.04953 0.07644 -0.0493 C 0.07878 -0.04907 0.08099 -0.04768 0.08321 -0.04676 C 0.0875 -0.04491 0.08334 -0.04583 0.08841 -0.04398 C 0.09024 -0.04352 0.09193 -0.04328 0.09375 -0.04282 C 0.09545 -0.04213 0.09714 -0.04074 0.09896 -0.04004 C 0.10117 -0.03935 0.10352 -0.03935 0.10573 -0.03866 C 0.10716 -0.03842 0.10873 -0.03773 0.11016 -0.0375 C 0.11094 -0.03657 0.11159 -0.03541 0.1125 -0.03472 C 0.11341 -0.03403 0.11459 -0.03426 0.1155 -0.03333 C 0.12331 -0.02546 0.11289 -0.03217 0.11992 -0.02801 C 0.12045 -0.02639 0.12071 -0.02407 0.12149 -0.02268 C 0.12227 -0.02129 0.12344 -0.02106 0.12448 -0.02014 C 0.12644 -0.01805 0.12852 -0.01574 0.13047 -0.01342 C 0.13125 -0.0125 0.1319 -0.01134 0.13269 -0.01065 C 0.13347 -0.01018 0.13425 -0.00995 0.1349 -0.00949 C 0.14284 -0.00347 0.13334 -0.00949 0.14102 -0.00532 C 0.14245 -0.00463 0.14414 -0.00416 0.14545 -0.00278 L 0.15 0.00255 C 0.15065 0.00486 0.1513 0.00741 0.15222 0.00926 C 0.15274 0.01042 0.15378 0.01111 0.15443 0.01204 C 0.15547 0.0132 0.15664 0.01435 0.15742 0.01597 C 0.16159 0.02315 0.15769 0.02014 0.16198 0.02269 C 0.16302 0.02431 0.1642 0.02593 0.16498 0.02801 C 0.1655 0.0294 0.16537 0.03172 0.16576 0.03334 C 0.16602 0.03472 0.1668 0.03588 0.16719 0.03727 C 0.16784 0.03935 0.1681 0.0419 0.16875 0.04398 C 0.16927 0.04584 0.17032 0.04746 0.17097 0.04931 C 0.17513 0.05996 0.1724 0.0544 0.17617 0.06134 C 0.17826 0.07246 0.17487 0.05486 0.17995 0.07338 C 0.18451 0.08935 0.17878 0.06945 0.18295 0.08264 C 0.18347 0.08426 0.18399 0.08611 0.18451 0.08797 C 0.18529 0.09144 0.18529 0.09422 0.18672 0.09722 C 0.18724 0.09861 0.18828 0.09908 0.18894 0.1 C 0.18933 0.10093 0.19115 0.10834 0.19193 0.10926 C 0.19453 0.1125 0.19558 0.11111 0.19792 0.11343 C 0.20313 0.11783 0.19701 0.11459 0.20326 0.11736 C 0.20391 0.11829 0.20742 0.12292 0.20847 0.12408 C 0.21016 0.12547 0.21276 0.12593 0.21446 0.12662 C 0.21966 0.12894 0.21328 0.12685 0.21966 0.13056 C 0.22097 0.13148 0.22227 0.13148 0.22344 0.13195 C 0.23021 0.13472 0.2224 0.13264 0.23399 0.13472 C 0.23581 0.13565 0.23815 0.13727 0.23998 0.13727 C 0.24323 0.13727 0.24649 0.13634 0.24974 0.13588 C 0.25 0.13588 0.25625 0.13426 0.25729 0.13334 C 0.25821 0.13241 0.25873 0.13056 0.25951 0.1294 C 0.26107 0.12685 0.26289 0.12477 0.26472 0.12269 C 0.27032 0.10787 0.26081 0.13195 0.26927 0.11459 C 0.27175 0.10926 0.26992 0.11019 0.27149 0.10533 C 0.27214 0.10347 0.27305 0.10185 0.2737 0.1 C 0.27396 0.09769 0.27422 0.0956 0.27448 0.09329 C 0.27474 0.0919 0.275 0.09074 0.27526 0.08935 C 0.27552 0.08658 0.27565 0.08403 0.27604 0.08125 C 0.27617 0.07986 0.27657 0.07871 0.2767 0.07732 C 0.27709 0.07547 0.27722 0.07384 0.27748 0.07199 C 0.27722 0.06806 0.27696 0.06042 0.27604 0.05602 C 0.27526 0.05255 0.27318 0.04676 0.27227 0.04398 C 0.27201 0.04213 0.27175 0.04028 0.27149 0.03866 C 0.27123 0.03727 0.27084 0.03611 0.27071 0.03472 C 0.27045 0.03148 0.27032 0.02847 0.26992 0.02523 C 0.26966 0.02246 0.26706 0.01227 0.26693 0.01204 C 0.2655 0.00764 0.26446 0.00116 0.26172 0 L 0.25873 -0.00139 C 0.25287 -0.0118 0.2612 0.00185 0.25196 -0.0081 C 0.25078 -0.00926 0.25013 -0.0118 0.24896 -0.01342 C 0.24779 -0.01504 0.24636 -0.01574 0.24519 -0.01736 C 0.2444 -0.01852 0.24375 -0.02014 0.24297 -0.02129 C 0.24141 -0.02384 0.23959 -0.025 0.23776 -0.02662 C 0.23685 -0.03148 0.23737 -0.03264 0.23321 -0.03194 C 0.22513 -0.03078 0.21719 -0.02963 0.20925 -0.02662 C 0.20782 -0.02616 0.20482 -0.02546 0.20326 -0.02407 C 0.20144 -0.02245 0.19961 -0.01921 0.19792 -0.01736 C 0.19649 -0.01574 0.19492 -0.01504 0.19349 -0.01342 C 0.19258 -0.01227 0.19206 -0.01041 0.19128 -0.00949 C 0.19011 -0.00787 0.18867 -0.00671 0.1875 -0.00532 C 0.18672 -0.00463 0.18594 -0.0037 0.18516 -0.00278 C 0.18177 0.00648 0.18282 0.00232 0.18151 0.00926 C 0.18086 0.01783 0.17995 0.02917 0.17995 0.03727 C 0.17995 0.04584 0.18034 0.05417 0.18073 0.06273 C 0.18073 0.06412 0.18099 0.06551 0.18151 0.06667 C 0.18203 0.06783 0.18295 0.06852 0.18373 0.06922 C 0.18464 0.07431 0.1849 0.07662 0.1875 0.08125 C 0.18828 0.08264 0.18946 0.0831 0.1905 0.08403 C 0.19453 0.09468 0.1892 0.08172 0.19427 0.09074 C 0.19649 0.09468 0.19649 0.09815 0.19948 0.10139 C 0.20078 0.10278 0.20404 0.10394 0.20404 0.10394 C 0.20495 0.10533 0.20586 0.10718 0.20703 0.10787 C 0.21094 0.11111 0.21797 0.11505 0.22279 0.11736 C 0.2267 0.11922 0.23073 0.12084 0.23477 0.12269 C 0.23568 0.12315 0.23672 0.12338 0.23776 0.12408 C 0.23854 0.12454 0.2392 0.125 0.23998 0.12523 C 0.24219 0.12593 0.24453 0.12616 0.24675 0.12662 C 0.25599 0.12824 0.25651 0.12824 0.26693 0.1294 L 0.27071 0.13056 C 0.27227 0.13125 0.27383 0.13079 0.27526 0.13195 C 0.27604 0.13264 0.27604 0.13496 0.2767 0.13588 C 0.27735 0.13704 0.27839 0.1375 0.27904 0.13866 C 0.27982 0.14028 0.28034 0.14236 0.28125 0.14398 C 0.28216 0.1456 0.28334 0.14653 0.28425 0.14792 C 0.28529 0.14954 0.28607 0.15185 0.28724 0.15324 C 0.28789 0.15417 0.2888 0.15394 0.28946 0.15463 C 0.29662 0.16088 0.29037 0.15695 0.29545 0.15996 C 0.29597 0.16134 0.29623 0.16297 0.29701 0.16389 C 0.29766 0.16482 0.29857 0.16482 0.29922 0.16528 C 0.30443 0.16991 0.29831 0.16667 0.30443 0.16945 C 0.30664 0.175 0.3056 0.17384 0.31055 0.17593 C 0.33047 0.18426 0.325 0.18241 0.34427 0.18403 L 0.3638 0.18935 C 0.36771 0.19051 0.37175 0.19213 0.37578 0.19329 C 0.38151 0.19491 0.38724 0.19607 0.39297 0.19746 C 0.40547 0.19699 0.4181 0.19746 0.43047 0.19607 C 0.43711 0.19514 0.45 0.19074 0.45 0.19074 C 0.45104 0.18982 0.45196 0.18866 0.453 0.18797 C 0.45404 0.18727 0.45508 0.18727 0.45599 0.18658 C 0.4612 0.18403 0.45456 0.18634 0.46354 0.18403 C 0.46459 0.1831 0.4655 0.18195 0.46654 0.18125 C 0.47448 0.17662 0.46693 0.18264 0.47253 0.17871 C 0.47435 0.17732 0.47604 0.17593 0.47774 0.17477 C 0.48399 0.17037 0.47474 0.17778 0.48373 0.1706 C 0.48477 0.16991 0.48568 0.16875 0.48672 0.16806 C 0.48933 0.16621 0.49388 0.16389 0.49649 0.16273 C 0.50026 0.1632 0.50404 0.16343 0.50782 0.16389 C 0.51159 0.16459 0.51524 0.16597 0.51901 0.16667 C 0.52149 0.16713 0.52409 0.16759 0.52657 0.16806 C 0.53112 0.17338 0.5263 0.16829 0.53399 0.17338 C 0.54154 0.17824 0.53099 0.17454 0.5431 0.17732 L 0.53998 0.17871 L 0.53998 0.17871 " pathEditMode="relative" ptsTypes="AAAAAAAAAAAAAAAAAAAAAAAAAAAAAAAAAAAAAAAAAAAAAAAAAA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1 -0.00046 0.00443 -0.0007 0.00664 -0.00139 C 0.00742 -0.00162 0.0082 -0.00232 0.00898 -0.00278 C 0.01015 -0.00324 0.01146 -0.00347 0.01263 -0.00394 C 0.01419 -0.00486 0.01562 -0.00625 0.01719 -0.00671 C 0.02344 -0.00857 0.02018 -0.00764 0.02695 -0.00926 C 0.02838 -0.01065 0.02982 -0.0125 0.03138 -0.01343 C 0.03307 -0.01435 0.03489 -0.01412 0.03672 -0.01458 C 0.03789 -0.01505 0.03919 -0.01551 0.04049 -0.01597 C 0.04193 -0.01644 0.04349 -0.0169 0.04492 -0.01736 C 0.04883 -0.01875 0.04687 -0.01829 0.05013 -0.01991 C 0.05117 -0.0206 0.05221 -0.02083 0.05312 -0.0213 C 0.05443 -0.02176 0.05573 -0.02199 0.0569 -0.02269 C 0.06601 -0.02755 0.05495 -0.02361 0.06523 -0.02662 C 0.06614 -0.02755 0.06719 -0.02871 0.06823 -0.0294 C 0.06914 -0.03009 0.07018 -0.03009 0.07122 -0.03079 C 0.07265 -0.03148 0.07422 -0.03241 0.07565 -0.03333 L 0.07799 -0.03472 C 0.07838 -0.03611 0.07851 -0.03866 0.07943 -0.03866 C 0.08841 -0.03866 0.10638 -0.03472 0.10638 -0.03472 C 0.10742 -0.03426 0.10846 -0.03403 0.10937 -0.03333 C 0.11055 -0.03264 0.11133 -0.03125 0.1125 -0.03079 C 0.11367 -0.02986 0.11497 -0.02986 0.11614 -0.0294 C 0.1164 -0.02755 0.1164 -0.02546 0.11693 -0.02408 C 0.11745 -0.02269 0.11849 -0.02222 0.11914 -0.0213 C 0.12018 -0.02014 0.12109 -0.01852 0.12213 -0.01736 C 0.12344 -0.01621 0.1293 -0.0125 0.13047 -0.01204 C 0.13138 -0.01158 0.13242 -0.01134 0.13346 -0.01065 C 0.14388 -0.00301 0.13568 -0.00695 0.14245 -0.00394 C 0.14323 -0.00324 0.14388 -0.00208 0.14466 -0.00139 C 0.1457 -0.00046 0.14687 0 0.14765 0.00139 C 0.14831 0.00231 0.14792 0.0044 0.14844 0.00532 C 0.14896 0.00625 0.15 0.00602 0.15065 0.00671 C 0.15143 0.00741 0.15208 0.00879 0.15299 0.00926 C 0.1539 0.00995 0.15495 0.00995 0.15599 0.01065 C 0.15716 0.01134 0.15846 0.0125 0.15963 0.01342 C 0.16042 0.01458 0.16107 0.0162 0.16198 0.01736 C 0.16289 0.01852 0.16393 0.01898 0.16497 0.01991 C 0.16575 0.02083 0.1664 0.02176 0.16719 0.02268 C 0.16771 0.02407 0.16797 0.02569 0.16875 0.02662 C 0.16927 0.02754 0.17031 0.02708 0.17096 0.02801 C 0.17148 0.02893 0.17135 0.03079 0.17174 0.03194 C 0.17305 0.0368 0.17278 0.03588 0.17539 0.03727 L 0.18138 0.05324 L 0.18294 0.05741 C 0.18346 0.05856 0.18411 0.05972 0.18437 0.06134 C 0.18489 0.06342 0.18528 0.06597 0.18594 0.06805 C 0.18685 0.07083 0.18893 0.07592 0.18893 0.07592 C 0.18958 0.08217 0.18945 0.08403 0.19193 0.08935 C 0.19258 0.09051 0.19349 0.09097 0.19414 0.0919 C 0.19596 0.10139 0.19349 0.09004 0.19713 0.1 C 0.19948 0.10602 0.19596 0.10278 0.20013 0.10532 C 0.20039 0.10671 0.20039 0.10833 0.20091 0.10926 C 0.20273 0.1125 0.20521 0.11481 0.20768 0.11597 C 0.20898 0.11643 0.21015 0.1169 0.21146 0.11736 C 0.21263 0.11852 0.2138 0.12037 0.21523 0.12129 C 0.2164 0.12222 0.21771 0.12222 0.21888 0.12268 C 0.22174 0.12384 0.22174 0.12384 0.22422 0.12523 C 0.225 0.12662 0.22565 0.12801 0.22643 0.1294 C 0.22838 0.13217 0.23203 0.13634 0.23398 0.13866 C 0.23463 0.13958 0.23528 0.14074 0.2362 0.1412 L 0.24062 0.14398 C 0.2414 0.14444 0.24219 0.14514 0.24297 0.14537 L 0.24974 0.14653 C 0.25872 0.15185 0.2526 0.14954 0.26849 0.14792 C 0.2694 0.14745 0.27044 0.14722 0.27148 0.14653 C 0.27357 0.14514 0.27487 0.14352 0.27669 0.1412 C 0.27903 0.12917 0.27513 0.14815 0.27969 0.13194 C 0.28034 0.1294 0.2806 0.12662 0.28125 0.12407 L 0.28346 0.11458 C 0.28372 0.11111 0.28372 0.10741 0.28424 0.10393 C 0.2845 0.10116 0.28568 0.09606 0.28568 0.09606 C 0.28542 0.08356 0.28542 0.07106 0.28489 0.05856 C 0.28489 0.05625 0.28307 0.05092 0.28268 0.0493 C 0.28216 0.04722 0.28177 0.04491 0.28125 0.04259 C 0.28008 0.03866 0.27812 0.03171 0.27669 0.02801 C 0.27578 0.02569 0.27474 0.02361 0.2737 0.02129 C 0.27239 0.01412 0.27357 0.01944 0.26992 0.01065 C 0.26706 0.00393 0.27005 0.00879 0.26549 0.00254 C 0.26263 -0.0125 0.26575 0.00023 0.26172 -0.00926 C 0.26081 -0.01134 0.26015 -0.01389 0.25937 -0.01597 C 0.25898 -0.01736 0.25859 -0.01898 0.25794 -0.01991 C 0.25729 -0.02107 0.25651 -0.02199 0.25573 -0.02269 C 0.25469 -0.02361 0.25377 -0.02477 0.25273 -0.02523 C 0.24674 -0.02894 0.24518 -0.02801 0.23841 -0.0294 C 0.23646 -0.02963 0.23437 -0.03033 0.23242 -0.03079 C 0.22917 -0.03033 0.22591 -0.03033 0.22265 -0.0294 C 0.22005 -0.02847 0.21836 -0.02546 0.21588 -0.02408 C 0.21419 -0.02292 0.2125 -0.02222 0.21068 -0.0213 C 0.20169 -0.00903 0.20599 -0.01551 0.19792 -0.00139 L 0.1957 0.00254 C 0.19544 0.00393 0.19531 0.00555 0.19492 0.00671 C 0.1944 0.00833 0.1931 0.00903 0.19271 0.01065 C 0.19167 0.01435 0.19114 0.01875 0.19049 0.02268 L 0.18971 0.02662 C 0.18997 0.04699 0.18971 0.06759 0.19049 0.08796 C 0.19049 0.08958 0.1914 0.09051 0.19193 0.0919 C 0.19271 0.09421 0.19336 0.09653 0.19414 0.09861 C 0.19583 0.10347 0.19583 0.10208 0.19713 0.10787 C 0.19792 0.11111 0.19844 0.1162 0.19948 0.11852 C 0.20013 0.12037 0.20156 0.12106 0.20247 0.12268 C 0.20377 0.12477 0.20482 0.12731 0.20625 0.1294 C 0.2069 0.13032 0.20768 0.13102 0.20846 0.13194 C 0.20924 0.1331 0.20976 0.13495 0.21068 0.13588 C 0.21432 0.14051 0.21263 0.13704 0.21588 0.14004 C 0.2168 0.14074 0.21732 0.1419 0.21823 0.14259 C 0.21888 0.14329 0.21979 0.14329 0.22044 0.14398 C 0.22604 0.14907 0.22226 0.14629 0.22643 0.15069 C 0.22734 0.15162 0.22838 0.15254 0.22943 0.15324 C 0.2319 0.15532 0.23385 0.15602 0.2362 0.15856 C 0.23724 0.15972 0.23802 0.1618 0.23919 0.16273 C 0.24036 0.16366 0.24167 0.16342 0.24297 0.16389 C 0.24375 0.16435 0.2444 0.16481 0.24518 0.16528 C 0.24622 0.16574 0.24713 0.1662 0.24818 0.16667 C 0.24896 0.1669 0.24961 0.16759 0.25039 0.16805 C 0.25195 0.16852 0.25338 0.16875 0.25495 0.16921 C 0.25599 0.17014 0.2569 0.17153 0.25794 0.17199 C 0.27252 0.17731 0.28515 0.17384 0.30065 0.17338 C 0.30221 0.17199 0.30364 0.1706 0.30521 0.16921 C 0.30586 0.16875 0.30664 0.16805 0.30742 0.16805 C 0.31042 0.16805 0.31341 0.16875 0.3164 0.16921 C 0.32383 0.17361 0.3125 0.1662 0.32096 0.17454 C 0.32226 0.17592 0.32409 0.17569 0.32539 0.17731 C 0.32617 0.17824 0.32695 0.17893 0.32773 0.17986 C 0.32851 0.18125 0.32903 0.18287 0.32995 0.18403 C 0.33086 0.18518 0.3319 0.18565 0.33294 0.18657 C 0.33346 0.18842 0.33359 0.19051 0.33437 0.1919 C 0.33502 0.19305 0.33594 0.19282 0.33672 0.19329 C 0.33984 0.19491 0.34062 0.19491 0.34414 0.19606 C 0.3625 0.19467 0.38073 0.19421 0.39896 0.1919 C 0.40846 0.19074 0.4043 0.1875 0.41172 0.18125 C 0.41406 0.1794 0.4168 0.17893 0.41914 0.17731 C 0.44232 0.16227 0.42903 0.16829 0.44323 0.16273 C 0.4444 0.16134 0.4457 0.16018 0.44687 0.15856 C 0.45182 0.15254 0.4582 0.14329 0.46198 0.13588 C 0.46575 0.12847 0.46914 0.12037 0.47239 0.11204 C 0.47695 0.10023 0.48515 0.07592 0.48515 0.07592 C 0.48945 0.04792 0.49375 0.01991 0.49792 -0.0081 C 0.49844 -0.01158 0.49857 -0.01528 0.49948 -0.01875 C 0.50091 -0.02454 0.5026 -0.03009 0.5039 -0.03611 C 0.50508 -0.04121 0.50547 -0.04699 0.5069 -0.05208 C 0.50755 -0.05394 0.50898 -0.05463 0.50989 -0.05602 C 0.51185 -0.05857 0.51458 -0.06134 0.51667 -0.06273 C 0.5181 -0.06343 0.51966 -0.06366 0.52122 -0.06389 C 0.52526 -0.0625 0.53229 -0.06134 0.5362 -0.05602 C 0.53724 -0.05463 0.53763 -0.05255 0.53841 -0.0507 C 0.53893 -0.04676 0.53945 -0.04259 0.53997 -0.03866 C 0.54023 -0.03681 0.54023 -0.03496 0.54062 -0.03333 C 0.54206 -0.02894 0.54427 -0.0294 0.54219 -0.0294 L 0.54219 -0.0294 L 0.54219 -0.0294 " pathEditMode="relative" ptsTypes="AAAAAAAAAAAAAAAAAAAAAAAAAAAAAAAAAAAAAAAAAAAAAAAAAAAAAAAAAAAAAAAAAAAAAAAA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1 -0.00046 0.00443 -0.0007 0.00664 -0.00139 C 0.00742 -0.00162 0.0082 -0.00232 0.00898 -0.00278 C 0.01015 -0.00324 0.01146 -0.00347 0.01263 -0.00394 C 0.01419 -0.00486 0.01562 -0.00625 0.01719 -0.00671 C 0.02344 -0.00857 0.02018 -0.00764 0.02695 -0.00926 C 0.02838 -0.01065 0.02982 -0.0125 0.03138 -0.01343 C 0.03307 -0.01435 0.03489 -0.01412 0.03672 -0.01458 C 0.03789 -0.01505 0.03919 -0.01551 0.04049 -0.01597 C 0.04193 -0.01644 0.04349 -0.0169 0.04492 -0.01736 C 0.04883 -0.01875 0.04687 -0.01829 0.05013 -0.01991 C 0.05117 -0.0206 0.05221 -0.02083 0.05312 -0.0213 C 0.05443 -0.02176 0.05573 -0.02199 0.0569 -0.02269 C 0.06601 -0.02755 0.05495 -0.02361 0.06523 -0.02662 C 0.06614 -0.02755 0.06719 -0.02871 0.06823 -0.0294 C 0.06914 -0.03009 0.07018 -0.03009 0.07122 -0.03079 C 0.07265 -0.03148 0.07422 -0.03241 0.07565 -0.03333 L 0.07799 -0.03472 C 0.07838 -0.03611 0.07851 -0.03866 0.07943 -0.03866 C 0.08841 -0.03866 0.10638 -0.03472 0.10638 -0.03472 C 0.10742 -0.03426 0.10846 -0.03403 0.10937 -0.03333 C 0.11055 -0.03264 0.11133 -0.03125 0.1125 -0.03079 C 0.11367 -0.02986 0.11497 -0.02986 0.11614 -0.0294 C 0.1164 -0.02755 0.1164 -0.02546 0.11693 -0.02408 C 0.11745 -0.02269 0.11849 -0.02222 0.11914 -0.0213 C 0.12018 -0.02014 0.12109 -0.01852 0.12213 -0.01736 C 0.12344 -0.01621 0.1293 -0.0125 0.13047 -0.01204 C 0.13138 -0.01158 0.13242 -0.01134 0.13346 -0.01065 C 0.14388 -0.00301 0.13568 -0.00695 0.14245 -0.00394 C 0.14323 -0.00324 0.14388 -0.00208 0.14466 -0.00139 C 0.1457 -0.00046 0.14687 0 0.14765 0.00139 C 0.14831 0.00231 0.14792 0.0044 0.14844 0.00532 C 0.14896 0.00625 0.15 0.00602 0.15065 0.00671 C 0.15143 0.00741 0.15208 0.00879 0.15299 0.00926 C 0.1539 0.00995 0.15495 0.00995 0.15599 0.01065 C 0.15716 0.01134 0.15846 0.0125 0.15963 0.01342 C 0.16042 0.01458 0.16107 0.0162 0.16198 0.01736 C 0.16289 0.01852 0.16393 0.01898 0.16497 0.01991 C 0.16575 0.02083 0.1664 0.02176 0.16719 0.02268 C 0.16771 0.02407 0.16797 0.02569 0.16875 0.02662 C 0.16927 0.02754 0.17031 0.02708 0.17096 0.02801 C 0.17148 0.02893 0.17135 0.03079 0.17174 0.03194 C 0.17305 0.0368 0.17278 0.03588 0.17539 0.03727 L 0.18138 0.05324 L 0.18294 0.05741 C 0.18346 0.05856 0.18411 0.05972 0.18437 0.06134 C 0.18489 0.06342 0.18528 0.06597 0.18594 0.06805 C 0.18685 0.07083 0.18893 0.07592 0.18893 0.07592 C 0.18958 0.08217 0.18945 0.08403 0.19193 0.08935 C 0.19258 0.09051 0.19349 0.09097 0.19414 0.0919 C 0.19596 0.10139 0.19349 0.09004 0.19713 0.1 C 0.19948 0.10602 0.19596 0.10278 0.20013 0.10532 C 0.20039 0.10671 0.20039 0.10833 0.20091 0.10926 C 0.20273 0.1125 0.20521 0.11481 0.20768 0.11597 C 0.20898 0.11643 0.21015 0.1169 0.21146 0.11736 C 0.21263 0.11852 0.2138 0.12037 0.21523 0.12129 C 0.2164 0.12222 0.21771 0.12222 0.21888 0.12268 C 0.22174 0.12384 0.22174 0.12384 0.22422 0.12523 C 0.225 0.12662 0.22565 0.12801 0.22643 0.1294 C 0.22838 0.13217 0.23203 0.13634 0.23398 0.13866 C 0.23463 0.13958 0.23528 0.14074 0.2362 0.1412 L 0.24062 0.14398 C 0.2414 0.14444 0.24219 0.14514 0.24297 0.14537 L 0.24974 0.14653 C 0.25872 0.15185 0.2526 0.14954 0.26849 0.14792 C 0.2694 0.14745 0.27044 0.14722 0.27148 0.14653 C 0.27357 0.14514 0.27487 0.14352 0.27669 0.1412 C 0.27903 0.12917 0.27513 0.14815 0.27969 0.13194 C 0.28034 0.1294 0.2806 0.12662 0.28125 0.12407 L 0.28346 0.11458 C 0.28372 0.11111 0.28372 0.10741 0.28424 0.10393 C 0.2845 0.10116 0.28568 0.09606 0.28568 0.09606 C 0.28542 0.08356 0.28542 0.07106 0.28489 0.05856 C 0.28489 0.05625 0.28307 0.05092 0.28268 0.0493 C 0.28216 0.04722 0.28177 0.04491 0.28125 0.04259 C 0.28008 0.03866 0.27812 0.03171 0.27669 0.02801 C 0.27578 0.02569 0.27474 0.02361 0.2737 0.02129 C 0.27239 0.01412 0.27357 0.01944 0.26992 0.01065 C 0.26706 0.00393 0.27005 0.00879 0.26549 0.00254 C 0.26263 -0.0125 0.26575 0.00023 0.26172 -0.00926 C 0.26081 -0.01134 0.26015 -0.01389 0.25937 -0.01597 C 0.25898 -0.01736 0.25859 -0.01898 0.25794 -0.01991 C 0.25729 -0.02107 0.25651 -0.02199 0.25573 -0.02269 C 0.25469 -0.02361 0.25377 -0.02477 0.25273 -0.02523 C 0.24674 -0.02894 0.24518 -0.02801 0.23841 -0.0294 C 0.23646 -0.02963 0.23437 -0.03033 0.23242 -0.03079 C 0.22917 -0.03033 0.22591 -0.03033 0.22265 -0.0294 C 0.22005 -0.02847 0.21836 -0.02546 0.21588 -0.02408 C 0.21419 -0.02292 0.2125 -0.02222 0.21068 -0.0213 C 0.20169 -0.00903 0.20599 -0.01551 0.19792 -0.00139 L 0.1957 0.00254 C 0.19544 0.00393 0.19531 0.00555 0.19492 0.00671 C 0.1944 0.00833 0.1931 0.00903 0.19271 0.01065 C 0.19167 0.01435 0.19114 0.01875 0.19049 0.02268 L 0.18971 0.02662 C 0.18997 0.04699 0.18971 0.06759 0.19049 0.08796 C 0.19049 0.08958 0.1914 0.09051 0.19193 0.0919 C 0.19271 0.09421 0.19336 0.09653 0.19414 0.09861 C 0.19583 0.10347 0.19583 0.10208 0.19713 0.10787 C 0.19792 0.11111 0.19844 0.1162 0.19948 0.11852 C 0.20013 0.12037 0.20156 0.12106 0.20247 0.12268 C 0.20377 0.12477 0.20482 0.12731 0.20625 0.1294 C 0.2069 0.13032 0.20768 0.13102 0.20846 0.13194 C 0.20924 0.1331 0.20976 0.13495 0.21068 0.13588 C 0.21432 0.14051 0.21263 0.13704 0.21588 0.14004 C 0.2168 0.14074 0.21732 0.1419 0.21823 0.14259 C 0.21888 0.14329 0.21979 0.14329 0.22044 0.14398 C 0.22604 0.14907 0.22226 0.14629 0.22643 0.15069 C 0.22734 0.15162 0.22838 0.15254 0.22943 0.15324 C 0.2319 0.15532 0.23385 0.15602 0.2362 0.15856 C 0.23724 0.15972 0.23802 0.1618 0.23919 0.16273 C 0.24036 0.16366 0.24167 0.16342 0.24297 0.16389 C 0.24375 0.16435 0.2444 0.16481 0.24518 0.16528 C 0.24622 0.16574 0.24713 0.1662 0.24818 0.16667 C 0.24896 0.1669 0.24961 0.16759 0.25039 0.16805 C 0.25195 0.16852 0.25338 0.16875 0.25495 0.16921 C 0.25599 0.17014 0.2569 0.17153 0.25794 0.17199 C 0.27252 0.17731 0.28515 0.17384 0.30065 0.17338 C 0.30221 0.17199 0.30364 0.1706 0.30521 0.16921 C 0.30586 0.16875 0.30664 0.16805 0.30742 0.16805 C 0.31042 0.16805 0.31341 0.16875 0.3164 0.16921 C 0.32383 0.17361 0.3125 0.1662 0.32096 0.17454 C 0.32226 0.17592 0.32409 0.17569 0.32539 0.17731 C 0.32617 0.17824 0.32695 0.17893 0.32773 0.17986 C 0.32851 0.18125 0.32903 0.18287 0.32995 0.18403 C 0.33086 0.18518 0.3319 0.18565 0.33294 0.18657 C 0.33346 0.18842 0.33359 0.19051 0.33437 0.1919 C 0.33502 0.19305 0.33594 0.19282 0.33672 0.19329 C 0.33984 0.19491 0.34062 0.19491 0.34414 0.19606 C 0.3625 0.19467 0.38073 0.19421 0.39896 0.1919 C 0.40846 0.19074 0.4043 0.1875 0.41172 0.18125 C 0.41406 0.1794 0.4168 0.17893 0.41914 0.17731 C 0.44232 0.16227 0.42903 0.16829 0.44323 0.16273 C 0.4444 0.16134 0.4457 0.16018 0.44687 0.15856 C 0.45182 0.15254 0.4582 0.14329 0.46198 0.13588 C 0.46575 0.12847 0.46914 0.12037 0.47239 0.11204 C 0.47695 0.10023 0.48515 0.07592 0.48515 0.07592 C 0.48945 0.04792 0.49375 0.01991 0.49792 -0.0081 C 0.49844 -0.01158 0.49857 -0.01528 0.49948 -0.01875 C 0.50091 -0.02454 0.5026 -0.03009 0.5039 -0.03611 C 0.50508 -0.04121 0.50547 -0.04699 0.5069 -0.05208 C 0.50755 -0.05394 0.50898 -0.05463 0.50989 -0.05602 C 0.51185 -0.05857 0.51458 -0.06134 0.51667 -0.06273 C 0.5181 -0.06343 0.51966 -0.06366 0.52122 -0.06389 C 0.52526 -0.0625 0.53229 -0.06134 0.5362 -0.05602 C 0.53724 -0.05463 0.53763 -0.05255 0.53841 -0.0507 C 0.53893 -0.04676 0.53945 -0.04259 0.53997 -0.03866 C 0.54023 -0.03681 0.54023 -0.03496 0.54062 -0.03333 C 0.54206 -0.02894 0.54427 -0.0294 0.54219 -0.0294 L 0.54219 -0.0294 L 0.54219 -0.0294 " pathEditMode="relative" ptsTypes="AAAAAAAAAAAAAAAAAAAAAAAAAAAAAAAAAAAAAAAAAAAAAAAAAAAAAAAAAAAAAAAAAAAAAAAAAAAAAAAAAAAAAAAAAAA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92 -0.00347 0.00144 -0.00764 0.003 -0.01065 C 0.00378 -0.0125 0.0056 -0.01204 0.00665 -0.01343 C 0.00756 -0.01435 0.00808 -0.0162 0.00899 -0.01736 C 0.01485 -0.02639 0.0155 -0.02708 0.02019 -0.03333 C 0.02123 -0.03472 0.02201 -0.03657 0.02318 -0.03727 C 0.02813 -0.04097 0.02566 -0.03958 0.03073 -0.04144 C 0.03138 -0.04259 0.03204 -0.04444 0.03295 -0.04537 C 0.03412 -0.04653 0.03542 -0.04722 0.03672 -0.04792 C 0.03842 -0.04907 0.04336 -0.05185 0.04415 -0.05208 C 0.04636 -0.05278 0.0487 -0.05278 0.05092 -0.05324 C 0.06381 -0.05625 0.04727 -0.05394 0.07188 -0.05602 C 0.08282 -0.05208 0.07045 -0.05625 0.09519 -0.05324 C 0.09649 -0.05324 0.10053 -0.05139 0.10196 -0.05069 C 0.10586 -0.04375 0.10222 -0.04907 0.10795 -0.04398 C 0.10925 -0.04282 0.11042 -0.0412 0.11172 -0.04005 C 0.11316 -0.03866 0.11472 -0.03727 0.11615 -0.03611 C 0.11667 -0.03472 0.11706 -0.0331 0.11771 -0.03194 C 0.11875 -0.03032 0.12019 -0.0294 0.12149 -0.02801 C 0.12214 -0.02708 0.12305 -0.02639 0.1237 -0.02523 C 0.1293 -0.0169 0.12175 -0.02569 0.12969 -0.01736 C 0.13047 -0.01551 0.13138 -0.01389 0.13191 -0.01204 C 0.13243 -0.01042 0.13204 -0.0081 0.13269 -0.00671 C 0.13386 -0.00347 0.13568 -0.00139 0.13724 0.00139 L 0.13946 0.00532 C 0.13998 0.00764 0.14011 0.01019 0.14089 0.01204 C 0.14167 0.01366 0.14323 0.01412 0.14388 0.01597 C 0.1448 0.01829 0.14454 0.02176 0.14545 0.02407 C 0.14818 0.03056 0.14662 0.02801 0.14987 0.03194 C 0.15092 0.03472 0.15235 0.03704 0.153 0.04005 C 0.15339 0.04259 0.153 0.04676 0.15443 0.04792 L 0.15743 0.05069 C 0.15795 0.05255 0.15821 0.0544 0.15899 0.05602 C 0.15951 0.05718 0.16068 0.05741 0.1612 0.05856 C 0.16172 0.05972 0.16146 0.06157 0.16198 0.06273 C 0.16303 0.06505 0.1668 0.06713 0.16797 0.06806 C 0.16849 0.06968 0.16875 0.07176 0.16941 0.07338 C 0.17006 0.07454 0.17097 0.075 0.17162 0.07593 C 0.17253 0.07731 0.17305 0.0787 0.17396 0.08009 C 0.17592 0.08287 0.17839 0.08449 0.17995 0.08796 C 0.18073 0.08981 0.18125 0.0919 0.18217 0.09329 C 0.18308 0.09468 0.18425 0.09491 0.18516 0.09606 C 0.1862 0.09722 0.18724 0.09861 0.18816 0.1 C 0.19323 0.10764 0.18776 0.10069 0.19271 0.10671 C 0.19375 0.10972 0.19467 0.11273 0.19649 0.11458 C 0.19714 0.11551 0.19792 0.11551 0.1987 0.11597 C 0.19974 0.1169 0.20079 0.11759 0.2017 0.11875 C 0.20274 0.11991 0.20365 0.12153 0.20469 0.12269 C 0.20717 0.12546 0.20925 0.12639 0.21224 0.12801 C 0.2211 0.13981 0.20977 0.12593 0.21823 0.13333 C 0.22852 0.14259 0.21875 0.13634 0.22487 0.14005 C 0.22513 0.14144 0.225 0.14306 0.22566 0.14398 C 0.22644 0.14514 0.22774 0.14491 0.22865 0.14537 C 0.23542 0.14884 0.22357 0.14398 0.23698 0.14792 C 0.2379 0.14838 0.23894 0.14884 0.23998 0.14931 C 0.24115 0.14977 0.24245 0.15023 0.24362 0.15069 C 0.24597 0.15347 0.24623 0.15394 0.24896 0.15602 C 0.24961 0.15648 0.2504 0.15694 0.25118 0.15741 L 0.26849 0.15602 C 0.27123 0.15579 0.27396 0.15602 0.2767 0.15463 C 0.27774 0.15417 0.27813 0.15185 0.27891 0.15069 C 0.27956 0.14977 0.28047 0.14884 0.28112 0.14792 C 0.28269 0.13681 0.28086 0.14792 0.28347 0.13866 C 0.28659 0.12755 0.28138 0.14213 0.28568 0.13079 C 0.28555 0.125 0.28568 0.10278 0.28412 0.0919 C 0.28386 0.08935 0.28321 0.08657 0.28269 0.08403 C 0.28243 0.08264 0.28243 0.08125 0.28191 0.08009 C 0.28099 0.07731 0.27956 0.075 0.27891 0.07199 C 0.27865 0.0706 0.27878 0.06898 0.27813 0.06806 C 0.27644 0.06528 0.27214 0.06134 0.27214 0.06134 C 0.27162 0.05995 0.27149 0.0581 0.27071 0.05741 C 0.26954 0.05625 0.2681 0.05671 0.26693 0.05602 C 0.26615 0.05532 0.26537 0.05417 0.26472 0.05324 C 0.2642 0.05208 0.26381 0.05046 0.26316 0.04931 C 0.26224 0.04769 0.25925 0.04421 0.25795 0.04259 L 0.25495 0.03472 C 0.25404 0.03218 0.25144 0.025 0.2504 0.02407 C 0.24909 0.02269 0.2474 0.02315 0.24597 0.02269 C 0.24493 0.02222 0.24388 0.02176 0.24297 0.0213 C 0.24219 0.02083 0.24141 0.02014 0.24063 0.01991 C 0.23842 0.01944 0.2362 0.01921 0.23399 0.01875 C 0.23321 0.01829 0.23243 0.01736 0.23165 0.01736 C 0.22891 0.01736 0.22474 0.01898 0.22188 0.01991 C 0.21303 0.03194 0.22435 0.01782 0.21589 0.02523 C 0.21485 0.02639 0.21394 0.02824 0.2129 0.0294 C 0.21198 0.03032 0.21081 0.03079 0.2099 0.03194 C 0.20274 0.04167 0.21003 0.03333 0.20547 0.04144 C 0.2043 0.04329 0.20287 0.04468 0.2017 0.04676 C 0.20105 0.04769 0.20079 0.04954 0.20013 0.05069 C 0.19948 0.05208 0.19857 0.05324 0.19792 0.05463 C 0.19688 0.05718 0.19493 0.06273 0.19493 0.06273 C 0.19532 0.0787 0.19388 0.09074 0.19792 0.10394 C 0.19844 0.10556 0.19948 0.10648 0.20013 0.1081 C 0.20118 0.11019 0.20196 0.11273 0.20313 0.11458 C 0.20404 0.11597 0.20521 0.1162 0.20612 0.11736 C 0.20704 0.11852 0.20756 0.12014 0.20847 0.1213 C 0.21042 0.12407 0.21446 0.1294 0.21446 0.1294 C 0.21498 0.13148 0.21524 0.13403 0.21589 0.13611 C 0.21654 0.1375 0.21745 0.13866 0.21823 0.14005 C 0.21901 0.14167 0.2198 0.14352 0.22045 0.14537 C 0.22422 0.15602 0.21954 0.14653 0.22422 0.15324 C 0.225 0.15463 0.22553 0.15648 0.22644 0.15741 C 0.22735 0.1581 0.23529 0.15995 0.23542 0.15995 C 0.2392 0.16111 0.2375 0.16111 0.24063 0.16273 C 0.24271 0.16366 0.24467 0.16505 0.24662 0.16528 C 0.26342 0.1669 0.25625 0.16574 0.26849 0.16806 L 0.27513 0.17199 L 0.27748 0.17338 L 0.27969 0.17477 C 0.28047 0.17593 0.28099 0.17778 0.28191 0.1787 C 0.28308 0.17963 0.28438 0.1794 0.28568 0.18009 C 0.28646 0.18032 0.28724 0.18079 0.2879 0.18125 C 0.28868 0.18218 0.28933 0.18333 0.29024 0.18403 C 0.29271 0.18634 0.29701 0.18634 0.29922 0.18657 C 0.30118 0.18819 0.30313 0.18958 0.30521 0.19074 C 0.30612 0.1912 0.30717 0.19167 0.30821 0.19213 C 0.30912 0.19468 0.31055 0.19699 0.3112 0.2 C 0.31224 0.20602 0.31172 0.2037 0.3142 0.21065 C 0.31511 0.21343 0.31537 0.21829 0.31719 0.21875 L 0.3224 0.22014 C 0.32813 0.21875 0.33399 0.21806 0.33972 0.21597 C 0.34375 0.21458 0.34766 0.21157 0.3517 0.20926 C 0.35313 0.20856 0.35482 0.20787 0.35612 0.20671 C 0.36055 0.20278 0.35808 0.20463 0.36368 0.20139 C 0.37292 0.18958 0.36693 0.1963 0.38243 0.18403 L 0.38243 0.18403 C 0.38438 0.18171 0.38633 0.1794 0.38842 0.17731 C 0.39063 0.175 0.39297 0.17292 0.39519 0.1706 C 0.3961 0.16968 0.39727 0.16921 0.39818 0.16806 C 0.40105 0.16435 0.40013 0.16319 0.40274 0.1588 C 0.40326 0.15764 0.40417 0.15694 0.40495 0.15602 C 0.40599 0.15463 0.40691 0.15324 0.40795 0.15208 C 0.40938 0.15023 0.4112 0.14884 0.41237 0.14676 C 0.41342 0.14491 0.41446 0.14329 0.41537 0.14144 C 0.41654 0.13912 0.41732 0.13657 0.41836 0.13472 C 0.42032 0.13125 0.4224 0.12847 0.42448 0.12523 C 0.42618 0.11968 0.42774 0.11366 0.42969 0.1081 C 0.43073 0.10463 0.43243 0.10208 0.43347 0.09861 C 0.4349 0.09352 0.43581 0.08796 0.43711 0.08264 C 0.43776 0.08032 0.43894 0.07847 0.43946 0.07593 C 0.44089 0.06944 0.44323 0.05602 0.44323 0.05602 C 0.44336 0.04931 0.44323 0.04259 0.44388 0.03611 C 0.44428 0.03264 0.44584 0.03009 0.44623 0.02662 C 0.44688 0.01782 0.44662 0.0088 0.44688 0 C 0.44701 -0.00255 0.44805 -0.01782 0.44844 -0.0213 C 0.44909 -0.02662 0.44987 -0.03194 0.45066 -0.03727 C 0.4517 -0.05463 0.45118 -0.04792 0.45365 -0.06944 C 0.45534 -0.08333 0.45326 -0.06319 0.45586 -0.08403 C 0.45651 -0.08889 0.45665 -0.09398 0.45743 -0.09861 C 0.45782 -0.10093 0.46068 -0.10926 0.4612 -0.11065 C 0.46237 -0.12569 0.46133 -0.11481 0.46263 -0.12546 C 0.46368 -0.13333 0.46407 -0.14167 0.46563 -0.14931 C 0.46667 -0.15394 0.46901 -0.15718 0.47019 -0.16134 C 0.47071 -0.16319 0.47123 -0.16481 0.47162 -0.16667 C 0.47227 -0.16898 0.47253 -0.1713 0.47318 -0.17338 C 0.47396 -0.17569 0.47513 -0.17778 0.47618 -0.18009 C 0.47644 -0.18148 0.47657 -0.18287 0.47696 -0.18403 C 0.47787 -0.18773 0.4793 -0.19097 0.47995 -0.19468 C 0.48373 -0.21806 0.47761 -0.19769 0.48295 -0.21343 C 0.48321 -0.21505 0.48347 -0.2169 0.48373 -0.21875 C 0.48399 -0.22083 0.48399 -0.22315 0.48438 -0.22546 C 0.48516 -0.2287 0.48646 -0.23056 0.48816 -0.23194 C 0.48894 -0.23264 0.48972 -0.23287 0.49037 -0.23333 C 0.49141 -0.23426 0.49245 -0.23519 0.49336 -0.23611 C 0.49701 -0.23889 0.49675 -0.23843 0.50013 -0.24005 C 0.50118 -0.24144 0.50196 -0.24329 0.50313 -0.24398 C 0.50508 -0.24537 0.50717 -0.24606 0.50912 -0.24676 C 0.51758 -0.24931 0.51211 -0.24792 0.52566 -0.24931 C 0.53204 -0.25324 0.52956 -0.25208 0.54219 -0.25208 C 0.54258 -0.25208 0.54167 -0.25116 0.54141 -0.25069 L 0.54141 -0.25069 " pathEditMode="relative" ptsTypes="AAAAAAAAAAAAAAAAAAAAAAAAAAAAAAAAAAAAAAAAAAAAAAAAAAAAAAAAAAAAAAAAAAAAAAAAAAAAAAAAAAAAAAAAAAAAAA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92 -0.00347 0.00144 -0.00764 0.003 -0.01065 C 0.00378 -0.0125 0.0056 -0.01204 0.00665 -0.01343 C 0.00756 -0.01435 0.00808 -0.0162 0.00899 -0.01736 C 0.01485 -0.02639 0.0155 -0.02708 0.02019 -0.03333 C 0.02123 -0.03472 0.02201 -0.03657 0.02318 -0.03727 C 0.02813 -0.04097 0.02566 -0.03958 0.03073 -0.04144 C 0.03138 -0.04259 0.03204 -0.04444 0.03295 -0.04537 C 0.03412 -0.04653 0.03542 -0.04722 0.03672 -0.04792 C 0.03842 -0.04907 0.04336 -0.05185 0.04415 -0.05208 C 0.04636 -0.05278 0.0487 -0.05278 0.05092 -0.05324 C 0.06381 -0.05625 0.04727 -0.05394 0.07188 -0.05602 C 0.08282 -0.05208 0.07045 -0.05625 0.09519 -0.05324 C 0.09649 -0.05324 0.10053 -0.05139 0.10196 -0.05069 C 0.10586 -0.04375 0.10222 -0.04907 0.10795 -0.04398 C 0.10925 -0.04282 0.11042 -0.0412 0.11172 -0.04005 C 0.11316 -0.03866 0.11472 -0.03727 0.11615 -0.03611 C 0.11667 -0.03472 0.11706 -0.0331 0.11771 -0.03194 C 0.11875 -0.03032 0.12019 -0.0294 0.12149 -0.02801 C 0.12214 -0.02708 0.12305 -0.02639 0.1237 -0.02523 C 0.1293 -0.0169 0.12175 -0.02569 0.12969 -0.01736 C 0.13047 -0.01551 0.13138 -0.01389 0.13191 -0.01204 C 0.13243 -0.01042 0.13204 -0.0081 0.13269 -0.00671 C 0.13386 -0.00347 0.13568 -0.00139 0.13724 0.00139 L 0.13946 0.00532 C 0.13998 0.00764 0.14011 0.01019 0.14089 0.01204 C 0.14167 0.01366 0.14323 0.01412 0.14388 0.01597 C 0.1448 0.01829 0.14454 0.02176 0.14545 0.02407 C 0.14818 0.03056 0.14662 0.02801 0.14987 0.03194 C 0.15092 0.03472 0.15235 0.03704 0.153 0.04005 C 0.15339 0.04259 0.153 0.04676 0.15443 0.04792 L 0.15743 0.05069 C 0.15795 0.05255 0.15821 0.0544 0.15899 0.05602 C 0.15951 0.05718 0.16068 0.05741 0.1612 0.05856 C 0.16172 0.05972 0.16146 0.06157 0.16198 0.06273 C 0.16303 0.06505 0.1668 0.06713 0.16797 0.06806 C 0.16849 0.06968 0.16875 0.07176 0.16941 0.07338 C 0.17006 0.07454 0.17097 0.075 0.17162 0.07593 C 0.17253 0.07731 0.17305 0.0787 0.17396 0.08009 C 0.17592 0.08287 0.17839 0.08449 0.17995 0.08796 C 0.18073 0.08981 0.18125 0.0919 0.18217 0.09329 C 0.18308 0.09468 0.18425 0.09491 0.18516 0.09606 C 0.1862 0.09722 0.18724 0.09861 0.18816 0.1 C 0.19323 0.10764 0.18776 0.10069 0.19271 0.10671 C 0.19375 0.10972 0.19467 0.11273 0.19649 0.11458 C 0.19714 0.11551 0.19792 0.11551 0.1987 0.11597 C 0.19974 0.1169 0.20079 0.11759 0.2017 0.11875 C 0.20274 0.11991 0.20365 0.12153 0.20469 0.12269 C 0.20717 0.12546 0.20925 0.12639 0.21224 0.12801 C 0.2211 0.13981 0.20977 0.12593 0.21823 0.13333 C 0.22852 0.14259 0.21875 0.13634 0.22487 0.14005 C 0.22513 0.14144 0.225 0.14306 0.22566 0.14398 C 0.22644 0.14514 0.22774 0.14491 0.22865 0.14537 C 0.23542 0.14884 0.22357 0.14398 0.23698 0.14792 C 0.2379 0.14838 0.23894 0.14884 0.23998 0.14931 C 0.24115 0.14977 0.24245 0.15023 0.24362 0.15069 C 0.24597 0.15347 0.24623 0.15394 0.24896 0.15602 C 0.24961 0.15648 0.2504 0.15694 0.25118 0.15741 L 0.26849 0.15602 C 0.27123 0.15579 0.27396 0.15602 0.2767 0.15463 C 0.27774 0.15417 0.27813 0.15185 0.27891 0.15069 C 0.27956 0.14977 0.28047 0.14884 0.28112 0.14792 C 0.28269 0.13681 0.28086 0.14792 0.28347 0.13866 C 0.28659 0.12755 0.28138 0.14213 0.28568 0.13079 C 0.28555 0.125 0.28568 0.10278 0.28412 0.0919 C 0.28386 0.08935 0.28321 0.08657 0.28269 0.08403 C 0.28243 0.08264 0.28243 0.08125 0.28191 0.08009 C 0.28099 0.07731 0.27956 0.075 0.27891 0.07199 C 0.27865 0.0706 0.27878 0.06898 0.27813 0.06806 C 0.27644 0.06528 0.27214 0.06134 0.27214 0.06134 C 0.27162 0.05995 0.27149 0.0581 0.27071 0.05741 C 0.26954 0.05625 0.2681 0.05671 0.26693 0.05602 C 0.26615 0.05532 0.26537 0.05417 0.26472 0.05324 C 0.2642 0.05208 0.26381 0.05046 0.26316 0.04931 C 0.26224 0.04769 0.25925 0.04421 0.25795 0.04259 L 0.25495 0.03472 C 0.25404 0.03218 0.25144 0.025 0.2504 0.02407 C 0.24909 0.02269 0.2474 0.02315 0.24597 0.02269 C 0.24493 0.02222 0.24388 0.02176 0.24297 0.0213 C 0.24219 0.02083 0.24141 0.02014 0.24063 0.01991 C 0.23842 0.01944 0.2362 0.01921 0.23399 0.01875 C 0.23321 0.01829 0.23243 0.01736 0.23165 0.01736 C 0.22891 0.01736 0.22474 0.01898 0.22188 0.01991 C 0.21303 0.03194 0.22435 0.01782 0.21589 0.02523 C 0.21485 0.02639 0.21394 0.02824 0.2129 0.0294 C 0.21198 0.03032 0.21081 0.03079 0.2099 0.03194 C 0.20274 0.04167 0.21003 0.03333 0.20547 0.04144 C 0.2043 0.04329 0.20287 0.04468 0.2017 0.04676 C 0.20105 0.04769 0.20079 0.04954 0.20013 0.05069 C 0.19948 0.05208 0.19857 0.05324 0.19792 0.05463 C 0.19688 0.05718 0.19493 0.06273 0.19493 0.06273 C 0.19532 0.0787 0.19388 0.09074 0.19792 0.10394 C 0.19844 0.10556 0.19948 0.10648 0.20013 0.1081 C 0.20118 0.11019 0.20196 0.11273 0.20313 0.11458 C 0.20404 0.11597 0.20521 0.1162 0.20612 0.11736 C 0.20704 0.11852 0.20756 0.12014 0.20847 0.1213 C 0.21042 0.12407 0.21446 0.1294 0.21446 0.1294 C 0.21498 0.13148 0.21524 0.13403 0.21589 0.13611 C 0.21654 0.1375 0.21745 0.13866 0.21823 0.14005 C 0.21901 0.14167 0.2198 0.14352 0.22045 0.14537 C 0.22422 0.15602 0.21954 0.14653 0.22422 0.15324 C 0.225 0.15463 0.22553 0.15648 0.22644 0.15741 C 0.22735 0.1581 0.23529 0.15995 0.23542 0.15995 C 0.2392 0.16111 0.2375 0.16111 0.24063 0.16273 C 0.24271 0.16366 0.24467 0.16505 0.24662 0.16528 C 0.26342 0.1669 0.25625 0.16574 0.26849 0.16806 L 0.27513 0.17199 L 0.27748 0.17338 L 0.27969 0.17477 C 0.28047 0.17593 0.28099 0.17778 0.28191 0.1787 C 0.28308 0.17963 0.28438 0.1794 0.28568 0.18009 C 0.28646 0.18032 0.28724 0.18079 0.2879 0.18125 C 0.28868 0.18218 0.28933 0.18333 0.29024 0.18403 C 0.29271 0.18634 0.29701 0.18634 0.29922 0.18657 C 0.30118 0.18819 0.30313 0.18958 0.30521 0.19074 C 0.30612 0.1912 0.30717 0.19167 0.30821 0.19213 C 0.30912 0.19468 0.31055 0.19699 0.3112 0.2 C 0.31224 0.20602 0.31172 0.2037 0.3142 0.21065 C 0.31511 0.21343 0.31537 0.21829 0.31719 0.21875 L 0.3224 0.22014 C 0.32813 0.21875 0.33399 0.21806 0.33972 0.21597 C 0.34375 0.21458 0.34766 0.21157 0.3517 0.20926 C 0.35313 0.20856 0.35482 0.20787 0.35612 0.20671 C 0.36055 0.20278 0.35808 0.20463 0.36368 0.20139 C 0.37292 0.18958 0.36693 0.1963 0.38243 0.18403 L 0.38243 0.18403 C 0.38438 0.18171 0.38633 0.1794 0.38842 0.17731 C 0.39063 0.175 0.39297 0.17292 0.39519 0.1706 C 0.3961 0.16968 0.39727 0.16921 0.39818 0.16806 C 0.40105 0.16435 0.40013 0.16319 0.40274 0.1588 C 0.40326 0.15764 0.40417 0.15694 0.40495 0.15602 C 0.40599 0.15463 0.40691 0.15324 0.40795 0.15208 C 0.40938 0.15023 0.4112 0.14884 0.41237 0.14676 C 0.41342 0.14491 0.41446 0.14329 0.41537 0.14144 C 0.41654 0.13912 0.41732 0.13657 0.41836 0.13472 C 0.42032 0.13125 0.4224 0.12847 0.42448 0.12523 C 0.42618 0.11968 0.42774 0.11366 0.42969 0.1081 C 0.43073 0.10463 0.43243 0.10208 0.43347 0.09861 C 0.4349 0.09352 0.43581 0.08796 0.43711 0.08264 C 0.43776 0.08032 0.43894 0.07847 0.43946 0.07593 C 0.44089 0.06944 0.44323 0.05602 0.44323 0.05602 C 0.44336 0.04931 0.44323 0.04259 0.44388 0.03611 C 0.44428 0.03264 0.44584 0.03009 0.44623 0.02662 C 0.44688 0.01782 0.44662 0.0088 0.44688 0 C 0.44701 -0.00255 0.44805 -0.01782 0.44844 -0.0213 C 0.44909 -0.02662 0.44987 -0.03194 0.45066 -0.03727 C 0.4517 -0.05463 0.45118 -0.04792 0.45365 -0.06944 C 0.45534 -0.08333 0.45326 -0.06319 0.45586 -0.08403 C 0.45651 -0.08889 0.45665 -0.09398 0.45743 -0.09861 C 0.45782 -0.10093 0.46068 -0.10926 0.4612 -0.11065 C 0.46237 -0.12569 0.46133 -0.11481 0.46263 -0.12546 C 0.46368 -0.13333 0.46407 -0.14167 0.46563 -0.14931 C 0.46667 -0.15394 0.46901 -0.15718 0.47019 -0.16134 C 0.47071 -0.16319 0.47123 -0.16481 0.47162 -0.16667 C 0.47227 -0.16898 0.47253 -0.1713 0.47318 -0.17338 C 0.47396 -0.17569 0.47513 -0.17778 0.47618 -0.18009 C 0.47644 -0.18148 0.47657 -0.18287 0.47696 -0.18403 C 0.47787 -0.18773 0.4793 -0.19097 0.47995 -0.19468 C 0.48373 -0.21806 0.47761 -0.19769 0.48295 -0.21343 C 0.48321 -0.21505 0.48347 -0.2169 0.48373 -0.21875 C 0.48399 -0.22083 0.48399 -0.22315 0.48438 -0.22546 C 0.48516 -0.2287 0.48646 -0.23056 0.48816 -0.23194 C 0.48894 -0.23264 0.48972 -0.23287 0.49037 -0.23333 C 0.49141 -0.23426 0.49245 -0.23519 0.49336 -0.23611 C 0.49701 -0.23889 0.49675 -0.23843 0.50013 -0.24005 C 0.50118 -0.24144 0.50196 -0.24329 0.50313 -0.24398 C 0.50508 -0.24537 0.50717 -0.24606 0.50912 -0.24676 C 0.51758 -0.24931 0.51211 -0.24792 0.52566 -0.24931 C 0.53204 -0.25324 0.52956 -0.25208 0.54219 -0.25208 C 0.54258 -0.25208 0.54167 -0.25116 0.54141 -0.25069 L 0.54141 -0.25069 " pathEditMode="relative" ptsTypes="AAAAAAAAAAAAAAAAAAAAAAAAAAAAAAAAAAAAAAAAAAAAAAAAAAAAAAAAAAAAAAAAAAAAAAAAAAAAAAAAAAAAAAAAAAAAAAAAAAAAAAAAAAAAAAAAAAA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14 -0.00115 L -0.02214 -0.00115 C -0.02201 -0.00046 -0.02019 0.01112 -0.01849 0.01343 C -0.01784 0.01436 -0.01693 0.01436 -0.01615 0.01482 C -0.0155 0.01621 -0.01498 0.01806 -0.01394 0.01875 C -0.01211 0.01991 -0.0099 0.01945 -0.00795 0.02014 C -0.0069 0.02038 -0.00599 0.02107 -0.00495 0.02153 C -0.00248 0.022 3.33333E-6 0.02223 0.0026 0.02269 C 0.00625 0.02223 0.01002 0.02246 0.0138 0.02153 C 0.01536 0.02107 0.01679 0.01945 0.01823 0.01875 C 0.02005 0.01806 0.02174 0.01783 0.02356 0.01737 C 0.02448 0.01644 0.02552 0.01551 0.02656 0.01482 C 0.02747 0.01413 0.02851 0.01389 0.02955 0.01343 C 0.03476 0.01088 0.02812 0.01297 0.03698 0.01065 C 0.0375 0.0095 0.03828 0.00834 0.03854 0.00672 C 0.03893 0.00463 0.03854 0.00209 0.03932 -4.81481E-6 C 0.03971 -0.00115 0.04075 -0.00069 0.04153 -0.00115 C 0.04231 -0.00254 0.0431 -0.0037 0.04375 -0.00532 C 0.0444 -0.00648 0.04466 -0.0081 0.04531 -0.00925 C 0.04622 -0.01087 0.04739 -0.01157 0.0483 -0.01319 C 0.04922 -0.01481 0.04974 -0.01689 0.05052 -0.01851 C 0.05247 -0.02268 0.05273 -0.02245 0.05507 -0.02523 C 0.05599 -0.028 0.05638 -0.03217 0.05807 -0.03333 C 0.06119 -0.03518 0.05963 -0.03379 0.0625 -0.03726 C 0.06302 -0.03912 0.06354 -0.04074 0.06406 -0.04259 C 0.06432 -0.04398 0.06432 -0.04537 0.06484 -0.04652 C 0.06536 -0.04791 0.06627 -0.04837 0.06705 -0.0493 C 0.06731 -0.05069 0.06744 -0.05185 0.06784 -0.05324 C 0.06823 -0.05509 0.06888 -0.05671 0.06927 -0.05856 C 0.0707 -0.06527 0.06901 -0.06342 0.07226 -0.06921 C 0.07291 -0.07037 0.07396 -0.07083 0.07448 -0.07199 C 0.07864 -0.07939 0.07448 -0.07615 0.07981 -0.07847 C 0.0806 -0.07939 0.08125 -0.08055 0.08203 -0.08125 C 0.08346 -0.0824 0.08515 -0.0824 0.08659 -0.08402 C 0.08724 -0.08472 0.08789 -0.08611 0.0888 -0.08657 C 0.08997 -0.08726 0.09127 -0.08726 0.09257 -0.08796 C 0.09336 -0.08819 0.09401 -0.08888 0.09479 -0.08935 C 0.0957 -0.08912 0.10898 -0.08796 0.11198 -0.08657 C 0.11315 -0.08611 0.11393 -0.08425 0.11497 -0.08402 C 0.11797 -0.08287 0.12096 -0.0831 0.12409 -0.08263 C 0.125 -0.08171 0.12604 -0.08101 0.12708 -0.07986 C 0.12851 -0.07847 0.13099 -0.075 0.13229 -0.07314 C 0.13281 -0.06898 0.13294 -0.06782 0.13372 -0.06388 C 0.13424 -0.06157 0.13463 -0.05925 0.13528 -0.05717 C 0.13593 -0.05532 0.13672 -0.0537 0.1375 -0.05185 C 0.13776 -0.0493 0.13776 -0.04652 0.13828 -0.04398 C 0.1388 -0.04189 0.13984 -0.04027 0.14049 -0.03865 C 0.14492 -0.02754 0.13802 -0.04351 0.14505 -0.02916 C 0.14583 -0.02754 0.14648 -0.02569 0.14726 -0.02384 C 0.14778 -0.02268 0.14817 -0.02106 0.14882 -0.0199 C 0.14935 -0.01875 0.15026 -0.01805 0.15104 -0.01712 C 0.15156 -0.01597 0.15208 -0.01458 0.15247 -0.01319 C 0.15286 -0.01203 0.15286 -0.01041 0.15325 -0.00925 C 0.1539 -0.00763 0.15481 -0.00671 0.15547 -0.00532 C 0.15638 -0.00347 0.15703 -0.00162 0.15781 -4.81481E-6 C 0.15911 0.01505 0.15742 0.00278 0.16002 0.01204 C 0.1625 0.02107 0.15989 0.0169 0.1638 0.02153 C 0.16458 0.02362 0.16653 0.02917 0.16757 0.03079 C 0.1681 0.03195 0.16901 0.03241 0.16979 0.03334 C 0.17083 0.03473 0.17187 0.03588 0.17278 0.0375 C 0.17356 0.03866 0.17409 0.04051 0.175 0.04144 C 0.17643 0.04283 0.17812 0.04283 0.17955 0.04399 C 0.18268 0.04676 0.18333 0.04769 0.18698 0.04954 C 0.18854 0.05 0.18997 0.05024 0.19153 0.0507 C 0.19271 0.05255 0.19388 0.05463 0.19531 0.05602 C 0.19622 0.05695 0.19726 0.05672 0.1983 0.05741 C 0.19935 0.05811 0.20026 0.05926 0.2013 0.06019 C 0.21172 0.05973 0.22226 0.05996 0.23281 0.0588 C 0.23385 0.05857 0.23502 0.05741 0.2358 0.05602 C 0.23815 0.05186 0.23763 0.05 0.2388 0.04538 C 0.23919 0.04352 0.23971 0.0419 0.24023 0.04005 C 0.24284 0.03241 0.24297 0.03311 0.24557 0.02686 C 0.24609 0.02547 0.24661 0.02431 0.247 0.02269 C 0.24791 0.01899 0.24856 0.01482 0.24922 0.01065 L 0.25 0.00672 C 0.24974 -0.00879 0.25039 -0.02592 0.24778 -0.0412 C 0.24726 -0.04398 0.24726 -0.04699 0.24622 -0.0493 L 0.24401 -0.05462 C 0.24284 -0.06111 0.24284 -0.0625 0.24101 -0.06782 C 0.24062 -0.06921 0.23997 -0.07037 0.23945 -0.07199 C 0.23919 -0.07314 0.23919 -0.07476 0.2388 -0.07592 C 0.23763 -0.07893 0.23593 -0.08055 0.23424 -0.08263 C 0.23294 -0.09236 0.23476 -0.08449 0.23125 -0.0905 C 0.23007 -0.09259 0.22942 -0.09513 0.22825 -0.09722 C 0.2276 -0.09837 0.22669 -0.09907 0.22604 -0.1 C 0.225 -0.10115 0.22409 -0.10277 0.22304 -0.10393 C 0.22226 -0.10462 0.22148 -0.10462 0.2207 -0.10532 C 0.21992 -0.10601 0.21927 -0.10717 0.21849 -0.10787 C 0.21784 -0.10856 0.21692 -0.10879 0.21627 -0.10925 C 0.21523 -0.10995 0.21432 -0.11111 0.21328 -0.1118 C 0.20924 -0.11064 0.20507 -0.11041 0.2013 -0.10787 C 0.19987 -0.10717 0.19948 -0.1037 0.1983 -0.10254 C 0.19622 -0.10069 0.19349 -0.10069 0.19153 -0.09861 C 0.18333 -0.08981 0.19114 -0.09745 0.18554 -0.09328 C 0.1845 -0.09236 0.18359 -0.0912 0.18255 -0.0905 C 0.18125 -0.08981 0.18007 -0.08958 0.17877 -0.08935 C 0.17799 -0.0875 0.17734 -0.08541 0.17656 -0.08402 C 0.17565 -0.0824 0.17435 -0.08171 0.17356 -0.07986 C 0.17304 -0.07893 0.17304 -0.07708 0.17278 -0.07592 C 0.17187 -0.07222 0.17083 -0.06875 0.16979 -0.06527 L 0.16979 -0.06527 C 0.16797 -0.06203 0.16653 -0.05833 0.16458 -0.05601 C 0.1638 -0.05509 0.16289 -0.05439 0.16224 -0.05324 C 0.16067 -0.05069 0.1595 -0.04745 0.15781 -0.04513 C 0.15677 -0.04398 0.1556 -0.04282 0.15481 -0.0412 C 0.15208 -0.03564 0.15208 -0.03472 0.15104 -0.02916 C 0.15156 -0.02384 0.15195 -0.01851 0.15247 -0.01319 C 0.15273 -0.0118 0.15286 -0.01041 0.15325 -0.00925 C 0.15521 -0.00208 0.15429 -0.0081 0.15703 -0.00115 C 0.15768 0.00047 0.15794 0.00232 0.15846 0.00417 C 0.15924 0.00602 0.16002 0.00764 0.1608 0.0095 C 0.16106 0.01112 0.16093 0.01343 0.16146 0.01482 C 0.16198 0.01575 0.16315 0.01528 0.1638 0.01621 C 0.1694 0.02269 0.16289 0.01829 0.16823 0.02153 C 0.17487 0.03311 0.17109 0.02963 0.17877 0.03334 C 0.17929 0.03473 0.17942 0.03658 0.18021 0.0375 C 0.18229 0.03936 0.18489 0.03959 0.18698 0.04144 C 0.18802 0.04237 0.18893 0.04329 0.18997 0.04399 C 0.19101 0.04468 0.19205 0.04468 0.19297 0.04538 C 0.19505 0.047 0.197 0.04931 0.19896 0.0507 C 0.20026 0.05163 0.20156 0.05232 0.20273 0.05348 C 0.20351 0.05417 0.20416 0.05556 0.20507 0.05602 C 0.20716 0.05764 0.20976 0.05788 0.21172 0.06019 C 0.2125 0.06088 0.21315 0.06227 0.21406 0.06274 C 0.21549 0.06366 0.21705 0.06366 0.21849 0.06413 C 0.21979 0.06459 0.22096 0.06505 0.22226 0.06551 C 0.22578 0.06644 0.22929 0.0669 0.23281 0.06806 C 0.23567 0.06922 0.23984 0.07061 0.24244 0.072 L 0.247 0.07477 C 0.24778 0.07524 0.24843 0.07593 0.24922 0.07616 L 0.25677 0.07755 C 0.25885 0.07871 0.25963 0.07917 0.26198 0.0801 C 0.26354 0.08056 0.26497 0.08102 0.26653 0.08149 C 0.26992 0.0875 0.26771 0.08473 0.2733 0.0882 L 0.27552 0.08936 L 0.27773 0.09075 C 0.27851 0.0926 0.27955 0.09399 0.27994 0.09607 C 0.28047 0.09815 0.27968 0.10139 0.28073 0.10278 C 0.28476 0.10811 0.28984 0.11042 0.29427 0.11482 C 0.29609 0.11667 0.29752 0.11968 0.29948 0.12153 C 0.30586 0.12709 0.31771 0.13102 0.32343 0.13334 C 0.32968 0.13913 0.33802 0.14075 0.34218 0.1507 L 0.35195 0.17338 C 0.35312 0.17894 0.35481 0.18889 0.35729 0.19352 C 0.3595 0.19792 0.36132 0.19862 0.36393 0.2 C 0.36445 0.20139 0.36484 0.20301 0.36549 0.20417 C 0.37096 0.21181 0.3638 0.19422 0.3707 0.21088 C 0.37135 0.21227 0.37161 0.21436 0.37226 0.21621 C 0.37317 0.21852 0.37422 0.22061 0.37526 0.22269 C 0.37552 0.22408 0.37565 0.22547 0.37604 0.22686 C 0.37669 0.2294 0.3776 0.23195 0.37825 0.23473 C 0.37877 0.23727 0.38034 0.24931 0.38125 0.25209 C 0.38177 0.25371 0.38268 0.25487 0.38346 0.25602 C 0.38424 0.25926 0.38515 0.26227 0.38567 0.26551 C 0.38685 0.272 0.38554 0.27315 0.38802 0.27755 C 0.38867 0.27848 0.38945 0.2794 0.39023 0.2801 C 0.39271 0.28241 0.39505 0.28519 0.39778 0.28681 C 0.4 0.2882 0.40221 0.28959 0.40442 0.29075 C 0.40547 0.29144 0.40651 0.29167 0.40742 0.29213 C 0.40924 0.29306 0.41093 0.29399 0.41276 0.29468 C 0.41367 0.29653 0.41445 0.29908 0.41575 0.30024 C 0.41757 0.30186 0.41979 0.30186 0.42174 0.30278 C 0.42565 0.30463 0.42226 0.30371 0.42695 0.30556 C 0.42851 0.30602 0.42994 0.30625 0.43151 0.30672 C 0.43268 0.30764 0.43398 0.30857 0.43528 0.3095 C 0.43672 0.31065 0.43815 0.31227 0.43971 0.31343 C 0.4414 0.31459 0.44323 0.31528 0.44492 0.31621 C 0.44713 0.31713 0.45117 0.31829 0.45325 0.31875 C 0.45416 0.31968 0.45521 0.32084 0.45625 0.32153 C 0.45885 0.32292 0.46002 0.32223 0.46224 0.32408 C 0.46302 0.32477 0.46367 0.32616 0.46445 0.32686 C 0.46888 0.33033 0.47057 0.32987 0.47578 0.33079 C 0.47643 0.33125 0.47721 0.33172 0.47799 0.33218 C 0.48007 0.33311 0.48424 0.33426 0.48619 0.33473 C 0.49609 0.34167 0.48502 0.33288 0.49218 0.34144 C 0.49284 0.34213 0.49375 0.34213 0.49453 0.34283 C 0.49896 0.34723 0.49869 0.34838 0.50273 0.35348 C 0.50416 0.35533 0.50547 0.35788 0.50716 0.3588 C 0.50976 0.36042 0.50885 0.35903 0.51028 0.36158 L 0.51028 0.36158 L 0.51028 0.36158 " pathEditMode="relative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43 -0.00394 0.00287 -0.00811 0.00443 -0.01181 C 0.00807 -0.02061 0.00508 -0.01181 0.00899 -0.01852 C 0.01328 -0.02616 0.01055 -0.02477 0.01563 -0.03195 C 0.01654 -0.03311 0.01771 -0.03334 0.01862 -0.03449 C 0.02031 -0.03658 0.02175 -0.03889 0.02318 -0.04121 C 0.02682 -0.04699 0.025 -0.04561 0.02839 -0.04931 C 0.02943 -0.05024 0.03477 -0.05579 0.03672 -0.05718 C 0.03815 -0.05834 0.03984 -0.05834 0.04115 -0.05996 C 0.04193 -0.06065 0.04271 -0.06158 0.04349 -0.0625 C 0.0457 -0.06528 0.04675 -0.0676 0.04948 -0.06922 C 0.05065 -0.06991 0.05195 -0.07014 0.05313 -0.07061 C 0.05521 -0.07223 0.05703 -0.07454 0.05912 -0.07593 C 0.0599 -0.07639 0.06068 -0.07662 0.06146 -0.07709 C 0.0625 -0.07801 0.06341 -0.07894 0.06445 -0.07987 C 0.06537 -0.08056 0.06901 -0.08334 0.07044 -0.0838 C 0.07162 -0.08449 0.07292 -0.08473 0.07422 -0.08519 C 0.07643 -0.08473 0.07865 -0.08473 0.08086 -0.0838 C 0.08997 -0.08033 0.0806 -0.08264 0.08698 -0.07848 C 0.0888 -0.07732 0.09089 -0.07686 0.09297 -0.07593 C 0.09375 -0.07547 0.0944 -0.07477 0.09518 -0.07454 C 0.09662 -0.07385 0.09818 -0.07385 0.09961 -0.07315 C 0.10039 -0.07292 0.10117 -0.07223 0.10195 -0.07176 C 0.10508 -0.07084 0.10859 -0.07084 0.11172 -0.06922 C 0.11302 -0.06852 0.11406 -0.06713 0.11537 -0.06644 C 0.1181 -0.06528 0.12552 -0.06412 0.12747 -0.06389 C 0.13438 -0.06088 0.12578 -0.06482 0.1349 -0.05996 C 0.13594 -0.05926 0.13698 -0.05903 0.13789 -0.05857 C 0.14232 -0.05255 0.13984 -0.05579 0.14544 -0.04931 L 0.14766 -0.04653 C 0.15039 -0.03681 0.14766 -0.04537 0.15287 -0.03449 C 0.15352 -0.03334 0.15378 -0.03172 0.15443 -0.03056 C 0.15534 -0.02871 0.15651 -0.02709 0.15742 -0.02524 C 0.15833 -0.02315 0.15872 -0.02061 0.15964 -0.01852 C 0.16107 -0.01574 0.16263 -0.0132 0.16419 -0.01065 C 0.16497 -0.00926 0.16589 -0.00834 0.16641 -0.00649 C 0.16745 -0.00278 0.1681 -0.00116 0.16862 0.00277 C 0.16901 0.00486 0.16914 0.00717 0.1694 0.00949 C 0.16966 0.01111 0.17005 0.01296 0.17018 0.01481 C 0.17136 0.02801 0.16966 0.02199 0.1724 0.02939 C 0.17279 0.03379 0.17409 0.04838 0.17461 0.05069 C 0.17513 0.05301 0.17539 0.05555 0.17617 0.0574 C 0.17747 0.06041 0.17943 0.06226 0.1806 0.06551 C 0.18112 0.06666 0.18151 0.06828 0.18216 0.06944 C 0.18346 0.07152 0.18529 0.07268 0.18672 0.07476 C 0.18789 0.07662 0.18841 0.07963 0.18971 0.08148 C 0.19076 0.08287 0.19219 0.0831 0.19336 0.08402 C 0.19427 0.08472 0.19492 0.08588 0.1957 0.0868 C 0.19636 0.08888 0.19675 0.09189 0.19792 0.09328 C 0.19922 0.09513 0.20104 0.09467 0.20234 0.09606 C 0.20365 0.09745 0.20495 0.09838 0.20612 0.1 C 0.20729 0.10162 0.20794 0.10393 0.20912 0.10532 C 0.20977 0.10625 0.21393 0.10787 0.21445 0.1081 C 0.2155 0.10879 0.21641 0.10995 0.21745 0.11064 C 0.22253 0.11412 0.21849 0.11018 0.22266 0.11342 C 0.2237 0.11412 0.22461 0.11551 0.22565 0.11597 C 0.22813 0.11736 0.2306 0.11782 0.2332 0.11875 C 0.23555 0.11805 0.24063 0.11736 0.24284 0.11481 C 0.2444 0.11296 0.24609 0.11157 0.2474 0.10949 C 0.2487 0.10717 0.25 0.10509 0.25117 0.10277 C 0.25169 0.10162 0.25195 0.09976 0.25261 0.09861 C 0.25352 0.09722 0.25469 0.09606 0.2556 0.09467 C 0.25638 0.09259 0.25703 0.09004 0.25794 0.08796 C 0.26315 0.07569 0.25664 0.09791 0.26393 0.07338 C 0.26511 0.06944 0.26589 0.06527 0.26693 0.06134 C 0.26732 0.05949 0.26784 0.05787 0.26836 0.05601 C 0.26888 0.05463 0.26953 0.05347 0.26992 0.05208 C 0.27409 0.03634 0.27331 0.03888 0.27513 0.02407 C 0.27487 0.01041 0.275 -0.00348 0.27435 -0.01713 C 0.27396 -0.0257 0.2737 -0.02477 0.2707 -0.02662 C 0.26992 -0.02871 0.2694 -0.03125 0.26836 -0.03311 C 0.2638 -0.0426 0.26693 -0.03125 0.26237 -0.0426 C 0.25599 -0.05857 0.26367 -0.04445 0.25794 -0.05463 C 0.25742 -0.05672 0.25716 -0.05926 0.25638 -0.06112 C 0.25495 -0.06505 0.25313 -0.06667 0.25117 -0.06922 C 0.25065 -0.07061 0.25026 -0.07199 0.24961 -0.07315 C 0.24805 -0.07593 0.24557 -0.07709 0.24362 -0.07848 C 0.24258 -0.0794 0.24167 -0.08033 0.24063 -0.08125 C 0.23997 -0.08172 0.23919 -0.08241 0.23841 -0.08241 C 0.22917 -0.08334 0.21992 -0.08334 0.21068 -0.0838 C 0.20846 -0.08426 0.20612 -0.08449 0.20391 -0.08519 C 0.20287 -0.08542 0.20195 -0.08612 0.20091 -0.08658 C 0.19961 -0.08704 0.19844 -0.0875 0.19714 -0.08774 C 0.19544 -0.08774 0.18776 -0.0882 0.18438 -0.08519 C 0.18307 -0.08403 0.1819 -0.08241 0.1806 -0.08125 C 0.17787 -0.07454 0.178 -0.07454 0.17396 -0.06783 C 0.17305 -0.06644 0.17188 -0.06528 0.17096 -0.06389 C 0.17044 -0.06204 0.17018 -0.05996 0.1694 -0.05857 C 0.16888 -0.05741 0.16784 -0.05672 0.16719 -0.05579 C 0.16615 -0.05463 0.16511 -0.05324 0.16419 -0.05186 C 0.16237 -0.03889 0.16497 -0.05487 0.1612 -0.04121 C 0.16042 -0.03866 0.15964 -0.03311 0.15964 -0.03311 C 0.1599 -0.02616 0.15951 -0.01875 0.16042 -0.01181 C 0.16081 -0.00949 0.16263 -0.0088 0.16341 -0.00649 C 0.16393 -0.0051 0.16393 -0.00301 0.16419 -0.00116 C 0.16432 0.00023 0.16458 0.00162 0.16497 0.00277 C 0.16537 0.00416 0.16602 0.00532 0.16641 0.00671 C 0.16927 0.01574 0.16641 0.00879 0.17018 0.01875 C 0.17083 0.0206 0.17175 0.02222 0.1724 0.02407 C 0.17305 0.02569 0.17331 0.02777 0.17396 0.02939 C 0.17539 0.03356 0.17721 0.03703 0.17839 0.04143 C 0.17917 0.04398 0.17969 0.04699 0.1806 0.0493 C 0.18138 0.05115 0.18268 0.05208 0.18372 0.05347 C 0.18438 0.0574 0.18438 0.06203 0.18594 0.06551 C 0.18763 0.06921 0.19271 0.07338 0.19271 0.07338 C 0.1957 0.08148 0.19245 0.07384 0.1987 0.08263 C 0.19974 0.08426 0.20052 0.08657 0.20169 0.08796 C 0.203 0.08981 0.20469 0.09051 0.20612 0.09213 C 0.20768 0.09375 0.20899 0.09629 0.21068 0.09745 C 0.21146 0.09791 0.21224 0.09814 0.21289 0.09861 C 0.21979 0.10486 0.20833 0.09745 0.21966 0.10532 C 0.22188 0.10694 0.22695 0.10763 0.22865 0.1081 C 0.23763 0.11458 0.22669 0.10717 0.23685 0.11203 C 0.24987 0.11828 0.23789 0.11458 0.24896 0.11736 C 0.25013 0.11828 0.2513 0.11944 0.25261 0.12013 C 0.26198 0.12407 0.26953 0.12361 0.27969 0.12407 L 0.33516 0.12546 C 0.34505 0.13402 0.32617 0.11805 0.34636 0.13078 C 0.34805 0.13171 0.34922 0.13472 0.35091 0.13611 C 0.35261 0.1375 0.35443 0.13773 0.35612 0.13865 C 0.35638 0.14004 0.35625 0.14189 0.3569 0.14259 C 0.36927 0.16111 0.37227 0.15162 0.39284 0.15069 C 0.40013 0.15115 0.40742 0.15092 0.41458 0.15208 C 0.41602 0.15231 0.41706 0.15463 0.41836 0.15463 C 0.42162 0.15509 0.42487 0.1537 0.42813 0.15347 C 0.44011 0.14861 0.42969 0.15347 0.44232 0.14537 C 0.44336 0.14467 0.4444 0.14467 0.44531 0.14398 C 0.45026 0.14074 0.44844 0.13842 0.45586 0.13726 C 0.4694 0.13541 0.48281 0.13564 0.49636 0.13472 C 0.4987 0.13495 0.52487 0.1368 0.53242 0.14004 C 0.53477 0.1412 0.53685 0.14375 0.53906 0.14537 C 0.54011 0.14606 0.54115 0.14629 0.54206 0.14676 C 0.54792 0.14861 0.54609 0.1456 0.54818 0.1493 L 0.54818 0.1493 " pathEditMode="relative" ptsTypes="AAAAAAAAAAAAAAAAAAAAAAAAAAAAAAAAAAAAAAAAAAAAAAAAAAAAAAAAAAAAAAAAAAAAAAAAAAAAA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43 -0.00394 0.00287 -0.00811 0.00443 -0.01181 C 0.00807 -0.02061 0.00508 -0.01181 0.00899 -0.01852 C 0.01328 -0.02616 0.01055 -0.02477 0.01563 -0.03195 C 0.01654 -0.03311 0.01771 -0.03334 0.01862 -0.03449 C 0.02031 -0.03658 0.02175 -0.03889 0.02318 -0.04121 C 0.02682 -0.04699 0.025 -0.04561 0.02839 -0.04931 C 0.02943 -0.05024 0.03477 -0.05579 0.03672 -0.05718 C 0.03815 -0.05834 0.03984 -0.05834 0.04115 -0.05996 C 0.04193 -0.06065 0.04271 -0.06158 0.04349 -0.0625 C 0.0457 -0.06528 0.04675 -0.0676 0.04948 -0.06922 C 0.05065 -0.06991 0.05195 -0.07014 0.05313 -0.07061 C 0.05521 -0.07223 0.05703 -0.07454 0.05912 -0.07593 C 0.0599 -0.07639 0.06068 -0.07662 0.06146 -0.07709 C 0.0625 -0.07801 0.06341 -0.07894 0.06445 -0.07987 C 0.06537 -0.08056 0.06901 -0.08334 0.07044 -0.0838 C 0.07162 -0.08449 0.07292 -0.08473 0.07422 -0.08519 C 0.07643 -0.08473 0.07865 -0.08473 0.08086 -0.0838 C 0.08997 -0.08033 0.0806 -0.08264 0.08698 -0.07848 C 0.0888 -0.07732 0.09089 -0.07686 0.09297 -0.07593 C 0.09375 -0.07547 0.0944 -0.07477 0.09518 -0.07454 C 0.09662 -0.07385 0.09818 -0.07385 0.09961 -0.07315 C 0.10039 -0.07292 0.10117 -0.07223 0.10195 -0.07176 C 0.10508 -0.07084 0.10859 -0.07084 0.11172 -0.06922 C 0.11302 -0.06852 0.11406 -0.06713 0.11537 -0.06644 C 0.1181 -0.06528 0.12552 -0.06412 0.12747 -0.06389 C 0.13438 -0.06088 0.12578 -0.06482 0.1349 -0.05996 C 0.13594 -0.05926 0.13698 -0.05903 0.13789 -0.05857 C 0.14232 -0.05255 0.13984 -0.05579 0.14544 -0.04931 L 0.14766 -0.04653 C 0.15039 -0.03681 0.14766 -0.04537 0.15287 -0.03449 C 0.15352 -0.03334 0.15378 -0.03172 0.15443 -0.03056 C 0.15534 -0.02871 0.15651 -0.02709 0.15742 -0.02524 C 0.15833 -0.02315 0.15872 -0.02061 0.15964 -0.01852 C 0.16107 -0.01574 0.16263 -0.0132 0.16419 -0.01065 C 0.16497 -0.00926 0.16589 -0.00834 0.16641 -0.00649 C 0.16745 -0.00278 0.1681 -0.00116 0.16862 0.00277 C 0.16901 0.00486 0.16914 0.00717 0.1694 0.00949 C 0.16966 0.01111 0.17005 0.01296 0.17018 0.01481 C 0.17136 0.02801 0.16966 0.02199 0.1724 0.02939 C 0.17279 0.03379 0.17409 0.04838 0.17461 0.05069 C 0.17513 0.05301 0.17539 0.05555 0.17617 0.0574 C 0.17747 0.06041 0.17943 0.06226 0.1806 0.06551 C 0.18112 0.06666 0.18151 0.06828 0.18216 0.06944 C 0.18346 0.07152 0.18529 0.07268 0.18672 0.07476 C 0.18789 0.07662 0.18841 0.07963 0.18971 0.08148 C 0.19076 0.08287 0.19219 0.0831 0.19336 0.08402 C 0.19427 0.08472 0.19492 0.08588 0.1957 0.0868 C 0.19636 0.08888 0.19675 0.09189 0.19792 0.09328 C 0.19922 0.09513 0.20104 0.09467 0.20234 0.09606 C 0.20365 0.09745 0.20495 0.09838 0.20612 0.1 C 0.20729 0.10162 0.20794 0.10393 0.20912 0.10532 C 0.20977 0.10625 0.21393 0.10787 0.21445 0.1081 C 0.2155 0.10879 0.21641 0.10995 0.21745 0.11064 C 0.22253 0.11412 0.21849 0.11018 0.22266 0.11342 C 0.2237 0.11412 0.22461 0.11551 0.22565 0.11597 C 0.22813 0.11736 0.2306 0.11782 0.2332 0.11875 C 0.23555 0.11805 0.24063 0.11736 0.24284 0.11481 C 0.2444 0.11296 0.24609 0.11157 0.2474 0.10949 C 0.2487 0.10717 0.25 0.10509 0.25117 0.10277 C 0.25169 0.10162 0.25195 0.09976 0.25261 0.09861 C 0.25352 0.09722 0.25469 0.09606 0.2556 0.09467 C 0.25638 0.09259 0.25703 0.09004 0.25794 0.08796 C 0.26315 0.07569 0.25664 0.09791 0.26393 0.07338 C 0.26511 0.06944 0.26589 0.06527 0.26693 0.06134 C 0.26732 0.05949 0.26784 0.05787 0.26836 0.05601 C 0.26888 0.05463 0.26953 0.05347 0.26992 0.05208 C 0.27409 0.03634 0.27331 0.03888 0.27513 0.02407 C 0.27487 0.01041 0.275 -0.00348 0.27435 -0.01713 C 0.27396 -0.0257 0.2737 -0.02477 0.2707 -0.02662 C 0.26992 -0.02871 0.2694 -0.03125 0.26836 -0.03311 C 0.2638 -0.0426 0.26693 -0.03125 0.26237 -0.0426 C 0.25599 -0.05857 0.26367 -0.04445 0.25794 -0.05463 C 0.25742 -0.05672 0.25716 -0.05926 0.25638 -0.06112 C 0.25495 -0.06505 0.25313 -0.06667 0.25117 -0.06922 C 0.25065 -0.07061 0.25026 -0.07199 0.24961 -0.07315 C 0.24805 -0.07593 0.24557 -0.07709 0.24362 -0.07848 C 0.24258 -0.0794 0.24167 -0.08033 0.24063 -0.08125 C 0.23997 -0.08172 0.23919 -0.08241 0.23841 -0.08241 C 0.22917 -0.08334 0.21992 -0.08334 0.21068 -0.0838 C 0.20846 -0.08426 0.20612 -0.08449 0.20391 -0.08519 C 0.20287 -0.08542 0.20195 -0.08612 0.20091 -0.08658 C 0.19961 -0.08704 0.19844 -0.0875 0.19714 -0.08774 C 0.19544 -0.08774 0.18776 -0.0882 0.18438 -0.08519 C 0.18307 -0.08403 0.1819 -0.08241 0.1806 -0.08125 C 0.17787 -0.07454 0.178 -0.07454 0.17396 -0.06783 C 0.17305 -0.06644 0.17188 -0.06528 0.17096 -0.06389 C 0.17044 -0.06204 0.17018 -0.05996 0.1694 -0.05857 C 0.16888 -0.05741 0.16784 -0.05672 0.16719 -0.05579 C 0.16615 -0.05463 0.16511 -0.05324 0.16419 -0.05186 C 0.16237 -0.03889 0.16497 -0.05487 0.1612 -0.04121 C 0.16042 -0.03866 0.15964 -0.03311 0.15964 -0.03311 C 0.1599 -0.02616 0.15951 -0.01875 0.16042 -0.01181 C 0.16081 -0.00949 0.16263 -0.0088 0.16341 -0.00649 C 0.16393 -0.0051 0.16393 -0.00301 0.16419 -0.00116 C 0.16432 0.00023 0.16458 0.00162 0.16497 0.00277 C 0.16537 0.00416 0.16602 0.00532 0.16641 0.00671 C 0.16927 0.01574 0.16641 0.00879 0.17018 0.01875 C 0.17083 0.0206 0.17175 0.02222 0.1724 0.02407 C 0.17305 0.02569 0.17331 0.02777 0.17396 0.02939 C 0.17539 0.03356 0.17721 0.03703 0.17839 0.04143 C 0.17917 0.04398 0.17969 0.04699 0.1806 0.0493 C 0.18138 0.05115 0.18268 0.05208 0.18372 0.05347 C 0.18438 0.0574 0.18438 0.06203 0.18594 0.06551 C 0.18763 0.06921 0.19271 0.07338 0.19271 0.07338 C 0.1957 0.08148 0.19245 0.07384 0.1987 0.08263 C 0.19974 0.08426 0.20052 0.08657 0.20169 0.08796 C 0.203 0.08981 0.20469 0.09051 0.20612 0.09213 C 0.20768 0.09375 0.20899 0.09629 0.21068 0.09745 C 0.21146 0.09791 0.21224 0.09814 0.21289 0.09861 C 0.21979 0.10486 0.20833 0.09745 0.21966 0.10532 C 0.22188 0.10694 0.22695 0.10763 0.22865 0.1081 C 0.23763 0.11458 0.22669 0.10717 0.23685 0.11203 C 0.24987 0.11828 0.23789 0.11458 0.24896 0.11736 C 0.25013 0.11828 0.2513 0.11944 0.25261 0.12013 C 0.26198 0.12407 0.26953 0.12361 0.27969 0.12407 L 0.33516 0.12546 C 0.34505 0.13402 0.32617 0.11805 0.34636 0.13078 C 0.34805 0.13171 0.34922 0.13472 0.35091 0.13611 C 0.35261 0.1375 0.35443 0.13773 0.35612 0.13865 C 0.35638 0.14004 0.35625 0.14189 0.3569 0.14259 C 0.36927 0.16111 0.37227 0.15162 0.39284 0.15069 C 0.40013 0.15115 0.40742 0.15092 0.41458 0.15208 C 0.41602 0.15231 0.41706 0.15463 0.41836 0.15463 C 0.42162 0.15509 0.42487 0.1537 0.42813 0.15347 C 0.44011 0.14861 0.42969 0.15347 0.44232 0.14537 C 0.44336 0.14467 0.4444 0.14467 0.44531 0.14398 C 0.45026 0.14074 0.44844 0.13842 0.45586 0.13726 C 0.4694 0.13541 0.48281 0.13564 0.49636 0.13472 C 0.4987 0.13495 0.52487 0.1368 0.53242 0.14004 C 0.53477 0.1412 0.53685 0.14375 0.53906 0.14537 C 0.54011 0.14606 0.54115 0.14629 0.54206 0.14676 C 0.54792 0.14861 0.54609 0.1456 0.54818 0.1493 L 0.54818 0.1493 " pathEditMode="relative" ptsTypes="AAAAAAAAAAAAAAAAAAAAAAAAAAAAAAAAAAAAAAAAAAAAAAAAAAAAAAAAAAAAAAAAAAA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0.02593 L -0.01211 0.02593 C -0.00938 0.02315 -0.00625 0.02176 -0.00391 0.01783 C -0.0013 0.01343 -0.00052 0.00649 0.00208 0.00186 C 0.00404 -0.00162 0.00638 -0.00463 0.00807 -0.00879 C 0.00885 -0.01041 0.00937 -0.01273 0.01029 -0.01412 C 0.0112 -0.01504 0.01237 -0.01481 0.01328 -0.0155 C 0.01549 -0.01643 0.01641 -0.01736 0.01862 -0.01944 C 0.02057 -0.02129 0.02318 -0.02453 0.02539 -0.02615 C 0.0263 -0.02662 0.02734 -0.02685 0.02839 -0.02731 C 0.03359 -0.03101 0.02917 -0.02893 0.03359 -0.03263 C 0.03464 -0.03379 0.03789 -0.03495 0.0388 -0.03541 C 0.03958 -0.0368 0.04036 -0.03796 0.04102 -0.03935 C 0.04193 -0.04097 0.04245 -0.04305 0.04336 -0.04467 C 0.04401 -0.04583 0.04479 -0.04652 0.04557 -0.04745 C 0.04857 -0.05046 0.04831 -0.05 0.05156 -0.05138 C 0.05456 -0.05 0.05651 -0.04907 0.0599 -0.04861 C 0.07305 -0.04745 0.09961 -0.04606 0.09961 -0.04606 C 0.10039 -0.0456 0.10104 -0.04513 0.10182 -0.04467 C 0.10326 -0.04421 0.10495 -0.04421 0.10638 -0.04328 C 0.10703 -0.04305 0.11146 -0.0368 0.11159 -0.0368 C 0.1125 -0.03588 0.11354 -0.03588 0.11458 -0.03541 C 0.11992 -0.02916 0.11732 -0.03078 0.12214 -0.0287 C 0.12305 -0.02731 0.12435 -0.02638 0.12513 -0.02476 C 0.12565 -0.02361 0.12539 -0.02199 0.12578 -0.02083 C 0.12643 -0.01921 0.12734 -0.01805 0.12812 -0.01666 C 0.12852 -0.01365 0.12956 -0.00532 0.13034 -0.00347 L 0.1319 0.0007 C 0.13255 0.00764 0.13359 0.01482 0.13411 0.022 C 0.13437 0.0257 0.13464 0.03357 0.13555 0.03797 C 0.13594 0.03982 0.13672 0.04144 0.13711 0.04329 C 0.1375 0.04491 0.13724 0.047 0.13789 0.04862 C 0.13854 0.0507 0.13984 0.05209 0.14089 0.05394 C 0.14128 0.05602 0.14141 0.0588 0.14232 0.06065 C 0.1431 0.06204 0.1444 0.06227 0.14531 0.0632 C 0.14609 0.06412 0.14687 0.06482 0.14753 0.06598 C 0.14844 0.06713 0.14896 0.06899 0.14987 0.06991 C 0.15117 0.0713 0.15286 0.0713 0.1543 0.07246 C 0.15872 0.07639 0.15625 0.075 0.16185 0.07662 C 0.16406 0.07917 0.16445 0.07987 0.16706 0.08195 C 0.16953 0.0838 0.17187 0.08403 0.17461 0.0845 C 0.17786 0.08519 0.18112 0.08542 0.18437 0.08588 C 0.18958 0.08542 0.19479 0.08542 0.20013 0.0845 C 0.20091 0.0845 0.20156 0.0838 0.20234 0.08311 C 0.2069 0.07987 0.20378 0.08172 0.20755 0.07778 C 0.2112 0.07408 0.21081 0.07616 0.21432 0.06991 C 0.22096 0.05811 0.20898 0.075 0.21888 0.06181 C 0.2194 0.05973 0.21966 0.05741 0.22031 0.05533 C 0.22253 0.04838 0.22279 0.05186 0.22409 0.04468 C 0.22474 0.04098 0.225 0.03727 0.22565 0.0338 C 0.22578 0.03264 0.22617 0.03125 0.2263 0.02987 C 0.22669 0.02732 0.22682 0.02454 0.22708 0.022 C 0.22747 0.01806 0.22891 0.01019 0.2293 0.00718 C 0.22982 0.00371 0.23034 0.00024 0.23086 -0.00347 C 0.2306 -0.00787 0.23047 -0.01226 0.23008 -0.01666 C 0.22995 -0.01805 0.22956 -0.01944 0.2293 -0.02083 C 0.22904 -0.02384 0.22904 -0.02708 0.22865 -0.03009 C 0.22826 -0.03287 0.2276 -0.03541 0.22708 -0.03796 C 0.22682 -0.03935 0.22695 -0.04097 0.2263 -0.04213 L 0.22331 -0.04745 C 0.22305 -0.04907 0.22305 -0.05115 0.22266 -0.05277 C 0.22174 -0.05578 0.21927 -0.06226 0.21732 -0.06481 C 0.21641 -0.06597 0.21523 -0.0662 0.21432 -0.06736 C 0.20781 -0.07569 0.21628 -0.06666 0.21055 -0.07662 C 0.20977 -0.078 0.20859 -0.07824 0.20755 -0.07939 C 0.20117 -0.08611 0.20547 -0.08356 0.20013 -0.08611 C 0.19961 -0.08726 0.19935 -0.08912 0.19857 -0.09004 C 0.19805 -0.09074 0.19349 -0.09259 0.19336 -0.09259 C 0.19258 -0.09351 0.19193 -0.09467 0.19115 -0.09537 C 0.18997 -0.09629 0.18685 -0.09768 0.18581 -0.09791 C 0.18034 -0.09768 0.17474 -0.09838 0.1694 -0.09675 C 0.16419 -0.09513 0.16354 -0.09097 0.16029 -0.08611 C 0.15937 -0.08449 0.15833 -0.08333 0.15729 -0.08194 C 0.1569 -0.08032 0.15651 -0.07824 0.15586 -0.07662 C 0.15508 -0.075 0.15378 -0.0743 0.15286 -0.07268 C 0.15104 -0.06967 0.14935 -0.06643 0.14753 -0.06342 L 0.14753 -0.06342 C 0.14714 -0.06203 0.14661 -0.06064 0.14609 -0.05949 C 0.14544 -0.05787 0.1444 -0.05694 0.14388 -0.05532 C 0.14323 -0.0537 0.14297 -0.05162 0.14232 -0.05 C 0.14102 -0.04675 0.13958 -0.0456 0.13789 -0.04328 C 0.13737 -0.04213 0.13672 -0.04074 0.13633 -0.03935 C 0.13594 -0.03819 0.13555 -0.0368 0.13555 -0.03541 C 0.13555 -0.02037 0.13542 -0.00509 0.13633 0.00996 C 0.13646 0.0125 0.13763 0.01459 0.13854 0.01667 C 0.13945 0.01829 0.14062 0.01899 0.14154 0.02061 C 0.14674 0.02871 0.14323 0.02593 0.14753 0.02848 C 0.14805 0.02987 0.14844 0.03149 0.14909 0.03264 C 0.14974 0.03334 0.15065 0.03311 0.1513 0.0338 C 0.15247 0.03542 0.15339 0.03727 0.1543 0.03912 C 0.15495 0.04051 0.15521 0.0419 0.15586 0.04329 C 0.15651 0.04468 0.15742 0.04584 0.15807 0.04723 C 0.15885 0.04885 0.15951 0.05093 0.16029 0.05255 C 0.1612 0.05417 0.16237 0.0551 0.16328 0.05649 C 0.16667 0.06158 0.16458 0.05996 0.16862 0.06459 C 0.17161 0.06783 0.17318 0.06783 0.17682 0.06991 C 0.17865 0.07084 0.18008 0.072 0.18203 0.07246 C 0.18477 0.07315 0.18763 0.07338 0.19036 0.07385 C 0.19232 0.07477 0.19427 0.07639 0.19635 0.07662 C 0.22839 0.08033 0.21445 0.07269 0.22565 0.07917 C 0.22643 0.08149 0.22839 0.08681 0.2293 0.08843 C 0.23034 0.09028 0.23333 0.09375 0.23464 0.09514 C 0.23516 0.09653 0.23542 0.09815 0.23607 0.09931 C 0.23672 0.1 0.23776 0.09954 0.23841 0.10047 C 0.23919 0.10186 0.23919 0.10417 0.23984 0.10579 C 0.24206 0.11135 0.24284 0.11112 0.24583 0.11389 C 0.24661 0.11575 0.2474 0.11737 0.24805 0.11922 C 0.24857 0.12061 0.24896 0.12223 0.24961 0.12315 C 0.25026 0.12408 0.25104 0.12408 0.25182 0.12454 C 0.25885 0.13704 0.24753 0.11806 0.25859 0.13125 C 0.26172 0.13496 0.26003 0.13357 0.2638 0.13519 C 0.26406 0.13658 0.26406 0.1382 0.26458 0.13912 C 0.26641 0.1419 0.26823 0.14491 0.27057 0.14584 C 0.2724 0.14653 0.27409 0.14422 0.27591 0.14329 C 0.27956 0.14098 0.28333 0.13843 0.28711 0.13658 C 0.2918 0.13403 0.29661 0.13241 0.3013 0.12987 C 0.30846 0.12616 0.3224 0.11783 0.3224 0.11783 C 0.33854 0.09723 0.32969 0.10649 0.35391 0.08843 C 0.35755 0.08588 0.3651 0.08056 0.3651 0.08056 C 0.37383 0.06412 0.38737 0.05278 0.39141 0.03125 C 0.39349 0.01991 0.39167 0.025 0.3974 0.01667 C 0.39831 0.01343 0.39922 0.01019 0.40039 0.00718 C 0.40104 0.00533 0.40195 0.00371 0.4026 0.00186 C 0.40417 -0.00208 0.4056 -0.00601 0.40716 -0.01018 C 0.40807 -0.01713 0.40898 -0.0243 0.41016 -0.03148 C 0.41094 -0.03634 0.41237 -0.04097 0.41315 -0.04606 C 0.41406 -0.053 0.41276 -0.05995 0.4168 -0.06481 C 0.42174 -0.07037 0.42734 -0.07384 0.43255 -0.078 C 0.43841 -0.08263 0.44388 -0.0868 0.44987 -0.09004 C 0.45156 -0.09097 0.45339 -0.09213 0.45508 -0.09259 C 0.4569 -0.09328 0.45859 -0.09351 0.46042 -0.09398 C 0.46706 -0.09351 0.47383 -0.09351 0.4806 -0.09259 C 0.48815 -0.09189 0.48138 -0.09166 0.48659 -0.09004 C 0.48737 -0.08981 0.48815 -0.09004 0.48893 -0.09004 L 0.48893 -0.09004 " pathEditMode="relative" ptsTypes="AAAAAAAAAAAAAAAAAAAAAAAAAAAAAAAAAAAAAAAAAAAAAAAAAAAAAAAAAAAAAAAAAAAAAAAAAAAAAAAAAAAAAAAAAAAAAAAAAAAAAAAAAAAAAAAAAAAAAAAAAAAAAAAAAAAAAAA">
                                      <p:cBhvr>
                                        <p:cTn id="4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185 -0.00231 0.01862 -0.00278 0.03138 -0.01875 C 0.03985 -0.02916 0.04271 -0.05301 0.05248 -0.05879 C 0.05326 -0.05926 0.05391 -0.05949 0.05469 -0.05995 C 0.05599 -0.06088 0.05716 -0.06203 0.05847 -0.06273 C 0.06016 -0.06365 0.06198 -0.06458 0.06367 -0.06528 C 0.08008 -0.05949 0.06133 -0.06782 0.08099 -0.05208 C 0.08529 -0.04861 0.08998 -0.04676 0.0944 -0.04398 C 0.09545 -0.04352 0.09649 -0.04352 0.0974 -0.04282 C 0.09896 -0.04166 0.10052 -0.04004 0.10196 -0.03865 C 0.10469 -0.03125 0.10222 -0.03657 0.10873 -0.03078 C 0.10951 -0.03009 0.11016 -0.02893 0.11094 -0.02801 C 0.11289 -0.02615 0.11498 -0.02453 0.11693 -0.02268 C 0.12058 -0.01921 0.12188 -0.01504 0.12448 -0.0081 C 0.12709 -0.00115 0.12787 0.00672 0.12891 0.01459 C 0.12956 0.01898 0.12969 0.02361 0.13047 0.02801 C 0.13138 0.0331 0.13295 0.03773 0.13425 0.0426 C 0.13646 0.05185 0.13698 0.06343 0.14102 0.0706 C 0.14492 0.07778 0.14558 0.07917 0.15222 0.08658 C 0.15378 0.08843 0.1556 0.08982 0.15742 0.09051 C 0.16771 0.09537 0.17852 0.09815 0.18894 0.10139 C 0.19297 0.10093 0.19701 0.10116 0.20104 0.1 C 0.20183 0.09977 0.20248 0.09792 0.20326 0.09722 C 0.20638 0.09445 0.20977 0.0919 0.21302 0.08935 C 0.2142 0.08658 0.21589 0.08449 0.21667 0.08125 C 0.2224 0.06111 0.22487 0.04815 0.22878 0.02917 C 0.22995 0.01204 0.23086 0.00417 0.22878 -0.01736 C 0.22761 -0.0294 0.22396 -0.02754 0.21979 -0.03333 C 0.21407 -0.04143 0.20899 -0.05092 0.20326 -0.05879 C 0.19519 -0.06967 0.17526 -0.07639 0.17019 -0.0787 C 0.15782 -0.08426 0.15586 -0.08379 0.14466 -0.08541 C 0.13308 -0.07847 0.13672 -0.08287 0.12591 -0.05602 C 0.12396 -0.05115 0.12149 -0.04004 0.12149 -0.04004 C 0.12227 -0.02986 0.12279 -0.01967 0.1237 -0.00949 C 0.12435 -0.00231 0.12383 0.00579 0.12591 0.01204 C 0.12904 0.02084 0.13464 0.02593 0.13867 0.03334 C 0.14011 0.03565 0.14102 0.03889 0.14245 0.04121 C 0.14505 0.04537 0.14805 0.04815 0.15078 0.05185 C 0.16276 0.06945 0.13933 0.04746 0.17097 0.07732 C 0.17383 0.07986 0.17683 0.08218 0.17995 0.08264 C 0.19427 0.08426 0.1875 0.08334 0.20026 0.08519 C 0.20547 0.08704 0.21107 0.08681 0.21602 0.09051 C 0.22409 0.09699 0.22032 0.09514 0.22722 0.09722 C 0.228 0.09815 0.22865 0.09931 0.22943 0.1 C 0.2375 0.10718 0.23633 0.10625 0.24154 0.10926 C 0.24779 0.1206 0.24063 0.10834 0.24974 0.1213 C 0.25052 0.12246 0.25104 0.12431 0.25196 0.12523 C 0.25287 0.12616 0.25404 0.12616 0.25495 0.12662 C 0.25651 0.12732 0.25795 0.12847 0.25951 0.1294 L 0.30521 0.12269 C 0.30755 0.12222 0.3099 0.12176 0.31198 0.11991 C 0.32071 0.11273 0.32904 0.10394 0.3375 0.09584 C 0.35144 0.06204 0.33985 0.09329 0.35547 0.01991 C 0.35795 0.00857 0.36146 -0.00185 0.3638 -0.01342 C 0.38347 -0.11365 0.36979 -0.07199 0.38099 -0.10532 C 0.39414 -0.20532 0.37644 -0.07268 0.39532 -0.20416 C 0.39805 -0.22338 0.3918 -0.2081 0.40052 -0.24004 C 0.40782 -0.26666 0.41211 -0.26967 0.42149 -0.29074 C 0.42344 -0.2949 0.42526 -0.2993 0.42683 -0.30416 C 0.42982 -0.31412 0.43125 -0.32569 0.43503 -0.33472 C 0.43646 -0.33819 0.43946 -0.33865 0.4418 -0.34004 C 0.45052 -0.34537 0.45938 -0.34977 0.4681 -0.35463 C 0.47005 -0.35602 0.47201 -0.3581 0.47409 -0.35879 C 0.47787 -0.36018 0.48047 -0.35995 0.48386 -0.35995 L 0.48386 -0.35995 " pathEditMode="relative" ptsTypes="AAAAAAAAAAAAAAAAAAAAAAAAAAAAAAAAAAAAAAAAAAAAAAAAAAAAAAAAAAAAAAAA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185 -0.00231 0.01862 -0.00278 0.03138 -0.01875 C 0.03985 -0.02916 0.04271 -0.05301 0.05248 -0.05879 C 0.05326 -0.05926 0.05391 -0.05949 0.05469 -0.05995 C 0.05599 -0.06088 0.05716 -0.06203 0.05847 -0.06273 C 0.06016 -0.06365 0.06198 -0.06458 0.06367 -0.06528 C 0.08008 -0.05949 0.06133 -0.06782 0.08099 -0.05208 C 0.08529 -0.04861 0.08998 -0.04676 0.0944 -0.04398 C 0.09545 -0.04352 0.09649 -0.04352 0.0974 -0.04282 C 0.09896 -0.04166 0.10052 -0.04004 0.10196 -0.03865 C 0.10469 -0.03125 0.10222 -0.03657 0.10873 -0.03078 C 0.10951 -0.03009 0.11016 -0.02893 0.11094 -0.02801 C 0.11289 -0.02615 0.11498 -0.02453 0.11693 -0.02268 C 0.12058 -0.01921 0.12188 -0.01504 0.12448 -0.0081 C 0.12709 -0.00115 0.12787 0.00672 0.12891 0.01459 C 0.12956 0.01898 0.12969 0.02361 0.13047 0.02801 C 0.13138 0.0331 0.13295 0.03773 0.13425 0.0426 C 0.13646 0.05185 0.13698 0.06343 0.14102 0.0706 C 0.14492 0.07778 0.14558 0.07917 0.15222 0.08658 C 0.15378 0.08843 0.1556 0.08982 0.15742 0.09051 C 0.16771 0.09537 0.17852 0.09815 0.18894 0.10139 C 0.19297 0.10093 0.19701 0.10116 0.20104 0.1 C 0.20183 0.09977 0.20248 0.09792 0.20326 0.09722 C 0.20638 0.09445 0.20977 0.0919 0.21302 0.08935 C 0.2142 0.08658 0.21589 0.08449 0.21667 0.08125 C 0.2224 0.06111 0.22487 0.04815 0.22878 0.02917 C 0.22995 0.01204 0.23086 0.00417 0.22878 -0.01736 C 0.22761 -0.0294 0.22396 -0.02754 0.21979 -0.03333 C 0.21407 -0.04143 0.20899 -0.05092 0.20326 -0.05879 C 0.19519 -0.06967 0.17526 -0.07639 0.17019 -0.0787 C 0.15782 -0.08426 0.15586 -0.08379 0.14466 -0.08541 C 0.13308 -0.07847 0.13672 -0.08287 0.12591 -0.05602 C 0.12396 -0.05115 0.12149 -0.04004 0.12149 -0.04004 C 0.12227 -0.02986 0.12279 -0.01967 0.1237 -0.00949 C 0.12435 -0.00231 0.12383 0.00579 0.12591 0.01204 C 0.12904 0.02084 0.13464 0.02593 0.13867 0.03334 C 0.14011 0.03565 0.14102 0.03889 0.14245 0.04121 C 0.14505 0.04537 0.14805 0.04815 0.15078 0.05185 C 0.16276 0.06945 0.13933 0.04746 0.17097 0.07732 C 0.17383 0.07986 0.17683 0.08218 0.17995 0.08264 C 0.19427 0.08426 0.1875 0.08334 0.20026 0.08519 C 0.20547 0.08704 0.21107 0.08681 0.21602 0.09051 C 0.22409 0.09699 0.22032 0.09514 0.22722 0.09722 C 0.228 0.09815 0.22865 0.09931 0.22943 0.1 C 0.2375 0.10718 0.23633 0.10625 0.24154 0.10926 C 0.24779 0.1206 0.24063 0.10834 0.24974 0.1213 C 0.25052 0.12246 0.25104 0.12431 0.25196 0.12523 C 0.25287 0.12616 0.25404 0.12616 0.25495 0.12662 C 0.25651 0.12732 0.25795 0.12847 0.25951 0.1294 L 0.30521 0.12269 C 0.30755 0.12222 0.3099 0.12176 0.31198 0.11991 C 0.32071 0.11273 0.32904 0.10394 0.3375 0.09584 C 0.35144 0.06204 0.33985 0.09329 0.35547 0.01991 C 0.35795 0.00857 0.36146 -0.00185 0.3638 -0.01342 C 0.38347 -0.11365 0.36979 -0.07199 0.38099 -0.10532 C 0.39414 -0.20532 0.37644 -0.07268 0.39532 -0.20416 C 0.39805 -0.22338 0.3918 -0.2081 0.40052 -0.24004 C 0.40782 -0.26666 0.41211 -0.26967 0.42149 -0.29074 C 0.42344 -0.2949 0.42526 -0.2993 0.42683 -0.30416 C 0.42982 -0.31412 0.43125 -0.32569 0.43503 -0.33472 C 0.43646 -0.33819 0.43946 -0.33865 0.4418 -0.34004 C 0.45052 -0.34537 0.45938 -0.34977 0.4681 -0.35463 C 0.47005 -0.35602 0.47201 -0.3581 0.47409 -0.35879 C 0.47787 -0.36018 0.48047 -0.35995 0.48386 -0.35995 L 0.48386 -0.35995 " pathEditMode="relative" ptsTypes="AAAAAAAAAAAAAAAAAAAAAAAAAAAAAAAAAAAAAAAAAAAAAAAAAAAAAAAAAAAAAAAAAA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0.02431 L -0.0082 0.02431 C 0.00873 0.02338 0.02578 0.02361 0.04271 0.02176 C 0.04557 0.0213 0.04857 0.02037 0.05104 0.01759 C 0.05964 0.00787 0.06953 -0.04282 0.06979 -0.04375 C 0.07253 -0.05787 0.07539 -0.07199 0.078 -0.08634 C 0.07878 -0.09097 0.07787 -0.09468 0.08099 -0.09699 C 0.08412 -0.09931 0.08737 -0.10093 0.09076 -0.10232 C 0.09401 -0.1037 0.10664 -0.10486 0.10794 -0.10509 C 0.11445 -0.10417 0.12123 -0.10556 0.12748 -0.10232 C 0.12956 -0.10116 0.13021 -0.0963 0.13125 -0.09306 C 0.13138 -0.09259 0.13386 -0.08264 0.13425 -0.07963 C 0.13477 -0.07431 0.13516 -0.06898 0.13568 -0.06366 C 0.13633 -0.05764 0.13737 -0.0537 0.13867 -0.04769 C 0.13958 -0.03704 0.13958 -0.03403 0.14167 -0.02222 C 0.14232 -0.01898 0.14271 -0.01551 0.14401 -0.01296 C 0.14883 -0.00278 0.15234 -0.00301 0.15899 0.00162 C 0.16003 0.00231 0.16953 0.00995 0.17253 0.01111 C 0.17474 0.01181 0.17695 0.01204 0.17917 0.01227 C 0.18229 0.01366 0.18516 0.01551 0.18828 0.01643 C 0.20638 0.02199 0.19609 0.0162 0.20326 0.02037 C 0.21094 0.01852 0.21888 0.01782 0.22643 0.01505 C 0.22748 0.01458 0.22787 0.01227 0.22878 0.01111 C 0.23086 0.0081 0.2332 0.00579 0.23542 0.00301 C 0.23646 -0.00093 0.23763 -0.00486 0.23854 -0.00903 C 0.24089 -0.02037 0.24141 -0.03565 0.24219 -0.0463 C 0.24167 -0.06042 0.24193 -0.07037 0.23919 -0.08357 C 0.23815 -0.08935 0.23633 -0.09444 0.23477 -0.09954 C 0.23399 -0.10185 0.23386 -0.10509 0.23242 -0.10625 C 0.2263 -0.11157 0.21966 -0.11505 0.21302 -0.11829 C 0.1819 -0.13357 0.19531 -0.13079 0.17318 -0.13287 C 0.15234 -0.12153 0.15859 -0.13079 0.15078 -0.1169 C 0.1487 -0.10671 0.14623 -0.09676 0.14479 -0.08634 C 0.14427 -0.0831 0.14284 -0.05718 0.14245 -0.05023 C 0.14271 -0.04815 0.14297 -0.04583 0.14323 -0.04375 C 0.14336 -0.04236 0.14362 -0.04097 0.14401 -0.03958 C 0.14688 -0.02847 0.14909 -0.01644 0.153 -0.00625 C 0.15664 0.00347 0.16927 0.01296 0.17396 0.01759 C 0.19805 0.0412 0.1625 0.00903 0.20026 0.04028 C 0.21732 0.05463 0.18346 0.03518 0.225 0.06181 C 0.22734 0.06319 0.22995 0.0625 0.23242 0.06296 L 0.24453 0.06574 C 0.24701 0.06782 0.24935 0.07083 0.25195 0.07245 C 0.25417 0.07361 0.25651 0.07315 0.25873 0.07361 C 0.26146 0.07454 0.26419 0.07546 0.26693 0.07639 C 0.26823 0.07731 0.2694 0.07824 0.2707 0.07893 C 0.27344 0.08056 0.2793 0.08333 0.28203 0.08449 C 0.28425 0.08542 0.28646 0.08634 0.28867 0.08704 C 0.29102 0.08773 0.29323 0.08796 0.29544 0.08843 C 0.30521 0.09259 0.29076 0.08588 0.31354 0.10301 C 0.32005 0.1081 0.32708 0.11134 0.33373 0.11643 C 0.34596 0.12569 0.35417 0.13287 0.36302 0.15116 C 0.40117 0.23009 0.37136 0.1838 0.40729 0.24167 C 0.41406 0.25278 0.42109 0.26343 0.42826 0.27384 C 0.43529 0.2838 0.45 0.30301 0.45 0.30301 C 0.45104 0.30741 0.45195 0.31204 0.453 0.31643 C 0.45326 0.31782 0.45326 0.31921 0.45378 0.32037 C 0.45508 0.32338 0.4569 0.32546 0.4582 0.32847 C 0.46081 0.33403 0.46315 0.34005 0.46576 0.34583 C 0.46641 0.34722 0.46706 0.34884 0.46797 0.34977 C 0.47162 0.35347 0.47526 0.35532 0.47917 0.35764 L 0.48229 0.36319 L 0.48229 0.36319 " pathEditMode="relative" ptsTypes="AAAAAAAAAAAAAAAAAAAAAAAAAAAAAAAAAAAAAAAAAAAAAAAAAAAAAAAAAAAAAAA">
                                      <p:cBhvr>
                                        <p:cTn id="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0672 L -0.00221 0.00672 C -3.95833E-6 0.00811 0.00222 0.00949 0.00443 0.01065 C 0.00547 0.01112 0.00638 0.01204 0.00743 0.01204 C 0.00977 0.01204 0.01198 0.01112 0.0142 0.01065 C 0.01524 0.01019 0.01628 0.00996 0.01719 0.00926 C 0.01797 0.00903 0.01875 0.00834 0.01954 0.00811 C 0.02097 0.00741 0.02253 0.00718 0.02396 0.00672 C 0.025 0.00579 0.02605 0.0051 0.02696 0.00394 C 0.03191 -0.00231 0.0267 0.00162 0.03151 -0.00138 C 0.03204 -0.00301 0.03243 -0.00486 0.03295 -0.00671 C 0.03555 -0.01481 0.03555 -0.00949 0.03816 -0.02407 C 0.04011 -0.03379 0.03907 -0.02939 0.04128 -0.03726 C 0.04271 -0.05092 0.04076 -0.03703 0.04427 -0.05069 C 0.04493 -0.05324 0.04519 -0.05601 0.04571 -0.05856 C 0.04623 -0.06134 0.04662 -0.06458 0.04792 -0.06666 C 0.04883 -0.06782 0.05 -0.06851 0.05092 -0.06921 C 0.05365 -0.07638 0.05144 -0.07245 0.05847 -0.07592 C 0.06133 -0.07731 0.06055 -0.07777 0.06368 -0.0787 C 0.08386 -0.08449 0.06771 -0.07893 0.078 -0.08263 C 0.08451 -0.08217 0.09102 -0.0824 0.0974 -0.08125 C 0.103 -0.08032 0.09961 -0.07847 0.10352 -0.07453 C 0.10482 -0.07314 0.10651 -0.07291 0.10795 -0.07199 C 0.10925 -0.07106 0.11055 -0.07037 0.11172 -0.06921 C 0.11276 -0.06828 0.11628 -0.06342 0.11693 -0.06273 C 0.11862 -0.05416 0.11641 -0.06342 0.11993 -0.05463 C 0.12058 -0.05301 0.12097 -0.05092 0.12149 -0.0493 C 0.12188 -0.04791 0.1224 -0.04652 0.12292 -0.04537 C 0.12318 -0.04351 0.12344 -0.04166 0.1237 -0.04004 C 0.12396 -0.03726 0.12409 -0.03472 0.12448 -0.03194 C 0.12474 -0.02916 0.12631 -0.02338 0.1267 -0.02129 C 0.12709 -0.01967 0.12722 -0.01782 0.12748 -0.01597 C 0.12774 -0.01018 0.12787 -0.00439 0.12826 0.00139 C 0.12839 0.00579 0.12865 0.01019 0.12891 0.01459 C 0.1293 0.01875 0.12956 0.02292 0.13047 0.02662 C 0.13086 0.02848 0.13112 0.03056 0.13191 0.03195 C 0.13256 0.03311 0.13347 0.03287 0.13425 0.03334 C 0.13581 0.03635 0.13659 0.0382 0.13868 0.04005 C 0.13985 0.04098 0.14128 0.04144 0.14245 0.0426 C 0.14401 0.04422 0.14532 0.04653 0.14701 0.04792 C 0.14766 0.04862 0.14857 0.04862 0.14922 0.04931 C 0.15157 0.05186 0.15339 0.05579 0.15599 0.05741 C 0.16016 0.05973 0.15704 0.05764 0.16276 0.06389 C 0.16394 0.06528 0.16524 0.06644 0.16641 0.06806 C 0.16745 0.06922 0.16823 0.0713 0.16941 0.07199 C 0.17162 0.07315 0.17396 0.07292 0.17618 0.07338 C 0.18217 0.07246 0.18829 0.07269 0.19414 0.07061 C 0.19519 0.07037 0.19558 0.0676 0.19649 0.06667 C 0.1974 0.06574 0.19844 0.06574 0.19948 0.06528 C 0.20092 0.06459 0.20248 0.06366 0.20391 0.06274 L 0.20847 0.05996 C 0.21628 0.04607 0.203 0.06852 0.21524 0.05324 C 0.21654 0.05162 0.21706 0.04862 0.21823 0.04676 C 0.21927 0.04468 0.22071 0.04306 0.22188 0.04144 C 0.22357 0.03635 0.22487 0.03357 0.22566 0.02801 C 0.22605 0.02547 0.22605 0.02269 0.22644 0.01991 C 0.22774 0.01065 0.22787 0.01436 0.22865 0.00672 C 0.22969 -0.00277 0.22969 -0.00995 0.23021 -0.0199 C 0.22995 -0.03055 0.22982 -0.04143 0.22943 -0.05208 C 0.2293 -0.05648 0.228 -0.05671 0.22644 -0.05995 C 0.21797 -0.07708 0.22891 -0.0574 0.21967 -0.0706 C 0.21836 -0.07268 0.21745 -0.07569 0.21589 -0.07731 C 0.21159 -0.08171 0.20899 -0.08101 0.20469 -0.08263 C 0.20391 -0.08287 0.20326 -0.08356 0.20248 -0.08402 C 0.20118 -0.08449 0.2 -0.08495 0.1987 -0.08518 C 0.19792 -0.08611 0.19727 -0.08726 0.19649 -0.08796 C 0.19441 -0.08981 0.1918 -0.08981 0.18972 -0.09051 C 0.18894 -0.09097 0.18816 -0.09166 0.1875 -0.09189 C 0.18594 -0.09259 0.18438 -0.09259 0.18295 -0.09328 C 0.18217 -0.09351 0.18151 -0.09444 0.18073 -0.09467 C 0.17696 -0.09537 0.17318 -0.0956 0.16941 -0.09606 C 0.16198 -0.0993 0.16589 -0.09814 0.15144 -0.09606 C 0.15039 -0.09583 0.14948 -0.0949 0.14844 -0.09467 C 0.14571 -0.09398 0.14297 -0.09375 0.14024 -0.09328 C 0.13894 -0.09236 0.13776 -0.0912 0.13646 -0.09051 C 0.13529 -0.09004 0.13386 -0.09027 0.13269 -0.08935 C 0.13112 -0.08796 0.12722 -0.08333 0.12592 -0.07986 C 0.12526 -0.07824 0.125 -0.07638 0.12448 -0.07453 C 0.12396 -0.07314 0.12344 -0.07199 0.12292 -0.0706 C 0.1224 -0.0662 0.12201 -0.0618 0.12149 -0.0574 C 0.12123 -0.05601 0.12084 -0.05463 0.12071 -0.05324 C 0.12032 -0.05069 0.12019 -0.04791 0.11993 -0.04537 C 0.12019 -0.03796 0.11875 -0.02754 0.12227 -0.02129 C 0.12279 -0.02013 0.1237 -0.01944 0.12448 -0.01875 C 0.12618 -0.00972 0.12396 -0.0206 0.12748 -0.00787 C 0.12943 -0.00115 0.12683 -0.00648 0.12891 0.00278 C 0.12969 0.00602 0.13086 0.00903 0.13191 0.01204 C 0.13295 0.01482 0.13334 0.01852 0.1349 0.01991 C 0.13594 0.02084 0.13698 0.02199 0.13789 0.02269 C 0.13868 0.02315 0.13946 0.02338 0.14024 0.02408 C 0.14219 0.0257 0.14427 0.02755 0.14623 0.0294 C 0.14701 0.0301 0.14766 0.03125 0.14844 0.03195 C 0.15026 0.03357 0.15183 0.03334 0.15365 0.03473 C 0.15469 0.03542 0.15573 0.03658 0.15664 0.03727 C 0.15795 0.0382 0.15925 0.03912 0.16042 0.04005 C 0.1612 0.04167 0.16172 0.04375 0.16276 0.04537 C 0.16589 0.05024 0.16576 0.04838 0.16875 0.0507 C 0.16967 0.05139 0.17071 0.05232 0.17175 0.05324 C 0.17292 0.05463 0.17409 0.05649 0.17539 0.05741 C 0.17735 0.05857 0.17943 0.05926 0.18138 0.05996 C 0.18269 0.06042 0.18399 0.06088 0.18516 0.06135 C 0.19467 0.06505 0.1806 0.05996 0.19193 0.06389 C 0.19297 0.06482 0.19401 0.06574 0.19493 0.06667 C 0.19571 0.06737 0.19636 0.06899 0.19714 0.06922 C 0.19909 0.07037 0.20118 0.07037 0.20326 0.07061 C 0.21276 0.07246 0.2125 0.07223 0.22422 0.07338 C 0.22539 0.07431 0.2267 0.075 0.228 0.07593 C 0.22891 0.07686 0.22995 0.07801 0.23099 0.07871 C 0.23243 0.07963 0.23399 0.08056 0.23542 0.08125 C 0.2392 0.08334 0.2405 0.08311 0.24519 0.08403 C 0.24675 0.08496 0.24818 0.08588 0.24974 0.08658 C 0.25066 0.08727 0.2517 0.0875 0.25274 0.08797 C 0.25495 0.08912 0.25743 0.08959 0.25938 0.0919 C 0.26016 0.09283 0.26094 0.09375 0.26172 0.09468 C 0.26263 0.09561 0.26381 0.09607 0.26472 0.09723 C 0.26967 0.10348 0.26433 0.09977 0.26914 0.10255 C 0.26993 0.10394 0.27058 0.10556 0.27149 0.10672 C 0.27214 0.10741 0.27631 0.10903 0.2767 0.10926 C 0.27748 0.10973 0.27813 0.11019 0.27891 0.11065 C 0.28685 0.11412 0.29427 0.11274 0.30287 0.1132 C 0.34076 0.12223 0.31784 0.11922 0.37188 0.11459 C 0.38568 0.11088 0.38073 0.11366 0.39662 0.10139 C 0.41511 0.08704 0.39102 0.10371 0.41472 0.08264 C 0.41602 0.08149 0.41771 0.08172 0.41914 0.08125 C 0.42097 0.08079 0.42266 0.08033 0.42435 0.0801 C 0.42644 0.07871 0.42826 0.07639 0.43047 0.07593 C 0.43555 0.07524 0.43985 0.07686 0.44467 0.07871 C 0.45235 0.08774 0.44948 0.08334 0.45365 0.09074 C 0.45547 0.10695 0.45274 0.08936 0.45664 0.10139 C 0.45717 0.10301 0.45704 0.10487 0.45743 0.10672 C 0.45782 0.10811 0.45808 0.11042 0.45886 0.11065 C 0.46185 0.11181 0.46485 0.11065 0.46797 0.11065 L 0.46797 0.11065 L 0.46797 0.11065 " pathEditMode="relative" ptsTypes="AAAAAAAAAAAAAAAAAAAAAAAAAAAAAAAAAAAAAAAAAAAAAAAAAAAAAAAAAAAAAAAAAAAAAAAAAAAAAAAAAAAAAAAAAAAAAAAAAAAAAAAAAAAAAAAAAAAAAAAAAAAAAAAAAAAAAA"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53 0.02477 L -0.01953 0.02477 C -0.00612 0.02639 -0.00481 0.02755 0.0112 0.02338 C 0.01355 0.02292 0.01563 0.02084 0.01784 0.01945 C 0.03855 -0.00717 0.02852 0.00394 0.04792 -0.01528 C 0.06276 -0.04676 0.03685 0.00903 0.05612 -0.03657 C 0.05664 -0.03773 0.05769 -0.03819 0.05847 -0.03912 C 0.05964 -0.04097 0.06068 -0.04329 0.06211 -0.04444 C 0.06771 -0.04907 0.07357 -0.05278 0.07943 -0.05648 C 0.0806 -0.05717 0.0819 -0.05741 0.08321 -0.05787 C 0.08685 -0.05879 0.09063 -0.05972 0.0944 -0.06041 C 0.10118 -0.05995 0.10795 -0.06065 0.11459 -0.05926 C 0.11993 -0.0581 0.12006 -0.05208 0.12136 -0.04444 C 0.12175 -0.04236 0.12162 -0.03981 0.12214 -0.03773 C 0.12318 -0.03403 0.12461 -0.03079 0.12592 -0.02708 C 0.12618 -0.025 0.12644 -0.02268 0.1267 -0.0206 C 0.12696 -0.0169 0.12683 -0.01319 0.12735 -0.00995 C 0.12826 -0.00463 0.12943 0.00046 0.13112 0.00486 C 0.13243 0.0081 0.13464 0.01019 0.13646 0.01273 C 0.14545 0.02546 0.13802 0.01435 0.14545 0.02338 C 0.14818 0.02685 0.15079 0.03102 0.15365 0.03403 C 0.15573 0.03634 0.15834 0.03727 0.16042 0.03935 C 0.16381 0.04306 0.16693 0.04746 0.17019 0.05139 C 0.17292 0.05949 0.1767 0.06644 0.17839 0.07546 C 0.18008 0.08449 0.17982 0.08611 0.18438 0.09398 C 0.18516 0.0956 0.18646 0.09584 0.18737 0.09676 C 0.19024 0.09977 0.19284 0.10324 0.19571 0.10602 C 0.19636 0.10671 0.19714 0.10671 0.19792 0.10741 C 0.20092 0.10996 0.20378 0.1132 0.2069 0.11551 C 0.20834 0.11644 0.2099 0.11644 0.21146 0.11667 C 0.21511 0.11736 0.21888 0.11759 0.22266 0.11806 C 0.22735 0.11551 0.23217 0.11296 0.23685 0.11019 C 0.23789 0.10949 0.23907 0.1088 0.23985 0.10741 C 0.24323 0.10116 0.24597 0.09421 0.24883 0.0875 C 0.25 0.08496 0.25092 0.08218 0.25196 0.0794 C 0.25417 0.06621 0.25834 0.05324 0.2586 0.03935 C 0.25964 0.00139 0.25664 0.00255 0.25196 -0.01921 C 0.25039 -0.02616 0.24922 -0.03356 0.2474 -0.04051 C 0.24636 -0.04421 0.24532 -0.04838 0.24362 -0.05116 C 0.23633 -0.06342 0.23204 -0.06157 0.22188 -0.06458 C 0.20938 -0.06227 0.19675 -0.06134 0.18438 -0.05787 C 0.18073 -0.05694 0.17331 -0.0456 0.17084 -0.04329 C 0.16954 -0.0419 0.16784 -0.04143 0.16641 -0.04051 C 0.1642 -0.0375 0.16172 -0.03449 0.15964 -0.03125 C 0.15651 -0.02616 0.15612 -0.00903 0.15586 -0.00717 C 0.15677 0.01296 0.15443 0.02315 0.1612 0.03681 C 0.16172 0.03773 0.16263 0.03773 0.16342 0.0382 C 0.16667 0.04931 0.17006 0.06019 0.17318 0.07153 C 0.17383 0.07408 0.1737 0.07709 0.17461 0.0794 C 0.17605 0.0831 0.17813 0.08565 0.17995 0.08866 C 0.18763 0.10162 0.18789 0.10185 0.1987 0.11134 C 0.2017 0.11412 0.20782 0.11574 0.21068 0.11667 C 0.21394 0.11621 0.21719 0.11644 0.22045 0.11551 C 0.22526 0.11389 0.22982 0.11088 0.23464 0.1088 C 0.23594 0.1081 0.23711 0.10787 0.23842 0.10741 C 0.24115 0.10625 0.24388 0.10486 0.24662 0.10347 C 0.2487 0.10394 0.25065 0.10394 0.25261 0.10486 C 0.25469 0.10579 0.25677 0.10718 0.2586 0.1088 C 0.26563 0.11459 0.26537 0.11482 0.26993 0.12084 C 0.27019 0.12246 0.27006 0.12454 0.27071 0.12616 C 0.2724 0.13125 0.27487 0.13565 0.2767 0.14074 C 0.27735 0.14306 0.27813 0.14537 0.27891 0.14746 C 0.28034 0.15116 0.28151 0.15509 0.28334 0.1581 C 0.28529 0.16111 0.28815 0.16181 0.29011 0.16482 C 0.29636 0.17408 0.29701 0.18449 0.30508 0.18611 C 0.31211 0.1875 0.31914 0.18704 0.32618 0.1875 L 0.34636 0.18334 C 0.34766 0.1831 0.34896 0.1831 0.35013 0.18195 C 0.35456 0.17847 0.35886 0.17477 0.36289 0.17014 C 0.36472 0.16806 0.36576 0.16459 0.36745 0.16204 C 0.37448 0.15162 0.38138 0.14028 0.3892 0.13148 C 0.39545 0.12431 0.40261 0.11991 0.40938 0.11412 C 0.41459 0.10162 0.42006 0.08959 0.42513 0.07685 C 0.42605 0.07431 0.42631 0.07107 0.42735 0.06875 C 0.42735 0.06875 0.43529 0.05695 0.43633 0.05417 C 0.44336 0.03658 0.45664 0.0007 0.45664 0.0007 C 0.45743 -0.01551 0.45743 -0.02685 0.46263 -0.04329 C 0.46342 -0.0456 0.46563 -0.04398 0.46719 -0.04444 C 0.46836 -0.04583 0.46967 -0.04699 0.47084 -0.04861 C 0.47396 -0.05208 0.47683 -0.05579 0.47995 -0.05926 C 0.48177 -0.06111 0.48412 -0.06227 0.48594 -0.06458 C 0.48933 -0.06898 0.49206 -0.075 0.49558 -0.07916 C 0.49805 -0.08217 0.49701 -0.08171 0.4987 -0.08171 L 0.4987 -0.08171 " pathEditMode="relative" ptsTypes="AAAAAAAAAAAAAAAAAAAAAAAAAAAAAAAAAAAAAAAAAA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 -0.01597 L 0.0138 -0.01597 C 0.01693 -0.01991 0.02005 -0.02454 0.02344 -0.02801 C 0.03998 -0.04375 0.02813 -0.03056 0.0362 -0.03588 C 0.04401 -0.04097 0.0513 -0.05 0.05951 -0.05185 L 0.08203 -0.05718 C 0.08268 -0.05695 0.09922 -0.05463 0.103 -0.04931 C 0.1056 -0.0456 0.10977 -0.03148 0.1112 -0.02662 C 0.11302 -0.02037 0.11446 -0.01389 0.11654 -0.00787 C 0.11771 -0.0044 0.11914 -0.00093 0.12031 0.00278 C 0.12201 0.00856 0.12266 0.01458 0.12474 0.02014 C 0.1263 0.0243 0.12839 0.02523 0.13073 0.02801 C 0.13672 0.03518 0.13073 0.0287 0.13672 0.0375 C 0.14089 0.04352 0.14115 0.04328 0.14505 0.04676 C 0.14505 0.04699 0.15039 0.0581 0.15104 0.06018 C 0.15143 0.0618 0.15143 0.06365 0.1517 0.06551 C 0.15313 0.07315 0.15508 0.08727 0.15847 0.09467 C 0.16172 0.10185 0.16472 0.10995 0.16901 0.11481 C 0.17852 0.12569 0.178 0.12708 0.18776 0.13217 C 0.19141 0.13403 0.20209 0.13472 0.20352 0.13472 L 0.2237 0.1294 C 0.225 0.12916 0.2263 0.1287 0.22748 0.12801 C 0.23008 0.12685 0.23255 0.12546 0.23503 0.12407 C 0.23776 0.12106 0.24284 0.11643 0.24479 0.11088 C 0.24636 0.10578 0.24727 0.1 0.24857 0.09467 C 0.24948 0.07986 0.25156 0.05879 0.24922 0.04421 C 0.24792 0.03518 0.24427 0.02801 0.2418 0.02014 C 0.24063 0.01643 0.23985 0.01203 0.23802 0.00949 C 0.23425 0.00416 0.22969 0.00046 0.22526 -0.00255 C 0.22149 -0.00533 0.21719 -0.00579 0.21328 -0.00787 C 0.20534 -0.01204 0.20495 -0.01459 0.19675 -0.01713 C 0.19102 -0.01898 0.18529 -0.01968 0.17956 -0.0213 C 0.17826 -0.02153 0.17696 -0.02222 0.17578 -0.02269 C 0.17279 -0.02176 0.16172 -0.01991 0.15781 -0.01713 C 0.15065 -0.0125 0.15013 -0.01181 0.14571 -0.00648 C 0.13399 0.03217 0.13737 0.01551 0.13295 0.04143 C 0.13425 0.04838 0.13789 0.07129 0.1405 0.0787 C 0.14349 0.08727 0.14675 0.09606 0.15104 0.10278 C 0.15925 0.11597 0.16524 0.11828 0.175 0.12268 C 0.1763 0.12338 0.17748 0.12361 0.17878 0.12407 L 0.19453 0.13078 C 0.20078 0.13032 0.20703 0.13102 0.21328 0.1294 C 0.21615 0.1287 0.21875 0.12569 0.22149 0.12407 C 0.23021 0.11921 0.22904 0.12014 0.23802 0.11875 C 0.2418 0.1206 0.24571 0.12153 0.24922 0.12407 C 0.25417 0.12778 0.26237 0.14583 0.26433 0.14953 C 0.2655 0.15625 0.26576 0.16088 0.26953 0.16551 C 0.27058 0.16666 0.27201 0.16643 0.27331 0.1669 C 0.28425 0.16643 0.32097 0.16759 0.33698 0.16134 C 0.34076 0.15995 0.34401 0.15602 0.34753 0.15347 C 0.38464 0.05625 0.36615 0.11041 0.40156 -0.01181 C 0.40651 -0.02917 0.41354 -0.04514 0.41654 -0.06389 C 0.41849 -0.07639 0.41706 -0.0706 0.4211 -0.08125 C 0.42474 -0.10625 0.4267 -0.13218 0.43229 -0.15602 C 0.4349 -0.1669 0.44662 -0.21644 0.44948 -0.22662 C 0.45235 -0.23588 0.45391 -0.24653 0.45781 -0.25463 C 0.46524 -0.27037 0.46901 -0.27315 0.47656 -0.27986 C 0.48047 -0.28935 0.48073 -0.2926 0.48698 -0.29722 C 0.48802 -0.29792 0.48906 -0.29722 0.49011 -0.29722 L 0.49011 -0.29722 " pathEditMode="relative" ptsTypes="AAAAAAAAAAAAAAAAAAAAAAAAAAAAAAAAAAAAAAAAAAAAAAAAAAAAAAAAAAAA"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3.33333E-6 L -0.00143 3.33333E-6 C 0.0267 -0.00579 -0.00481 3.33333E-6 0.04428 -0.00394 C 0.05521 -0.00486 0.06628 -0.00718 0.07722 -0.00787 C 0.10469 -0.00996 0.0892 -0.00903 0.1237 -0.01065 C 0.12696 -0.01158 0.13034 -0.01181 0.13347 -0.0132 C 0.13529 -0.01412 0.13685 -0.01667 0.13881 -0.01736 C 0.15404 -0.02246 0.16016 -0.02246 0.17396 -0.02408 C 0.18985 -0.03102 0.16394 -0.01991 0.21381 -0.02662 C 0.2181 -0.02732 0.22214 -0.03102 0.22657 -0.03195 C 0.23152 -0.03311 0.23646 -0.03264 0.24154 -0.03334 C 0.24506 -0.0338 0.25118 -0.03473 0.25495 -0.03588 C 0.25599 -0.03635 0.25704 -0.03727 0.25795 -0.03727 C 0.2655 -0.0382 0.27305 -0.0382 0.28047 -0.03866 L 0.30079 -0.04005 C 0.30925 -0.04144 0.31003 -0.04144 0.31954 -0.04398 C 0.32253 -0.04468 0.32553 -0.04584 0.32852 -0.04653 C 0.3392 -0.04445 0.35014 -0.04306 0.36081 -0.04005 C 0.36719 -0.03797 0.36368 -0.03889 0.37123 -0.03727 C 0.37227 -0.03635 0.37331 -0.03565 0.37422 -0.03473 C 0.37527 -0.03357 0.37618 -0.03172 0.37722 -0.03056 C 0.3793 -0.02871 0.3875 -0.02801 0.38777 -0.02801 C 0.40014 -0.02523 0.38529 -0.02801 0.39597 -0.02523 C 0.39818 -0.02477 0.40053 -0.02431 0.40274 -0.02408 C 0.40521 -0.02223 0.40756 -0.01968 0.41029 -0.01852 C 0.41146 -0.01829 0.41277 -0.01806 0.41394 -0.01736 C 0.41524 -0.01667 0.41654 -0.01551 0.41771 -0.01459 C 0.41849 -0.01412 0.41928 -0.01343 0.42006 -0.0132 C 0.4237 -0.0125 0.42748 -0.0125 0.43125 -0.01204 C 0.43321 -0.01158 0.43529 -0.01111 0.43724 -0.01065 C 0.43803 -0.00926 0.43855 -0.00764 0.43946 -0.00672 C 0.44037 -0.00579 0.44167 -0.00625 0.44245 -0.00533 C 0.44323 -0.0044 0.44336 -0.00255 0.44402 -0.00139 C 0.44467 0.00023 0.44545 0.00139 0.44623 0.00277 C 0.44649 0.00416 0.44649 0.00555 0.44701 0.00671 C 0.45105 0.01551 0.44779 0.00277 0.45079 0.01342 C 0.45105 0.01458 0.45118 0.0162 0.45144 0.01736 C 0.45235 0.02014 0.45352 0.02268 0.45456 0.02546 C 0.45586 0.02893 0.45625 0.03055 0.45821 0.03333 C 0.45964 0.03541 0.4612 0.03703 0.46277 0.03865 C 0.46394 0.04004 0.4655 0.04097 0.46654 0.04282 C 0.46719 0.04398 0.4681 0.04514 0.46875 0.04676 C 0.46941 0.04838 0.46941 0.05069 0.47019 0.05208 C 0.47084 0.05301 0.47175 0.05277 0.47253 0.05347 C 0.47279 0.0537 0.47305 0.05439 0.47331 0.05486 L 0.47331 0.05486 " pathEditMode="relative" ptsTypes="AAAA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0833 L -0.00299 0.00856 C -0.00026 0.0088 0.00248 0.01019 0.00521 0.00972 C 0.00729 0.00926 0.00925 0.00694 0.0112 0.00579 C 0.01198 0.00532 0.01263 0.0044 0.01341 0.0044 C 0.01862 0.0037 0.02396 0.00347 0.02917 0.00301 L 0.03294 0.00162 C 0.03438 0.00116 0.03594 0.00093 0.0375 0.00046 C 0.03841 5.55112E-17 0.03946 -0.00069 0.0405 -0.00093 C 0.04336 -0.00162 0.04649 -0.00185 0.04948 -0.00231 C 0.05169 -0.0037 0.05391 -0.00556 0.05612 -0.00625 C 0.06185 -0.00787 0.07344 -0.00903 0.07344 -0.0088 C 0.08021 -0.01181 0.07604 -0.01042 0.08841 -0.01157 C 0.12982 -0.01551 0.11524 -0.01412 0.16563 -0.01551 C 0.16862 -0.01597 0.17162 -0.01667 0.17461 -0.0169 C 0.18698 -0.01759 0.19909 -0.01667 0.21146 -0.01829 C 0.21328 -0.01852 0.21485 -0.02176 0.21667 -0.02222 C 0.22292 -0.02361 0.22917 -0.02315 0.23542 -0.02361 C 0.23841 -0.02407 0.24141 -0.02431 0.2444 -0.025 C 0.24544 -0.02523 0.24636 -0.02593 0.2474 -0.02616 C 0.24922 -0.02685 0.25091 -0.02685 0.25261 -0.02755 C 0.25469 -0.02824 0.25664 -0.02963 0.25873 -0.03032 L 0.26237 -0.03148 C 0.26393 -0.03218 0.26537 -0.03241 0.26693 -0.03287 C 0.27071 -0.03426 0.27448 -0.03542 0.27813 -0.03681 C 0.27995 -0.03773 0.28164 -0.03912 0.28347 -0.03958 C 0.28841 -0.04051 0.29336 -0.04051 0.29844 -0.04097 L 0.30222 -0.04213 C 0.30365 -0.04282 0.30521 -0.04306 0.30664 -0.04352 C 0.30873 -0.04444 0.31068 -0.0456 0.31263 -0.0463 C 0.32435 -0.05 0.31498 -0.0456 0.32318 -0.04884 C 0.32513 -0.04977 0.32722 -0.05046 0.32917 -0.05162 C 0.33138 -0.05278 0.33594 -0.05556 0.33594 -0.05532 C 0.33685 -0.05694 0.33776 -0.0588 0.33893 -0.05949 C 0.34063 -0.06065 0.34258 -0.05926 0.34414 -0.06088 C 0.34544 -0.06227 0.34518 -0.0662 0.34636 -0.06759 C 0.34792 -0.06921 0.34974 -0.06852 0.35169 -0.06898 C 0.36081 -0.07431 0.35104 -0.06898 0.36446 -0.07431 C 0.37878 -0.07986 0.36146 -0.07454 0.37396 -0.07824 C 0.37513 -0.07917 0.37604 -0.08032 0.37709 -0.08079 C 0.37839 -0.08148 0.37969 -0.08148 0.38086 -0.08218 C 0.38229 -0.0831 0.38334 -0.08519 0.38451 -0.08611 C 0.38555 -0.08704 0.38659 -0.08704 0.38763 -0.0875 C 0.39076 -0.08889 0.39271 -0.08935 0.39597 -0.09028 C 0.3974 -0.09144 0.39883 -0.09329 0.40039 -0.09421 C 0.40156 -0.09491 0.41354 -0.09676 0.41393 -0.09676 C 0.41537 -0.09722 0.41693 -0.09792 0.41836 -0.09815 C 0.42266 -0.09884 0.42696 -0.09907 0.43112 -0.09954 C 0.4349 -0.10046 0.43607 -0.10046 0.43946 -0.10208 C 0.44089 -0.10301 0.44232 -0.10417 0.44375 -0.10486 C 0.45169 -0.10833 0.44961 -0.10671 0.45573 -0.1088 C 0.4612 -0.11065 0.45834 -0.11111 0.46628 -0.11296 C 0.47031 -0.11366 0.47435 -0.11366 0.47839 -0.11412 C 0.49154 -0.12199 0.47513 -0.11204 0.48659 -0.11944 C 0.48815 -0.12037 0.48959 -0.12176 0.49115 -0.12222 C 0.50209 -0.125 0.49466 -0.12338 0.51367 -0.12477 C 0.51537 -0.12546 0.51849 -0.12593 0.52044 -0.12755 C 0.52123 -0.12824 0.52188 -0.1294 0.52266 -0.13009 C 0.52331 -0.13079 0.52422 -0.13102 0.52487 -0.13148 C 0.52643 -0.13264 0.52787 -0.13426 0.52943 -0.13542 C 0.53073 -0.13657 0.53334 -0.1375 0.53464 -0.13819 C 0.53542 -0.13958 0.53594 -0.1412 0.53685 -0.14213 C 0.53893 -0.14421 0.54531 -0.14352 0.53464 -0.14352 L 0.53464 -0.14329 " pathEditMode="relative" rAng="0" ptsTypes="AAAAAAAAAAAAAAAAAAAAAAAAAAAAAAAAAAAAAAAAAAAAAAAAAAAAAAAAAAAAAAAA"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4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0.01621 L -0.00599 0.01644 C 0.00339 0.01389 0.01289 0.01111 0.0224 0.00949 C 0.02747 0.00857 0.03229 0.00996 0.0375 0.0081 C 0.04466 0.00533 0.0513 -0.00046 0.05846 -0.00393 C 0.06576 -0.00741 0.0737 -0.00903 0.08086 -0.01458 C 0.08307 -0.01643 0.08516 -0.01875 0.08763 -0.01991 C 0.09063 -0.02129 0.09375 -0.02129 0.09662 -0.02268 C 0.10169 -0.02477 0.10664 -0.02847 0.11172 -0.03055 C 0.11641 -0.03241 0.12122 -0.03333 0.12591 -0.03449 C 0.14844 -0.04028 0.15326 -0.04004 0.17383 -0.04792 C 0.17904 -0.04977 0.18398 -0.05185 0.18893 -0.05463 C 0.19102 -0.05579 0.19336 -0.05856 0.19557 -0.05995 C 0.19922 -0.0618 0.20313 -0.06204 0.2069 -0.06389 C 0.21693 -0.06875 0.22682 -0.07477 0.23698 -0.07986 C 0.24167 -0.08264 0.24648 -0.08449 0.25117 -0.08657 C 0.25521 -0.08842 0.25938 -0.08912 0.26302 -0.0919 C 0.28164 -0.10509 0.27305 -0.1 0.28945 -0.10787 C 0.30182 -0.12245 0.2905 -0.11134 0.303 -0.11852 C 0.30677 -0.12083 0.31029 -0.12407 0.31419 -0.12685 C 0.31797 -0.12917 0.32175 -0.13079 0.32552 -0.13333 C 0.3306 -0.13657 0.33594 -0.14074 0.34102 -0.14398 C 0.34245 -0.14467 0.34375 -0.14467 0.34466 -0.14514 C 0.34844 -0.14699 0.35287 -0.15023 0.35625 -0.15324 C 0.35794 -0.15486 0.35951 -0.15717 0.36146 -0.15856 C 0.3694 -0.16458 0.3694 -0.16366 0.37708 -0.16528 C 0.3793 -0.16736 0.38151 -0.16991 0.38385 -0.17199 C 0.38776 -0.17546 0.38815 -0.17384 0.39219 -0.17847 C 0.39297 -0.17963 0.39349 -0.18148 0.3944 -0.18264 C 0.39596 -0.18426 0.39805 -0.18495 0.39974 -0.18657 C 0.4013 -0.18796 0.4026 -0.19028 0.40404 -0.1919 C 0.4112 -0.19861 0.41172 -0.19699 0.41979 -0.20254 C 0.42148 -0.2037 0.42279 -0.20532 0.42435 -0.20648 C 0.43581 -0.2162 0.42474 -0.20625 0.43268 -0.21319 C 0.43398 -0.21597 0.43503 -0.21875 0.43646 -0.22129 C 0.43698 -0.22245 0.43802 -0.22292 0.43854 -0.22384 C 0.45443 -0.24629 0.43802 -0.2243 0.44609 -0.23449 C 0.44714 -0.23588 0.44805 -0.2375 0.44909 -0.23866 C 0.45091 -0.24028 0.4526 -0.24097 0.45443 -0.24259 C 0.45599 -0.24398 0.45716 -0.24653 0.45898 -0.24792 C 0.46029 -0.24907 0.46185 -0.24954 0.46328 -0.25046 C 0.47435 -0.25833 0.45599 -0.24699 0.47096 -0.25579 C 0.47826 -0.26898 0.46693 -0.25 0.47695 -0.2625 C 0.47773 -0.26342 0.47773 -0.26551 0.47852 -0.26667 C 0.47891 -0.26759 0.47969 -0.26829 0.48047 -0.26921 C 0.48112 -0.2706 0.48151 -0.27222 0.48203 -0.27315 C 0.48333 -0.275 0.48464 -0.27592 0.48581 -0.27731 C 0.48997 -0.28171 0.4862 -0.2787 0.49193 -0.28264 C 0.49271 -0.28379 0.49323 -0.28542 0.49427 -0.28657 C 0.49479 -0.28727 0.4957 -0.2875 0.49648 -0.28796 C 0.49883 -0.28958 0.5 -0.29074 0.50247 -0.2919 C 0.50352 -0.29236 0.50456 -0.29259 0.50547 -0.29329 C 0.50807 -0.29514 0.51068 -0.29699 0.51302 -0.29977 C 0.51393 -0.30116 0.51484 -0.30301 0.51602 -0.30393 C 0.51719 -0.30486 0.51849 -0.30486 0.51966 -0.30532 C 0.52096 -0.30694 0.52214 -0.30903 0.52344 -0.31065 C 0.52435 -0.31157 0.52539 -0.3125 0.52643 -0.31319 C 0.52839 -0.31481 0.53385 -0.3169 0.53477 -0.31713 C 0.5375 -0.31991 0.54023 -0.32245 0.54297 -0.32523 C 0.54375 -0.32592 0.5444 -0.32708 0.54518 -0.32778 C 0.54583 -0.32847 0.54662 -0.32847 0.54753 -0.32917 C 0.54909 -0.33079 0.55026 -0.33333 0.55195 -0.33449 C 0.55326 -0.33542 0.55456 -0.33611 0.55573 -0.33727 C 0.55651 -0.33796 0.55716 -0.33935 0.55794 -0.33981 C 0.55912 -0.34074 0.56055 -0.34051 0.56172 -0.3412 C 0.56328 -0.3419 0.56458 -0.34329 0.56628 -0.34398 C 0.57747 -0.34792 0.56341 -0.34282 0.57292 -0.34653 C 0.57539 -0.34745 0.57682 -0.34745 0.57878 -0.3493 C 0.58164 -0.35116 0.5819 -0.35185 0.58425 -0.35463 C 0.58477 -0.35579 0.58503 -0.35741 0.58568 -0.35856 C 0.58711 -0.36111 0.58841 -0.36134 0.59023 -0.3625 C 0.59167 -0.36504 0.59271 -0.36782 0.59466 -0.36921 C 0.59622 -0.37037 0.59922 -0.37176 0.59922 -0.37153 C 0.60195 -0.37037 0.6013 -0.37199 0.6013 -0.36782 L 0.6013 -0.36759 " pathEditMode="relative" rAng="0" ptsTypes="AAAAAAAAAAAAAAAAAAAAAAAAA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389 L -0.00208 0.01389 C 0.02031 0.00973 0.01471 0.01158 0.05339 -0.01412 C 0.08151 -0.0331 0.10846 -0.05694 0.13659 -0.07546 C 0.17943 -0.1037 0.22357 -0.12546 0.26641 -0.15416 C 0.29818 -0.17569 0.32865 -0.20277 0.36016 -0.22615 C 0.36224 -0.22777 0.36471 -0.22731 0.36693 -0.22893 C 0.38802 -0.24375 0.40899 -0.25926 0.42982 -0.27546 C 0.44505 -0.28727 0.45977 -0.30069 0.47487 -0.31296 C 0.47787 -0.31527 0.48125 -0.31597 0.48386 -0.31944 C 0.51367 -0.35972 0.57162 -0.44352 0.57162 -0.44352 C 0.58086 -0.48078 0.57083 -0.44514 0.60833 -0.50625 C 0.61224 -0.5125 0.61511 -0.52083 0.61888 -0.52754 C 0.62018 -0.52986 0.62201 -0.53078 0.62344 -0.53287 C 0.628 -0.54004 0.63229 -0.54814 0.63685 -0.55555 C 0.63919 -0.55926 0.64375 -0.56111 0.64583 -0.56342 C 0.64805 -0.56574 0.65 -0.56852 0.65182 -0.57152 C 0.65951 -0.58287 0.65469 -0.5824 0.66615 -0.60092 L 0.67357 -0.61273 C 0.67409 -0.61458 0.67461 -0.61643 0.67513 -0.61805 C 0.67682 -0.62314 0.67656 -0.62037 0.67656 -0.62338 L 0.67656 -0.62338 " pathEditMode="relative" ptsTypes="AAAAAAAAAAAAAAAAAAAAAA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animBg="1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lamada rectangular 10"/>
          <p:cNvSpPr/>
          <p:nvPr/>
        </p:nvSpPr>
        <p:spPr>
          <a:xfrm>
            <a:off x="3163686" y="4634273"/>
            <a:ext cx="2020526" cy="1097766"/>
          </a:xfrm>
          <a:prstGeom prst="wedgeRectCallout">
            <a:avLst>
              <a:gd name="adj1" fmla="val -77523"/>
              <a:gd name="adj2" fmla="val -125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02577" y="1672828"/>
            <a:ext cx="11663108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Já precisou contratar um  </a:t>
            </a:r>
            <a:r>
              <a:rPr lang="pt-BR" sz="4900" b="1" i="1" dirty="0"/>
              <a:t>serviço </a:t>
            </a:r>
            <a:r>
              <a:rPr lang="pt-BR" dirty="0"/>
              <a:t>de reparo de alguma coisa em sua Casa/Escritório?</a:t>
            </a:r>
            <a:br>
              <a:rPr lang="pt-BR" dirty="0"/>
            </a:br>
            <a:br>
              <a:rPr lang="pt-BR" dirty="0"/>
            </a:br>
            <a:r>
              <a:rPr lang="pt-BR" sz="3600" i="1" dirty="0"/>
              <a:t>Pedreiro, encanador, chaveiro, pintor, gesseiro.</a:t>
            </a:r>
          </a:p>
        </p:txBody>
      </p:sp>
      <p:pic>
        <p:nvPicPr>
          <p:cNvPr id="1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096886" y="4757546"/>
            <a:ext cx="520615" cy="12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7"/>
          <p:cNvSpPr txBox="1"/>
          <p:nvPr/>
        </p:nvSpPr>
        <p:spPr>
          <a:xfrm>
            <a:off x="1893000" y="4331278"/>
            <a:ext cx="8275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/>
              <a:t>Cliente</a:t>
            </a:r>
          </a:p>
        </p:txBody>
      </p:sp>
      <p:sp>
        <p:nvSpPr>
          <p:cNvPr id="13" name="Rectángulo 4"/>
          <p:cNvSpPr/>
          <p:nvPr/>
        </p:nvSpPr>
        <p:spPr>
          <a:xfrm>
            <a:off x="3169948" y="4686343"/>
            <a:ext cx="201426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900" dirty="0"/>
              <a:t>Como contratar, planejar, executar e gerenciar?</a:t>
            </a:r>
          </a:p>
        </p:txBody>
      </p:sp>
    </p:spTree>
    <p:extLst>
      <p:ext uri="{BB962C8B-B14F-4D97-AF65-F5344CB8AC3E}">
        <p14:creationId xmlns:p14="http://schemas.microsoft.com/office/powerpoint/2010/main" val="21640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lamada rectangular 10"/>
          <p:cNvSpPr/>
          <p:nvPr/>
        </p:nvSpPr>
        <p:spPr>
          <a:xfrm>
            <a:off x="7273350" y="1937225"/>
            <a:ext cx="2286000" cy="923330"/>
          </a:xfrm>
          <a:prstGeom prst="wedgeRectCallout">
            <a:avLst>
              <a:gd name="adj1" fmla="val -70307"/>
              <a:gd name="adj2" fmla="val 358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7312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Participação do cliente</a:t>
            </a:r>
          </a:p>
        </p:txBody>
      </p:sp>
      <p:pic>
        <p:nvPicPr>
          <p:cNvPr id="102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6181238" y="2402982"/>
            <a:ext cx="631048" cy="15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273349" y="1937225"/>
            <a:ext cx="228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Terceiriza, executa e gerencia o serviço para mim!</a:t>
            </a:r>
          </a:p>
        </p:txBody>
      </p:sp>
      <p:pic>
        <p:nvPicPr>
          <p:cNvPr id="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0345883" y="2447584"/>
            <a:ext cx="631048" cy="15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7850100" y="3380244"/>
            <a:ext cx="2286000" cy="1203948"/>
            <a:chOff x="4148289" y="4155416"/>
            <a:chExt cx="3722366" cy="1919660"/>
          </a:xfrm>
        </p:grpSpPr>
        <p:sp>
          <p:nvSpPr>
            <p:cNvPr id="32" name="Llamada rectangular 31"/>
            <p:cNvSpPr/>
            <p:nvPr/>
          </p:nvSpPr>
          <p:spPr>
            <a:xfrm>
              <a:off x="4148289" y="4155416"/>
              <a:ext cx="3722366" cy="1483097"/>
            </a:xfrm>
            <a:prstGeom prst="wedgeRectCallout">
              <a:avLst>
                <a:gd name="adj1" fmla="val 57092"/>
                <a:gd name="adj2" fmla="val -1120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148289" y="4161186"/>
              <a:ext cx="3722366" cy="1913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Claro! Eu ajudo a achar alguém bem competente e confiável?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573210" y="2046244"/>
            <a:ext cx="18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60465" y="210003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Agenciador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39911" y="2086765"/>
            <a:ext cx="62469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Procurar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Selecionar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Negociar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pt-BR" sz="3200" dirty="0" err="1"/>
              <a:t>ontratar</a:t>
            </a:r>
            <a:r>
              <a:rPr lang="pt-BR" sz="3200" dirty="0"/>
              <a:t>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Monitorar a execução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Pagar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Avalia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0487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7210207" y="274512"/>
            <a:ext cx="4315178" cy="6466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881" y="157312"/>
            <a:ext cx="7126381" cy="828179"/>
          </a:xfrm>
        </p:spPr>
        <p:txBody>
          <a:bodyPr>
            <a:normAutofit/>
          </a:bodyPr>
          <a:lstStyle/>
          <a:p>
            <a:r>
              <a:rPr lang="pt-BR" sz="3300" dirty="0"/>
              <a:t>Participação do Agenciador</a:t>
            </a:r>
          </a:p>
        </p:txBody>
      </p:sp>
      <p:pic>
        <p:nvPicPr>
          <p:cNvPr id="102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920926" y="1707591"/>
            <a:ext cx="431014" cy="10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383987" y="1952403"/>
            <a:ext cx="431014" cy="10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12881" y="1286970"/>
            <a:ext cx="18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98552" y="123257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Agenciador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602641" y="929165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622019" y="2108864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B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578579" y="3145062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C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597957" y="4500561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D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561076" y="5576284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227861" y="303081"/>
            <a:ext cx="426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Grupo prestadores de um serviço</a:t>
            </a:r>
          </a:p>
        </p:txBody>
      </p:sp>
      <p:cxnSp>
        <p:nvCxnSpPr>
          <p:cNvPr id="5" name="Conector recto de flecha 4"/>
          <p:cNvCxnSpPr>
            <a:endCxn id="6" idx="3"/>
          </p:cNvCxnSpPr>
          <p:nvPr/>
        </p:nvCxnSpPr>
        <p:spPr>
          <a:xfrm flipH="1">
            <a:off x="3815001" y="1286970"/>
            <a:ext cx="4043284" cy="11927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29" idx="1"/>
            <a:endCxn id="6" idx="3"/>
          </p:cNvCxnSpPr>
          <p:nvPr/>
        </p:nvCxnSpPr>
        <p:spPr>
          <a:xfrm flipH="1" flipV="1">
            <a:off x="3815001" y="2479733"/>
            <a:ext cx="4076621" cy="22054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030" idx="1"/>
            <a:endCxn id="6" idx="3"/>
          </p:cNvCxnSpPr>
          <p:nvPr/>
        </p:nvCxnSpPr>
        <p:spPr>
          <a:xfrm flipH="1" flipV="1">
            <a:off x="3815001" y="2479733"/>
            <a:ext cx="4043284" cy="32812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6" idx="3"/>
          </p:cNvCxnSpPr>
          <p:nvPr/>
        </p:nvCxnSpPr>
        <p:spPr>
          <a:xfrm flipH="1">
            <a:off x="3815001" y="2277018"/>
            <a:ext cx="4043284" cy="20271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028" idx="1"/>
            <a:endCxn id="6" idx="3"/>
          </p:cNvCxnSpPr>
          <p:nvPr/>
        </p:nvCxnSpPr>
        <p:spPr>
          <a:xfrm flipH="1" flipV="1">
            <a:off x="3815001" y="2479733"/>
            <a:ext cx="4028996" cy="8499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1026" idx="3"/>
          </p:cNvCxnSpPr>
          <p:nvPr/>
        </p:nvCxnSpPr>
        <p:spPr>
          <a:xfrm flipH="1">
            <a:off x="1351940" y="2234921"/>
            <a:ext cx="1885557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1459445" y="1903385"/>
            <a:ext cx="157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detalhes do serviço</a:t>
            </a:r>
            <a:endParaRPr lang="es-CO" i="1" dirty="0"/>
          </a:p>
        </p:txBody>
      </p:sp>
      <p:sp>
        <p:nvSpPr>
          <p:cNvPr id="30" name="Rectángulo 35"/>
          <p:cNvSpPr/>
          <p:nvPr/>
        </p:nvSpPr>
        <p:spPr>
          <a:xfrm>
            <a:off x="224429" y="2977550"/>
            <a:ext cx="577666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Oferecer</a:t>
            </a:r>
            <a:r>
              <a:rPr lang="en-US" sz="2300" dirty="0"/>
              <a:t> o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Negociar</a:t>
            </a:r>
            <a:r>
              <a:rPr lang="en-US" sz="2300" dirty="0"/>
              <a:t> o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Procurar</a:t>
            </a:r>
            <a:r>
              <a:rPr lang="en-US" sz="2300" dirty="0"/>
              <a:t> </a:t>
            </a:r>
            <a:r>
              <a:rPr lang="en-US" sz="2300" dirty="0" err="1"/>
              <a:t>fornecedores</a:t>
            </a:r>
            <a:r>
              <a:rPr lang="en-US" sz="2300" dirty="0"/>
              <a:t> de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Selecionar</a:t>
            </a:r>
            <a:r>
              <a:rPr lang="en-US" sz="2300" dirty="0"/>
              <a:t> </a:t>
            </a:r>
            <a:r>
              <a:rPr lang="en-US" sz="2300" dirty="0" err="1"/>
              <a:t>fornecedores</a:t>
            </a:r>
            <a:r>
              <a:rPr lang="en-US" sz="2300" dirty="0"/>
              <a:t> de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Contratar</a:t>
            </a:r>
            <a:r>
              <a:rPr lang="en-US" sz="2300" dirty="0"/>
              <a:t> </a:t>
            </a:r>
            <a:r>
              <a:rPr lang="en-US" sz="2300" dirty="0" err="1"/>
              <a:t>fornecedores</a:t>
            </a:r>
            <a:r>
              <a:rPr lang="en-US" sz="2300" dirty="0"/>
              <a:t> de </a:t>
            </a:r>
            <a:r>
              <a:rPr lang="en-US" sz="2300" dirty="0" err="1"/>
              <a:t>serviço</a:t>
            </a:r>
            <a:endParaRPr lang="pt-BR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Planejar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Monitorar execução dos serviços específicos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Avisar ao cliente do andamento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Emitir nota fiscal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P</a:t>
            </a:r>
            <a:r>
              <a:rPr lang="pt-BR" sz="2300" dirty="0" err="1"/>
              <a:t>agar</a:t>
            </a:r>
            <a:r>
              <a:rPr lang="pt-BR" sz="2300" dirty="0"/>
              <a:t> os fornecedores de serviço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4999123" y="1198475"/>
            <a:ext cx="1715166" cy="910389"/>
            <a:chOff x="4148289" y="3750420"/>
            <a:chExt cx="3722366" cy="1483097"/>
          </a:xfrm>
        </p:grpSpPr>
        <p:sp>
          <p:nvSpPr>
            <p:cNvPr id="42" name="Llamada rectangular 31"/>
            <p:cNvSpPr/>
            <p:nvPr/>
          </p:nvSpPr>
          <p:spPr>
            <a:xfrm>
              <a:off x="4148289" y="3750420"/>
              <a:ext cx="3722366" cy="1483097"/>
            </a:xfrm>
            <a:prstGeom prst="wedgeRectCallout">
              <a:avLst>
                <a:gd name="adj1" fmla="val -111937"/>
                <a:gd name="adj2" fmla="val 4006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4148289" y="3756190"/>
              <a:ext cx="3722366" cy="95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Vamos lá, eu te ajudo...</a:t>
              </a: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97" y="775194"/>
            <a:ext cx="6477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11479" r="4315"/>
          <a:stretch/>
        </p:blipFill>
        <p:spPr bwMode="auto">
          <a:xfrm>
            <a:off x="7882097" y="1952403"/>
            <a:ext cx="647700" cy="64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97" y="2948728"/>
            <a:ext cx="723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622" y="4323277"/>
            <a:ext cx="628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85" y="5403762"/>
            <a:ext cx="6953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7543800" y="157314"/>
            <a:ext cx="4411293" cy="1858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7313"/>
            <a:ext cx="6393674" cy="1041962"/>
          </a:xfrm>
        </p:spPr>
        <p:txBody>
          <a:bodyPr>
            <a:normAutofit fontScale="90000"/>
          </a:bodyPr>
          <a:lstStyle/>
          <a:p>
            <a:r>
              <a:rPr lang="pt-BR" dirty="0"/>
              <a:t>Participação do prestador de Serviços</a:t>
            </a:r>
          </a:p>
        </p:txBody>
      </p:sp>
      <p:grpSp>
        <p:nvGrpSpPr>
          <p:cNvPr id="55" name="Grupo 54"/>
          <p:cNvGrpSpPr/>
          <p:nvPr/>
        </p:nvGrpSpPr>
        <p:grpSpPr>
          <a:xfrm>
            <a:off x="273447" y="1190009"/>
            <a:ext cx="1209918" cy="1054660"/>
            <a:chOff x="-7314" y="1199275"/>
            <a:chExt cx="1771441" cy="1544128"/>
          </a:xfrm>
        </p:grpSpPr>
        <p:pic>
          <p:nvPicPr>
            <p:cNvPr id="1026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1133079" y="1199275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-7314" y="1647962"/>
              <a:ext cx="139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 A</a:t>
              </a:r>
            </a:p>
          </p:txBody>
        </p:sp>
      </p:grpSp>
      <p:cxnSp>
        <p:nvCxnSpPr>
          <p:cNvPr id="29" name="Conector recto de flecha 28"/>
          <p:cNvCxnSpPr>
            <a:endCxn id="1026" idx="3"/>
          </p:cNvCxnSpPr>
          <p:nvPr/>
        </p:nvCxnSpPr>
        <p:spPr>
          <a:xfrm flipH="1" flipV="1">
            <a:off x="1483365" y="1717339"/>
            <a:ext cx="2384070" cy="90614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042282" y="2301551"/>
            <a:ext cx="2150317" cy="1570431"/>
            <a:chOff x="3147736" y="3112002"/>
            <a:chExt cx="2601884" cy="1900220"/>
          </a:xfrm>
        </p:grpSpPr>
        <p:pic>
          <p:nvPicPr>
            <p:cNvPr id="6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4146171" y="3112002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3147736" y="4565331"/>
              <a:ext cx="2601884" cy="446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Agenciador</a:t>
              </a: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03201" y="2346854"/>
            <a:ext cx="1209918" cy="1054660"/>
            <a:chOff x="22440" y="2908489"/>
            <a:chExt cx="1771441" cy="1544128"/>
          </a:xfrm>
        </p:grpSpPr>
        <p:pic>
          <p:nvPicPr>
            <p:cNvPr id="45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1162833" y="2908489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7"/>
            <p:cNvSpPr txBox="1"/>
            <p:nvPr/>
          </p:nvSpPr>
          <p:spPr>
            <a:xfrm>
              <a:off x="22440" y="3357175"/>
              <a:ext cx="139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 B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303201" y="3503699"/>
            <a:ext cx="1209918" cy="1054660"/>
            <a:chOff x="22440" y="5036965"/>
            <a:chExt cx="1771441" cy="1544128"/>
          </a:xfrm>
        </p:grpSpPr>
        <p:pic>
          <p:nvPicPr>
            <p:cNvPr id="47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1162833" y="5036965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CaixaDeTexto 7"/>
            <p:cNvSpPr txBox="1"/>
            <p:nvPr/>
          </p:nvSpPr>
          <p:spPr>
            <a:xfrm>
              <a:off x="22440" y="5485651"/>
              <a:ext cx="139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 C</a:t>
              </a:r>
            </a:p>
          </p:txBody>
        </p:sp>
      </p:grpSp>
      <p:cxnSp>
        <p:nvCxnSpPr>
          <p:cNvPr id="49" name="Conector recto de flecha 48"/>
          <p:cNvCxnSpPr>
            <a:endCxn id="47" idx="3"/>
          </p:cNvCxnSpPr>
          <p:nvPr/>
        </p:nvCxnSpPr>
        <p:spPr>
          <a:xfrm flipH="1">
            <a:off x="1513119" y="3248809"/>
            <a:ext cx="2354316" cy="78222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6" idx="1"/>
            <a:endCxn id="45" idx="3"/>
          </p:cNvCxnSpPr>
          <p:nvPr/>
        </p:nvCxnSpPr>
        <p:spPr>
          <a:xfrm flipH="1" flipV="1">
            <a:off x="1513119" y="2874184"/>
            <a:ext cx="2354316" cy="6543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18" idx="1"/>
          </p:cNvCxnSpPr>
          <p:nvPr/>
        </p:nvCxnSpPr>
        <p:spPr>
          <a:xfrm flipV="1">
            <a:off x="4388962" y="1086448"/>
            <a:ext cx="3154838" cy="156686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7520441" y="511917"/>
            <a:ext cx="1079233" cy="1505376"/>
            <a:chOff x="7520441" y="511917"/>
            <a:chExt cx="1079233" cy="1505376"/>
          </a:xfrm>
        </p:grpSpPr>
        <p:pic>
          <p:nvPicPr>
            <p:cNvPr id="3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1</a:t>
              </a: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8626694" y="511917"/>
            <a:ext cx="1079233" cy="1505376"/>
            <a:chOff x="7520441" y="511917"/>
            <a:chExt cx="1079233" cy="1505376"/>
          </a:xfrm>
        </p:grpSpPr>
        <p:pic>
          <p:nvPicPr>
            <p:cNvPr id="61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2</a:t>
              </a: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9732947" y="510205"/>
            <a:ext cx="1079233" cy="1505376"/>
            <a:chOff x="7520441" y="511917"/>
            <a:chExt cx="1079233" cy="1505376"/>
          </a:xfrm>
        </p:grpSpPr>
        <p:pic>
          <p:nvPicPr>
            <p:cNvPr id="64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3</a:t>
              </a: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0839201" y="510205"/>
            <a:ext cx="1079233" cy="1505376"/>
            <a:chOff x="7520441" y="511917"/>
            <a:chExt cx="1079233" cy="1505376"/>
          </a:xfrm>
        </p:grpSpPr>
        <p:pic>
          <p:nvPicPr>
            <p:cNvPr id="67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4</a:t>
              </a:r>
            </a:p>
          </p:txBody>
        </p:sp>
      </p:grpSp>
      <p:sp>
        <p:nvSpPr>
          <p:cNvPr id="69" name="CaixaDeTexto 21"/>
          <p:cNvSpPr txBox="1"/>
          <p:nvPr/>
        </p:nvSpPr>
        <p:spPr>
          <a:xfrm>
            <a:off x="7543801" y="155312"/>
            <a:ext cx="44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prestadores de serviços específicos A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7543800" y="2440824"/>
            <a:ext cx="4411293" cy="18582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7520441" y="2795427"/>
            <a:ext cx="1079233" cy="1505376"/>
            <a:chOff x="7520441" y="511917"/>
            <a:chExt cx="1079233" cy="1505376"/>
          </a:xfrm>
        </p:grpSpPr>
        <p:pic>
          <p:nvPicPr>
            <p:cNvPr id="72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1</a:t>
              </a: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626694" y="2795427"/>
            <a:ext cx="1079233" cy="1505376"/>
            <a:chOff x="7520441" y="511917"/>
            <a:chExt cx="1079233" cy="1505376"/>
          </a:xfrm>
        </p:grpSpPr>
        <p:pic>
          <p:nvPicPr>
            <p:cNvPr id="75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2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9732947" y="2793715"/>
            <a:ext cx="1079233" cy="1505376"/>
            <a:chOff x="7520441" y="511917"/>
            <a:chExt cx="1079233" cy="1505376"/>
          </a:xfrm>
        </p:grpSpPr>
        <p:pic>
          <p:nvPicPr>
            <p:cNvPr id="78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3</a:t>
              </a: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839201" y="2793715"/>
            <a:ext cx="1079233" cy="1505376"/>
            <a:chOff x="7520441" y="511917"/>
            <a:chExt cx="1079233" cy="1505376"/>
          </a:xfrm>
        </p:grpSpPr>
        <p:pic>
          <p:nvPicPr>
            <p:cNvPr id="81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4</a:t>
              </a:r>
            </a:p>
          </p:txBody>
        </p:sp>
      </p:grpSp>
      <p:sp>
        <p:nvSpPr>
          <p:cNvPr id="83" name="CaixaDeTexto 21"/>
          <p:cNvSpPr txBox="1"/>
          <p:nvPr/>
        </p:nvSpPr>
        <p:spPr>
          <a:xfrm>
            <a:off x="7543801" y="2438822"/>
            <a:ext cx="44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prestadores de serviços específicos B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7543800" y="4705929"/>
            <a:ext cx="4411293" cy="1858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Grupo 84"/>
          <p:cNvGrpSpPr/>
          <p:nvPr/>
        </p:nvGrpSpPr>
        <p:grpSpPr>
          <a:xfrm>
            <a:off x="7520441" y="5060532"/>
            <a:ext cx="1079233" cy="1505376"/>
            <a:chOff x="7520441" y="511917"/>
            <a:chExt cx="1079233" cy="1505376"/>
          </a:xfrm>
        </p:grpSpPr>
        <p:pic>
          <p:nvPicPr>
            <p:cNvPr id="86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1</a:t>
              </a:r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8626694" y="5060532"/>
            <a:ext cx="1079233" cy="1505376"/>
            <a:chOff x="7520441" y="511917"/>
            <a:chExt cx="1079233" cy="1505376"/>
          </a:xfrm>
        </p:grpSpPr>
        <p:pic>
          <p:nvPicPr>
            <p:cNvPr id="89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2</a:t>
              </a: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9732947" y="5058820"/>
            <a:ext cx="1079233" cy="1505376"/>
            <a:chOff x="7520441" y="511917"/>
            <a:chExt cx="1079233" cy="1505376"/>
          </a:xfrm>
        </p:grpSpPr>
        <p:pic>
          <p:nvPicPr>
            <p:cNvPr id="92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3</a:t>
              </a: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0839201" y="5058820"/>
            <a:ext cx="1079233" cy="1505376"/>
            <a:chOff x="7520441" y="511917"/>
            <a:chExt cx="1079233" cy="1505376"/>
          </a:xfrm>
        </p:grpSpPr>
        <p:pic>
          <p:nvPicPr>
            <p:cNvPr id="95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4</a:t>
              </a:r>
            </a:p>
          </p:txBody>
        </p:sp>
      </p:grpSp>
      <p:sp>
        <p:nvSpPr>
          <p:cNvPr id="97" name="CaixaDeTexto 21"/>
          <p:cNvSpPr txBox="1"/>
          <p:nvPr/>
        </p:nvSpPr>
        <p:spPr>
          <a:xfrm>
            <a:off x="7543801" y="4703927"/>
            <a:ext cx="44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prestadores de serviços específicos C</a:t>
            </a:r>
          </a:p>
        </p:txBody>
      </p:sp>
      <p:cxnSp>
        <p:nvCxnSpPr>
          <p:cNvPr id="108" name="Conector recto de flecha 107"/>
          <p:cNvCxnSpPr>
            <a:stCxn id="6" idx="3"/>
            <a:endCxn id="70" idx="1"/>
          </p:cNvCxnSpPr>
          <p:nvPr/>
        </p:nvCxnSpPr>
        <p:spPr>
          <a:xfrm>
            <a:off x="4388962" y="2939620"/>
            <a:ext cx="3154838" cy="43033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>
            <a:off x="4388962" y="3248809"/>
            <a:ext cx="3154837" cy="145511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1700472" y="4214225"/>
            <a:ext cx="5214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Oferecer serviços específicos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pt-BR" sz="2000" dirty="0" err="1"/>
              <a:t>lanejar</a:t>
            </a:r>
            <a:r>
              <a:rPr lang="pt-BR" sz="2000" dirty="0"/>
              <a:t> o serviço específico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pt-BR" sz="2000" dirty="0" err="1"/>
              <a:t>xecutar</a:t>
            </a:r>
            <a:r>
              <a:rPr lang="pt-BR" sz="2000" dirty="0"/>
              <a:t> o serviço específico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Emitir nota fiscal</a:t>
            </a:r>
          </a:p>
        </p:txBody>
      </p:sp>
    </p:spTree>
    <p:extLst>
      <p:ext uri="{BB962C8B-B14F-4D97-AF65-F5344CB8AC3E}">
        <p14:creationId xmlns:p14="http://schemas.microsoft.com/office/powerpoint/2010/main" val="400903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009" y="2834816"/>
            <a:ext cx="10723481" cy="199601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3600" dirty="0"/>
              <a:t>Sistema para integração de negócios</a:t>
            </a:r>
          </a:p>
        </p:txBody>
      </p:sp>
      <p:pic>
        <p:nvPicPr>
          <p:cNvPr id="102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547020" y="1767188"/>
            <a:ext cx="267625" cy="6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5446352" y="2972099"/>
            <a:ext cx="267625" cy="6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96928" y="1909952"/>
            <a:ext cx="98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23651" y="3289600"/>
            <a:ext cx="13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Agenciador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437850" y="1771401"/>
            <a:ext cx="153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Prestador de Serviços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1680832" y="2410467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9258398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9803538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10340866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10973439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38"/>
          <p:cNvCxnSpPr/>
          <p:nvPr/>
        </p:nvCxnSpPr>
        <p:spPr>
          <a:xfrm>
            <a:off x="5580165" y="4926548"/>
            <a:ext cx="0" cy="37800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44"/>
          <p:cNvSpPr txBox="1"/>
          <p:nvPr/>
        </p:nvSpPr>
        <p:spPr>
          <a:xfrm>
            <a:off x="1334327" y="17253"/>
            <a:ext cx="931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Participantes</a:t>
            </a:r>
          </a:p>
        </p:txBody>
      </p:sp>
      <p:pic>
        <p:nvPicPr>
          <p:cNvPr id="55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5446352" y="5397161"/>
            <a:ext cx="267625" cy="6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8"/>
          <p:cNvSpPr txBox="1"/>
          <p:nvPr/>
        </p:nvSpPr>
        <p:spPr>
          <a:xfrm>
            <a:off x="4267139" y="5469634"/>
            <a:ext cx="131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Gestor</a:t>
            </a:r>
            <a:r>
              <a:rPr lang="pt-BR" b="1" dirty="0"/>
              <a:t> do sistema</a:t>
            </a:r>
          </a:p>
        </p:txBody>
      </p:sp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14" y="1721024"/>
            <a:ext cx="505900" cy="67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93" y="1761942"/>
            <a:ext cx="565418" cy="59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90" y="1776821"/>
            <a:ext cx="491021" cy="56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890" y="1780541"/>
            <a:ext cx="543099" cy="55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8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1177"/>
            <a:ext cx="12192000" cy="887483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Participação do gestor do sistema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676846" y="1143676"/>
            <a:ext cx="535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Garantir a correta operação do sistema para integração de negócios: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Liberar ou restringir o acesso dos usuários ao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Faturar o uso do sistema para cada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Monitorar o consumo de recursos de infraestrutura</a:t>
            </a:r>
          </a:p>
          <a:p>
            <a:endParaRPr lang="pt-BR" sz="2000" dirty="0"/>
          </a:p>
        </p:txBody>
      </p:sp>
      <p:pic>
        <p:nvPicPr>
          <p:cNvPr id="1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67414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/>
          <p:cNvSpPr txBox="1"/>
          <p:nvPr/>
        </p:nvSpPr>
        <p:spPr>
          <a:xfrm>
            <a:off x="418579" y="6323434"/>
            <a:ext cx="320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Clientes</a:t>
            </a:r>
          </a:p>
        </p:txBody>
      </p:sp>
      <p:pic>
        <p:nvPicPr>
          <p:cNvPr id="1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4681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21"/>
          <p:cNvSpPr txBox="1"/>
          <p:nvPr/>
        </p:nvSpPr>
        <p:spPr>
          <a:xfrm>
            <a:off x="481650" y="933037"/>
            <a:ext cx="369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Prestadores de serviço</a:t>
            </a:r>
          </a:p>
        </p:txBody>
      </p:sp>
      <p:pic>
        <p:nvPicPr>
          <p:cNvPr id="25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702868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191055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679242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67429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655616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143803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631988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4681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702868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191055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679242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67429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655616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143803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631988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650988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034562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418136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801710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185284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568858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952432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336006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719580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447304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830878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214452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598026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981600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365174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748748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132322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515896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://mathieuberube.net/img/icons/group4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231" y="3403816"/>
            <a:ext cx="939503" cy="93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ixaDeTexto 21"/>
          <p:cNvSpPr txBox="1"/>
          <p:nvPr/>
        </p:nvSpPr>
        <p:spPr>
          <a:xfrm>
            <a:off x="4727260" y="3429248"/>
            <a:ext cx="2037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Gerentes do sistema</a:t>
            </a:r>
          </a:p>
        </p:txBody>
      </p:sp>
      <p:cxnSp>
        <p:nvCxnSpPr>
          <p:cNvPr id="78" name="Conector recto de flecha 52"/>
          <p:cNvCxnSpPr>
            <a:stCxn id="31" idx="3"/>
            <a:endCxn id="63" idx="0"/>
          </p:cNvCxnSpPr>
          <p:nvPr/>
        </p:nvCxnSpPr>
        <p:spPr>
          <a:xfrm>
            <a:off x="3964344" y="1787387"/>
            <a:ext cx="607639" cy="161642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110"/>
          <p:cNvCxnSpPr>
            <a:stCxn id="56" idx="3"/>
            <a:endCxn id="63" idx="2"/>
          </p:cNvCxnSpPr>
          <p:nvPr/>
        </p:nvCxnSpPr>
        <p:spPr>
          <a:xfrm flipV="1">
            <a:off x="3936045" y="4343319"/>
            <a:ext cx="635938" cy="170090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52"/>
          <p:cNvCxnSpPr>
            <a:stCxn id="43" idx="3"/>
            <a:endCxn id="63" idx="0"/>
          </p:cNvCxnSpPr>
          <p:nvPr/>
        </p:nvCxnSpPr>
        <p:spPr>
          <a:xfrm>
            <a:off x="3964344" y="2541298"/>
            <a:ext cx="607639" cy="86251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110"/>
          <p:cNvCxnSpPr>
            <a:endCxn id="63" idx="2"/>
          </p:cNvCxnSpPr>
          <p:nvPr/>
        </p:nvCxnSpPr>
        <p:spPr>
          <a:xfrm flipV="1">
            <a:off x="3798166" y="4343319"/>
            <a:ext cx="773817" cy="116719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9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459</Words>
  <Application>Microsoft Office PowerPoint</Application>
  <PresentationFormat>Widescreen</PresentationFormat>
  <Paragraphs>121</Paragraphs>
  <Slides>25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Arquitetura inicial do produto  E-Services</vt:lpstr>
      <vt:lpstr>Contexto do produto</vt:lpstr>
      <vt:lpstr>Já precisou contratar um  serviço de reparo de alguma coisa em sua Casa/Escritório?  Pedreiro, encanador, chaveiro, pintor, gesseiro.</vt:lpstr>
      <vt:lpstr>Participação do cliente</vt:lpstr>
      <vt:lpstr>Participação do Agenciador</vt:lpstr>
      <vt:lpstr>Participação do prestador de Serviços</vt:lpstr>
      <vt:lpstr>Sistema para integração de negócios</vt:lpstr>
      <vt:lpstr>Participação do gestor do sistema</vt:lpstr>
      <vt:lpstr>Visão Empresa</vt:lpstr>
      <vt:lpstr>Comunidade</vt:lpstr>
      <vt:lpstr>Processo de Negócio</vt:lpstr>
      <vt:lpstr>Processo de Negócio – Contratar Serviço </vt:lpstr>
      <vt:lpstr>Processo de Negócio – Planejar Serviço</vt:lpstr>
      <vt:lpstr>Processo de Negócio – Pagar Serviço</vt:lpstr>
      <vt:lpstr>Processo de Negócio – Monitorar e Controlar</vt:lpstr>
      <vt:lpstr>Processo de Negócio – Monitorar e Controlar</vt:lpstr>
      <vt:lpstr>Visão Informação</vt:lpstr>
      <vt:lpstr>Visão Informação – Modelo de Domínio</vt:lpstr>
      <vt:lpstr>Visão Informação – Modelo de Domínio</vt:lpstr>
      <vt:lpstr>Visão Computação</vt:lpstr>
      <vt:lpstr>Apresentação do PowerPoint</vt:lpstr>
      <vt:lpstr>Operação das Equipes</vt:lpstr>
      <vt:lpstr>Equipe de Projeto</vt:lpstr>
      <vt:lpstr>Planejamento da Equipe</vt:lpstr>
      <vt:lpstr>A equipe em produção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Premissas</dc:title>
  <dc:creator>Jhonata Santos</dc:creator>
  <cp:lastModifiedBy>Ana rossi</cp:lastModifiedBy>
  <cp:revision>217</cp:revision>
  <dcterms:created xsi:type="dcterms:W3CDTF">2016-01-14T17:04:12Z</dcterms:created>
  <dcterms:modified xsi:type="dcterms:W3CDTF">2019-02-24T20:44:41Z</dcterms:modified>
</cp:coreProperties>
</file>