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4"/>
  </p:handoutMasterIdLst>
  <p:sldIdLst>
    <p:sldId id="271" r:id="rId2"/>
    <p:sldId id="257" r:id="rId3"/>
    <p:sldId id="258" r:id="rId4"/>
    <p:sldId id="259" r:id="rId5"/>
    <p:sldId id="261" r:id="rId6"/>
    <p:sldId id="262" r:id="rId7"/>
    <p:sldId id="272" r:id="rId8"/>
    <p:sldId id="263" r:id="rId9"/>
    <p:sldId id="267" r:id="rId10"/>
    <p:sldId id="268" r:id="rId11"/>
    <p:sldId id="269" r:id="rId12"/>
    <p:sldId id="270" r:id="rId13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1A822-32DC-4950-99D0-15CCA30F2490}" type="datetimeFigureOut">
              <a:rPr lang="pt-BR" smtClean="0"/>
              <a:t>06/02/2017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A6617-22EA-475F-B88E-142BB87CE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230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06/02/2017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40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06/02/2017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13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06/02/2017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81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06/02/2017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79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A56D9D0-56EA-4913-8789-38CE2331E7B0}" type="datetimeFigureOut">
              <a:rPr lang="pt-BR" smtClean="0"/>
              <a:t>06/02/2017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81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06/02/2017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87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06/02/2017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73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06/02/2017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68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06/02/2017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82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06/02/2017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38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06/02/2017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48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A56D9D0-56EA-4913-8789-38CE2331E7B0}" type="datetimeFigureOut">
              <a:rPr lang="pt-BR" smtClean="0"/>
              <a:t>06/02/2017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66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8000" dirty="0"/>
              <a:t>Algoritmos e Programação II</a:t>
            </a:r>
            <a:br>
              <a:rPr lang="pt-BR" sz="8000" dirty="0"/>
            </a:br>
            <a:r>
              <a:rPr lang="pt-BR" sz="8000" dirty="0"/>
              <a:t>Aula 1 – Funções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63040" y="446803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Centro Universitário Luterano de Palmas </a:t>
            </a:r>
          </a:p>
          <a:p>
            <a:r>
              <a:rPr lang="pt-BR" dirty="0"/>
              <a:t>Cursos de Sistemas de Informação e Ciência da Computação</a:t>
            </a:r>
          </a:p>
          <a:p>
            <a:r>
              <a:rPr lang="pt-BR" dirty="0"/>
              <a:t>Professores:</a:t>
            </a:r>
          </a:p>
          <a:p>
            <a:r>
              <a:rPr lang="pt-BR" dirty="0"/>
              <a:t>Fabiano Fagundes e Fábio de Castro Araújo</a:t>
            </a:r>
          </a:p>
        </p:txBody>
      </p:sp>
    </p:spTree>
    <p:extLst>
      <p:ext uri="{BB962C8B-B14F-4D97-AF65-F5344CB8AC3E}">
        <p14:creationId xmlns:p14="http://schemas.microsoft.com/office/powerpoint/2010/main" val="581422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  <a:br>
              <a:rPr lang="pt-BR" dirty="0"/>
            </a:br>
            <a:r>
              <a:rPr lang="pt-BR" dirty="0"/>
              <a:t>Variáveis locais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584939" y="2749704"/>
            <a:ext cx="829993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 ():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= 5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("'a' dentro do método", a)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3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("'a' antes de executar o método", a)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print(f())</a:t>
            </a:r>
          </a:p>
          <a:p>
            <a:r>
              <a:rPr lang="pt-BR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("'a' depois de executar o método", a)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886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  <a:br>
              <a:rPr lang="pt-BR" dirty="0"/>
            </a:br>
            <a:r>
              <a:rPr lang="pt-BR" dirty="0"/>
              <a:t>Variáveis locais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681654" y="2121408"/>
            <a:ext cx="80713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30</a:t>
            </a:r>
          </a:p>
          <a:p>
            <a:endParaRPr lang="pt-B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("'a' antes da declaração do método", a)</a:t>
            </a: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f ():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= 5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("'a' dentro do método", a)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3</a:t>
            </a: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("'a' antes de executar o método", a)</a:t>
            </a: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(f())</a:t>
            </a: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("'a' depois de executar o método", a)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416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  <a:br>
              <a:rPr lang="pt-BR" dirty="0"/>
            </a:br>
            <a:r>
              <a:rPr lang="pt-BR" dirty="0"/>
              <a:t>Variáveis GLOBAIS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655277" y="1936769"/>
            <a:ext cx="807133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30</a:t>
            </a:r>
          </a:p>
          <a:p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("'a' antes da declaração do método", a)</a:t>
            </a:r>
          </a:p>
          <a:p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f ():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a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= 5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("'a' dentro do método depois de modificar", a)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3</a:t>
            </a:r>
          </a:p>
          <a:p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("'a' antes de executar o método", a)</a:t>
            </a: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(f())</a:t>
            </a: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("'a' depois de executar o método", a)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73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934308" y="3083812"/>
            <a:ext cx="80713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def nome_da_função (</a:t>
            </a:r>
            <a:r>
              <a:rPr kumimoji="0" lang="fr-F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parâmetros):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comando1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comando2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return algo</a:t>
            </a:r>
            <a:endParaRPr kumimoji="0" lang="pt-BR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37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  <a:br>
              <a:rPr lang="pt-BR" dirty="0"/>
            </a:br>
            <a:r>
              <a:rPr lang="pt-BR" dirty="0" err="1"/>
              <a:t>Return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593731" y="2881589"/>
            <a:ext cx="80713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 ():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= 5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(a)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 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f()</a:t>
            </a: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986954" y="4563098"/>
            <a:ext cx="40298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5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83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  <a:br>
              <a:rPr lang="pt-BR" dirty="0"/>
            </a:br>
            <a:r>
              <a:rPr lang="pt-BR" dirty="0" err="1"/>
              <a:t>return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593731" y="2881589"/>
            <a:ext cx="80713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 ():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= 5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("'a' dentro do método", a)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print(f())</a:t>
            </a:r>
            <a:endParaRPr lang="pt-BR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978162" y="4711560"/>
            <a:ext cx="43111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'a' dentro do método 5</a:t>
            </a:r>
          </a:p>
          <a:p>
            <a:r>
              <a:rPr lang="pt-BR" sz="2400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7097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  <a:br>
              <a:rPr lang="pt-BR" dirty="0"/>
            </a:br>
            <a:r>
              <a:rPr lang="pt-BR" dirty="0" err="1"/>
              <a:t>return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593731" y="2881589"/>
            <a:ext cx="80713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 ():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= 5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("'a' dentro do método", a)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a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print(f())</a:t>
            </a:r>
            <a:endParaRPr lang="pt-BR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978162" y="4711560"/>
            <a:ext cx="43111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'a' dentro do método 5</a:t>
            </a:r>
          </a:p>
          <a:p>
            <a:r>
              <a:rPr lang="pt-BR" sz="2400" b="1" dirty="0" err="1">
                <a:solidFill>
                  <a:srgbClr val="FF0000"/>
                </a:solidFill>
              </a:rPr>
              <a:t>None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37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  <a:br>
              <a:rPr lang="pt-BR" dirty="0"/>
            </a:br>
            <a:r>
              <a:rPr lang="pt-BR" dirty="0"/>
              <a:t>ARGUMENTOS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705708" y="2230958"/>
            <a:ext cx="80713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f(x, y):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x + 1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y.append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[1, 2, 3]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('x antes de chamar a função:', x)</a:t>
            </a: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('y antes de chamar a função:', y)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f(x, y)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('x depois de chamar a função:', x)</a:t>
            </a:r>
          </a:p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('y depois de chamar a função:', y)</a:t>
            </a:r>
            <a:endParaRPr lang="pt-BR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013940" y="2350446"/>
            <a:ext cx="6312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x antes de chamar a função: 1</a:t>
            </a:r>
          </a:p>
          <a:p>
            <a:r>
              <a:rPr lang="pt-BR" sz="2400" b="1" dirty="0">
                <a:solidFill>
                  <a:srgbClr val="FF0000"/>
                </a:solidFill>
              </a:rPr>
              <a:t>y antes de chamar a função: [1, 2, 3]</a:t>
            </a:r>
          </a:p>
          <a:p>
            <a:r>
              <a:rPr lang="pt-BR" sz="2400" b="1" dirty="0">
                <a:solidFill>
                  <a:srgbClr val="FF0000"/>
                </a:solidFill>
              </a:rPr>
              <a:t>x depois de chamar a função: 1</a:t>
            </a:r>
          </a:p>
          <a:p>
            <a:r>
              <a:rPr lang="pt-BR" sz="2400" b="1" dirty="0">
                <a:solidFill>
                  <a:srgbClr val="FF0000"/>
                </a:solidFill>
              </a:rPr>
              <a:t>y depois de chamar a função: [1, 2, 3, 4]</a:t>
            </a:r>
          </a:p>
        </p:txBody>
      </p:sp>
    </p:spTree>
    <p:extLst>
      <p:ext uri="{BB962C8B-B14F-4D97-AF65-F5344CB8AC3E}">
        <p14:creationId xmlns:p14="http://schemas.microsoft.com/office/powerpoint/2010/main" val="314131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93339"/>
          </a:xfrm>
        </p:spPr>
        <p:txBody>
          <a:bodyPr/>
          <a:lstStyle/>
          <a:p>
            <a:r>
              <a:rPr lang="pt-BR" dirty="0"/>
              <a:t>Funções - ARGUMENTOS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970960" y="1518941"/>
            <a:ext cx="1099165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imprimeNome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(nome, sobrenome):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nome.title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sobrenome.title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imprimeNomeSalario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nome,sobrenome,salario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='937,00'):  #argumentos default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('Nome:\t\t',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nome,sobrenome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,'\n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alário:\t',salario)</a:t>
            </a: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retornaNomeCompleto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(nome, sobrenome):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nome,sobrenome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! Retorna uma lista e não a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imprimeNome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Paulo','Pereira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imprimeNome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Souza','Joaquim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')  # a ordem interfere</a:t>
            </a:r>
          </a:p>
          <a:p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imprimeNome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Joaquim','Souza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')  # ordem certa</a:t>
            </a:r>
          </a:p>
          <a:p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imprimeNome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(sobrenome='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Souza',nome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='Joaquim') #argumentos nomeados</a:t>
            </a:r>
          </a:p>
          <a:p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imprimeNomeSalario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('Paulo','Pereira','1000,00')</a:t>
            </a:r>
          </a:p>
          <a:p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imprimeNomeSalario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Joaquim','Souza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') #usando argumentos default</a:t>
            </a: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completo =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retornaNomeCompleto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Joaquim','Souza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(completo)</a:t>
            </a:r>
            <a:endParaRPr lang="pt-B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473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variáveis mutáveis e imutáveis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121408"/>
            <a:ext cx="10474452" cy="4050792"/>
          </a:xfrm>
        </p:spPr>
        <p:txBody>
          <a:bodyPr>
            <a:normAutofit/>
          </a:bodyPr>
          <a:lstStyle/>
          <a:p>
            <a:r>
              <a:rPr lang="pt-BR" sz="2400" dirty="0"/>
              <a:t>Qual a relação entre passagem de parâmetros por referência e por valor com as variáveis mutáveis e imutáveis?</a:t>
            </a:r>
          </a:p>
          <a:p>
            <a:r>
              <a:rPr lang="pt-BR" sz="2400" dirty="0"/>
              <a:t>Recordando: </a:t>
            </a:r>
          </a:p>
          <a:p>
            <a:pPr lvl="1"/>
            <a:r>
              <a:rPr lang="pt-BR" sz="2000" dirty="0">
                <a:solidFill>
                  <a:srgbClr val="0070C0"/>
                </a:solidFill>
              </a:rPr>
              <a:t>Passagem de parâmetro por valor: </a:t>
            </a:r>
          </a:p>
          <a:p>
            <a:pPr lvl="2"/>
            <a:r>
              <a:rPr lang="pt-BR" sz="1800" dirty="0"/>
              <a:t>qualquer modificação na variável dentro da função </a:t>
            </a:r>
            <a:r>
              <a:rPr lang="pt-BR" sz="1800" dirty="0">
                <a:solidFill>
                  <a:srgbClr val="FF0000"/>
                </a:solidFill>
              </a:rPr>
              <a:t>não</a:t>
            </a:r>
            <a:r>
              <a:rPr lang="pt-BR" sz="1800" dirty="0"/>
              <a:t> afeta seu valor fora da mesma</a:t>
            </a:r>
          </a:p>
          <a:p>
            <a:pPr lvl="1"/>
            <a:r>
              <a:rPr lang="pt-BR" sz="2000" dirty="0">
                <a:solidFill>
                  <a:srgbClr val="0070C0"/>
                </a:solidFill>
              </a:rPr>
              <a:t>Passagem de parâmetro por referência</a:t>
            </a:r>
          </a:p>
          <a:p>
            <a:pPr lvl="2"/>
            <a:r>
              <a:rPr lang="pt-BR" sz="1800" dirty="0"/>
              <a:t>qualquer modificação na variável dentro da função afetará seu valor fora da mesma</a:t>
            </a:r>
          </a:p>
          <a:p>
            <a:r>
              <a:rPr lang="pt-BR" sz="2400" dirty="0"/>
              <a:t>Então: como se dá a passagem de parâmetros por valor e por referência em Python?</a:t>
            </a:r>
          </a:p>
          <a:p>
            <a:pPr lvl="2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54863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  <a:br>
              <a:rPr lang="pt-BR" dirty="0"/>
            </a:br>
            <a:r>
              <a:rPr lang="pt-BR" dirty="0"/>
              <a:t>Variáveis locais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593731" y="2881589"/>
            <a:ext cx="80713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 ():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= 5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("'a' dentro do método", a)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3   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print(f())</a:t>
            </a:r>
          </a:p>
        </p:txBody>
      </p:sp>
    </p:spTree>
    <p:extLst>
      <p:ext uri="{BB962C8B-B14F-4D97-AF65-F5344CB8AC3E}">
        <p14:creationId xmlns:p14="http://schemas.microsoft.com/office/powerpoint/2010/main" val="4157595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3362</TotalTime>
  <Words>705</Words>
  <Application>Microsoft Office PowerPoint</Application>
  <PresentationFormat>Widescreen</PresentationFormat>
  <Paragraphs>137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Rockwell</vt:lpstr>
      <vt:lpstr>Rockwell Condensed</vt:lpstr>
      <vt:lpstr>Wingdings</vt:lpstr>
      <vt:lpstr>Tipo de Madeira</vt:lpstr>
      <vt:lpstr>Algoritmos e Programação II Aula 1 – Funções</vt:lpstr>
      <vt:lpstr>funções</vt:lpstr>
      <vt:lpstr>Funções Return</vt:lpstr>
      <vt:lpstr>Funções return</vt:lpstr>
      <vt:lpstr>Funções return</vt:lpstr>
      <vt:lpstr>Funções ARGUMENTOS</vt:lpstr>
      <vt:lpstr>Funções - ARGUMENTOS</vt:lpstr>
      <vt:lpstr>Funções e variáveis mutáveis e imutáveis</vt:lpstr>
      <vt:lpstr>Funções Variáveis locais</vt:lpstr>
      <vt:lpstr>Funções Variáveis locais</vt:lpstr>
      <vt:lpstr>Funções Variáveis locais</vt:lpstr>
      <vt:lpstr>Funções Variáveis GLOBAIS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Fabiano Fagundes</dc:creator>
  <cp:lastModifiedBy>Fabiano Fagundes</cp:lastModifiedBy>
  <cp:revision>11</cp:revision>
  <cp:lastPrinted>2016-07-26T20:33:10Z</cp:lastPrinted>
  <dcterms:created xsi:type="dcterms:W3CDTF">2016-03-01T19:12:14Z</dcterms:created>
  <dcterms:modified xsi:type="dcterms:W3CDTF">2017-02-06T22:24:48Z</dcterms:modified>
</cp:coreProperties>
</file>