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>
  <p:cSld name="Comparação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1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1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>
  <p:cSld name="Somente Títul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4" name="Google Shape;16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6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pt-BR" sz="8000"/>
              <a:t>ALGORITMOS E PROGRAMAÇÃO II</a:t>
            </a:r>
            <a:br>
              <a:rPr lang="pt-BR" sz="8000"/>
            </a:br>
            <a:r>
              <a:rPr lang="pt-BR" sz="8000"/>
              <a:t>STRING</a:t>
            </a:r>
            <a:endParaRPr sz="8000"/>
          </a:p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1463040" y="446803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pt-BR" sz="1400"/>
              <a:t>Centro Universitário Luterano de Palmas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pt-BR" sz="1400"/>
              <a:t>Cursos de Sistemas de Informação e Ciência da Computação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pt-BR" sz="1400"/>
              <a:t>Professores: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pt-BR" sz="1400"/>
              <a:t>Fabiano Fagundes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pt-BR" sz="1400"/>
              <a:t>Fabio Castro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E SE QUISER MUDAR UMA LETRA?</a:t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1069848" y="2329091"/>
            <a:ext cx="734037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"Paumas“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print(palavra)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palavra.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replace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("u","l")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print(palavra)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E SE QUISER MUDAR </a:t>
            </a:r>
            <a:r>
              <a:rPr lang="pt-BR">
                <a:solidFill>
                  <a:srgbClr val="FF0000"/>
                </a:solidFill>
              </a:rPr>
              <a:t>MAIS</a:t>
            </a:r>
            <a:r>
              <a:rPr lang="pt-BR"/>
              <a:t> QUE UMA LETRA?</a:t>
            </a: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726050" y="3319435"/>
            <a:ext cx="734037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"Paunas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print(palavra)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palavra.replace("un","lm")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print(palavra)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FIND</a:t>
            </a: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1069848" y="2329091"/>
            <a:ext cx="8841796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"orangotango"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indice = palavra.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find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("o")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print("Letra o na posição:", indice)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print("Letra t na posição:", palavra.find("t"))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FIND</a:t>
            </a:r>
            <a:endParaRPr/>
          </a:p>
        </p:txBody>
      </p:sp>
      <p:sp>
        <p:nvSpPr>
          <p:cNvPr id="261" name="Google Shape;261;p37"/>
          <p:cNvSpPr/>
          <p:nvPr/>
        </p:nvSpPr>
        <p:spPr>
          <a:xfrm>
            <a:off x="1069848" y="2374247"/>
            <a:ext cx="88417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"orangotango"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indice = palavra.find("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an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print("Caracteres \"an\"  na posição:", indice)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FIND</a:t>
            </a:r>
            <a:endParaRPr/>
          </a:p>
        </p:txBody>
      </p:sp>
      <p:sp>
        <p:nvSpPr>
          <p:cNvPr id="267" name="Google Shape;267;p38"/>
          <p:cNvSpPr/>
          <p:nvPr/>
        </p:nvSpPr>
        <p:spPr>
          <a:xfrm>
            <a:off x="1069848" y="2329091"/>
            <a:ext cx="88417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"orangotango"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indice = palavra.find("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an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",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3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print("Caracteres \"an\"  na posição:", indice)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FIND</a:t>
            </a:r>
            <a:endParaRPr/>
          </a:p>
        </p:txBody>
      </p:sp>
      <p:sp>
        <p:nvSpPr>
          <p:cNvPr id="273" name="Google Shape;273;p39"/>
          <p:cNvSpPr/>
          <p:nvPr/>
        </p:nvSpPr>
        <p:spPr>
          <a:xfrm>
            <a:off x="1069848" y="2329091"/>
            <a:ext cx="88417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"orangotango"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indice = palavra.find("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an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",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3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7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print("Caracteres \"an\"  na posição:", indice)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FIND</a:t>
            </a:r>
            <a:endParaRPr/>
          </a:p>
        </p:txBody>
      </p:sp>
      <p:sp>
        <p:nvSpPr>
          <p:cNvPr id="279" name="Google Shape;279;p40"/>
          <p:cNvSpPr/>
          <p:nvPr/>
        </p:nvSpPr>
        <p:spPr>
          <a:xfrm>
            <a:off x="1069848" y="2329091"/>
            <a:ext cx="88417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"orangotango"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indice = palavra.find("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an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",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3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7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print("Caracteres \"an\"  na posição:", indice)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COUNT</a:t>
            </a:r>
            <a:endParaRPr/>
          </a:p>
        </p:txBody>
      </p:sp>
      <p:sp>
        <p:nvSpPr>
          <p:cNvPr id="285" name="Google Shape;285;p41"/>
          <p:cNvSpPr/>
          <p:nvPr/>
        </p:nvSpPr>
        <p:spPr>
          <a:xfrm>
            <a:off x="1069847" y="2329091"/>
            <a:ext cx="1044481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"orangotango"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quant = palavra.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count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("o")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print("Quantidade de \"o\":", quant)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print("Quantidade de \"an\":", palavra.count("an"))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MAIÚSCULAS</a:t>
            </a:r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1069847" y="2329091"/>
            <a:ext cx="1044481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"orangotango"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print(palavra.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upper()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print(palavra)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MAIS MAIÚSCULAS E MINÚSCULAS </a:t>
            </a:r>
            <a:endParaRPr/>
          </a:p>
        </p:txBody>
      </p:sp>
      <p:sp>
        <p:nvSpPr>
          <p:cNvPr id="297" name="Google Shape;297;p43"/>
          <p:cNvSpPr/>
          <p:nvPr/>
        </p:nvSpPr>
        <p:spPr>
          <a:xfrm>
            <a:off x="1069847" y="2329091"/>
            <a:ext cx="1044481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frase = "um Pequeno passo"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print(frase.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capitalize()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print(frase.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title()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print(frase.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swapcase()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print(frase.title().swapcase())</a:t>
            </a:r>
            <a:endParaRPr/>
          </a:p>
        </p:txBody>
      </p:sp>
      <p:sp>
        <p:nvSpPr>
          <p:cNvPr id="298" name="Google Shape;298;p43"/>
          <p:cNvSpPr/>
          <p:nvPr/>
        </p:nvSpPr>
        <p:spPr>
          <a:xfrm>
            <a:off x="7157156" y="3777103"/>
            <a:ext cx="470746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Um pequeno passo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Um Pequeno Passo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UM pEQUENO PASSO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uM pEQUENO pASSO</a:t>
            </a:r>
            <a:endParaRPr sz="2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STRING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Uma string é como se fosse uma lista de caracteres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069848" y="2956046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word = "palavra"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letra = word[3]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 (letra)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ALGUMAS VERIFICAÇÕES</a:t>
            </a:r>
            <a:endParaRPr/>
          </a:p>
        </p:txBody>
      </p:sp>
      <p:sp>
        <p:nvSpPr>
          <p:cNvPr id="304" name="Google Shape;304;p44"/>
          <p:cNvSpPr/>
          <p:nvPr/>
        </p:nvSpPr>
        <p:spPr>
          <a:xfrm>
            <a:off x="101600" y="1907822"/>
            <a:ext cx="12225866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frase = input("Digite uma palavra: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if frase.</a:t>
            </a:r>
            <a:r>
              <a:rPr lang="pt-BR" sz="31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islower()</a:t>
            </a: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print("A frase está toda em minúsculas")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elif frase.</a:t>
            </a:r>
            <a:r>
              <a:rPr lang="pt-BR" sz="31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isupper()</a:t>
            </a: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print("A frase está toda em maiúsculas")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elif frase.</a:t>
            </a:r>
            <a:r>
              <a:rPr lang="pt-BR" sz="31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istitle()</a:t>
            </a: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print("A frase tem somente as primeiras letras em maiúsculas ")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ALGUMAS VERIFICAÇÕES</a:t>
            </a:r>
            <a:endParaRPr/>
          </a:p>
        </p:txBody>
      </p:sp>
      <p:sp>
        <p:nvSpPr>
          <p:cNvPr id="310" name="Google Shape;310;p45"/>
          <p:cNvSpPr/>
          <p:nvPr/>
        </p:nvSpPr>
        <p:spPr>
          <a:xfrm>
            <a:off x="101600" y="1907822"/>
            <a:ext cx="12225866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texto = input("Digite um texto: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if texto.</a:t>
            </a:r>
            <a:r>
              <a:rPr lang="pt-BR" sz="31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isalnum()</a:t>
            </a: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print("O texto contém somente letras ou números")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print("O texto contém outros símbolos")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ALGUMAS VERIFICAÇÕES</a:t>
            </a:r>
            <a:endParaRPr/>
          </a:p>
        </p:txBody>
      </p:sp>
      <p:sp>
        <p:nvSpPr>
          <p:cNvPr id="316" name="Google Shape;316;p46"/>
          <p:cNvSpPr/>
          <p:nvPr/>
        </p:nvSpPr>
        <p:spPr>
          <a:xfrm>
            <a:off x="101600" y="1907822"/>
            <a:ext cx="12225866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texto = input("Digite um texto: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if texto.</a:t>
            </a:r>
            <a:r>
              <a:rPr lang="pt-BR" sz="31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isalpha()</a:t>
            </a: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print("O texto contém somente letras")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elif texto.</a:t>
            </a:r>
            <a:r>
              <a:rPr lang="pt-BR" sz="31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isdigit()</a:t>
            </a: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print("O texto contém somente números")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elif texto.</a:t>
            </a:r>
            <a:r>
              <a:rPr lang="pt-BR" sz="31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isalnum()</a:t>
            </a: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print("O texto contém somente letras ou números")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ALGUMAS VERIFICAÇÕES</a:t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1069848" y="1595021"/>
            <a:ext cx="10907663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texto = "abc"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if texto.</a:t>
            </a:r>
            <a:r>
              <a:rPr lang="pt-BR" sz="2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startswith</a:t>
            </a: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("a"):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print("Começa com a")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if texto.</a:t>
            </a:r>
            <a:r>
              <a:rPr lang="pt-BR" sz="2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endswith</a:t>
            </a: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("c"):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print("Termina com c")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"bc"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if palavra </a:t>
            </a:r>
            <a:r>
              <a:rPr lang="pt-BR" sz="2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in</a:t>
            </a: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texto: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print(palavra, "está em", texto)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TRANSFORMANDO STRING EM LISTA</a:t>
            </a:r>
            <a:endParaRPr/>
          </a:p>
        </p:txBody>
      </p:sp>
      <p:sp>
        <p:nvSpPr>
          <p:cNvPr id="328" name="Google Shape;328;p48"/>
          <p:cNvSpPr/>
          <p:nvPr/>
        </p:nvSpPr>
        <p:spPr>
          <a:xfrm>
            <a:off x="1148870" y="2306221"/>
            <a:ext cx="1090766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texto = "A bc def"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lista = texto.</a:t>
            </a:r>
            <a:r>
              <a:rPr lang="pt-BR" sz="2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split</a:t>
            </a: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("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 (lista)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TRANSFORMANDO STRING EM LISTA</a:t>
            </a:r>
            <a:endParaRPr/>
          </a:p>
        </p:txBody>
      </p:sp>
      <p:sp>
        <p:nvSpPr>
          <p:cNvPr id="334" name="Google Shape;334;p49"/>
          <p:cNvSpPr/>
          <p:nvPr/>
        </p:nvSpPr>
        <p:spPr>
          <a:xfrm>
            <a:off x="1148870" y="2306221"/>
            <a:ext cx="1090766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texto = '111.222.333-44'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lista1 = texto.split('-')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print(lista1)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lista2 = lista1[0].split('.')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print(lista2)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TRANSFORMANDO LISTA DE STRING EM STRING</a:t>
            </a:r>
            <a:endParaRPr/>
          </a:p>
        </p:txBody>
      </p:sp>
      <p:sp>
        <p:nvSpPr>
          <p:cNvPr id="340" name="Google Shape;340;p50"/>
          <p:cNvSpPr/>
          <p:nvPr/>
        </p:nvSpPr>
        <p:spPr>
          <a:xfrm>
            <a:off x="1148870" y="2306221"/>
            <a:ext cx="1090766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lista=['A','B','C']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juncao = ' depois de 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novaString = juncao.join(lista)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print("Lista =", lista)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print("Texto =", novaString)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COMPRIMENTO (OU TAMANHO)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O velho e bom len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1069848" y="2817548"/>
            <a:ext cx="60960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word = "palavra"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comprimento = </a:t>
            </a:r>
            <a:r>
              <a:rPr lang="pt-BR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len</a:t>
            </a: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(word)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ultima = word[comprimento-1]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print(ultima)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WHILE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1069848" y="2329091"/>
            <a:ext cx="60960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word = "palavra"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while i&lt;len(word):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print(word[i])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i+=1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FOR</a:t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1069848" y="2329091"/>
            <a:ext cx="6096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for letra in word: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 (letra)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BRINCANDO UM POUCO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1069848" y="2329091"/>
            <a:ext cx="6096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prefixos = "BCDFGJLMNPRT"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sufixo = "ato"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for letra in prefixos: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 (letra + sufixo)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BRINCANDO COM SLICING</a:t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1069848" y="2329091"/>
            <a:ext cx="60960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nomes = "Pedro, Paulo e Maria"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 (nomes[0:5])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 (nomes[7:12])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 (nomes[15:21])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COMPARAÇÃO</a:t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451557" y="2329091"/>
            <a:ext cx="1165013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input("Digite uma palavra:")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if palavra &lt; "ovo":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 ("Sua palavra, " + palavra + ", vem antes de ovo.")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elif palavra &gt; "ovo":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 ("Sua palavra, " + palavra + ", vem depois de ovo.")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print ("Sua palavra é ovo")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7360355" y="4960580"/>
            <a:ext cx="415431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Digite uma palavra começando com letra maiúscula e veja o resultado.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E SE QUISER MUDAR UMA LETRA?</a:t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1069848" y="2329091"/>
            <a:ext cx="6096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 = "mundo"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palavra[1]="a"</a:t>
            </a: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5926667" y="4481689"/>
            <a:ext cx="32269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Errooooooooo</a:t>
            </a:r>
            <a:endParaRPr sz="36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