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C46-8FA8-40E8-8541-EF1C24418F0B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DFF-D04B-4A88-8883-A41914ED7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04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C46-8FA8-40E8-8541-EF1C24418F0B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DFF-D04B-4A88-8883-A41914ED7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83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C46-8FA8-40E8-8541-EF1C24418F0B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DFF-D04B-4A88-8883-A41914ED7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14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90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944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56D9D0-56EA-4913-8789-38CE2331E7B0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941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496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082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379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579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3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C46-8FA8-40E8-8541-EF1C24418F0B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DFF-D04B-4A88-8883-A41914ED7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445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20/03/2017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914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792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33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C46-8FA8-40E8-8541-EF1C24418F0B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DFF-D04B-4A88-8883-A41914ED7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88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C46-8FA8-40E8-8541-EF1C24418F0B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DFF-D04B-4A88-8883-A41914ED7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60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C46-8FA8-40E8-8541-EF1C24418F0B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DFF-D04B-4A88-8883-A41914ED7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1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C46-8FA8-40E8-8541-EF1C24418F0B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DFF-D04B-4A88-8883-A41914ED7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22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C46-8FA8-40E8-8541-EF1C24418F0B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DFF-D04B-4A88-8883-A41914ED7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98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C46-8FA8-40E8-8541-EF1C24418F0B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DFF-D04B-4A88-8883-A41914ED7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81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C46-8FA8-40E8-8541-EF1C24418F0B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0DFF-D04B-4A88-8883-A41914ED7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26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1AC46-8FA8-40E8-8541-EF1C24418F0B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30DFF-D04B-4A88-8883-A41914ED7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8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56D9D0-56EA-4913-8789-38CE2331E7B0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77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82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mais de LISTAS (Na verdade, é a desculpa para falar do </a:t>
            </a:r>
            <a:r>
              <a:rPr lang="pt-BR" dirty="0">
                <a:solidFill>
                  <a:srgbClr val="FF0000"/>
                </a:solidFill>
              </a:rPr>
              <a:t>FOR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rgbClr val="FF0000"/>
                </a:solidFill>
              </a:rPr>
              <a:t>for</a:t>
            </a:r>
            <a:r>
              <a:rPr lang="pt-BR" dirty="0"/>
              <a:t> só funciona para estruturas em que você sabe quantas vezes haverá a repetição, tipo listas.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19200" y="33190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lista=["a", 1, "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x+y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", 1+2]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i in lista: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(i)</a:t>
            </a:r>
          </a:p>
        </p:txBody>
      </p:sp>
      <p:sp>
        <p:nvSpPr>
          <p:cNvPr id="5" name="Retângulo 4"/>
          <p:cNvSpPr/>
          <p:nvPr/>
        </p:nvSpPr>
        <p:spPr>
          <a:xfrm>
            <a:off x="7004539" y="4015741"/>
            <a:ext cx="10842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x+y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3934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 (com A função RANGE())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19200" y="33190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i in range(10):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(i)</a:t>
            </a:r>
          </a:p>
        </p:txBody>
      </p:sp>
      <p:sp>
        <p:nvSpPr>
          <p:cNvPr id="5" name="Retângulo 4"/>
          <p:cNvSpPr/>
          <p:nvPr/>
        </p:nvSpPr>
        <p:spPr>
          <a:xfrm>
            <a:off x="7206762" y="2863948"/>
            <a:ext cx="108426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0625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 (</a:t>
            </a:r>
            <a:r>
              <a:rPr lang="pt-BR"/>
              <a:t>com A função </a:t>
            </a:r>
            <a:r>
              <a:rPr lang="pt-BR" dirty="0"/>
              <a:t>RANGE())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19200" y="33190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Testar no for: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range(5,10)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range(0,10,2)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range(-10,-100,-30)</a:t>
            </a:r>
          </a:p>
        </p:txBody>
      </p:sp>
    </p:spTree>
    <p:extLst>
      <p:ext uri="{BB962C8B-B14F-4D97-AF65-F5344CB8AC3E}">
        <p14:creationId xmlns:p14="http://schemas.microsoft.com/office/powerpoint/2010/main" val="380017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19200" y="3319027"/>
            <a:ext cx="101492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lista=["uva", "pera", "maça"]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i in range(len(lista)):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print (i, "-",lista[i])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292862" y="2995833"/>
            <a:ext cx="15415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0 - uva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1 - pera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2 - maça</a:t>
            </a:r>
          </a:p>
        </p:txBody>
      </p:sp>
    </p:spTree>
    <p:extLst>
      <p:ext uri="{BB962C8B-B14F-4D97-AF65-F5344CB8AC3E}">
        <p14:creationId xmlns:p14="http://schemas.microsoft.com/office/powerpoint/2010/main" val="294630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enumerate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06400" y="3319027"/>
            <a:ext cx="1178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lista=["uva", "pera", "maça"]</a:t>
            </a:r>
          </a:p>
          <a:p>
            <a:pPr lvl="0">
              <a:defRPr/>
            </a:pPr>
            <a:r>
              <a:rPr lang="nn-NO" sz="4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indice, valor in enumerate(lista):</a:t>
            </a:r>
          </a:p>
          <a:p>
            <a:pPr lvl="0">
              <a:defRPr/>
            </a:pPr>
            <a:r>
              <a:rPr lang="nn-NO" sz="4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 (indice, "-", valor)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292862" y="2995833"/>
            <a:ext cx="15415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0 - uva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1 - pera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2 - maça</a:t>
            </a:r>
          </a:p>
        </p:txBody>
      </p:sp>
    </p:spTree>
    <p:extLst>
      <p:ext uri="{BB962C8B-B14F-4D97-AF65-F5344CB8AC3E}">
        <p14:creationId xmlns:p14="http://schemas.microsoft.com/office/powerpoint/2010/main" val="323776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 em listas- CUIDADOS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57654" y="2281535"/>
            <a:ext cx="1014925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lista=["1","2","3"]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n-NO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i in lista: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lista.append(i)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print(i)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6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 em listas- CUIDADOS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57654" y="2281535"/>
            <a:ext cx="1014925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lista=["1","2","3"]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n-NO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0">
              <a:defRPr/>
            </a:pPr>
            <a:r>
              <a:rPr lang="nn-NO" sz="4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lista:</a:t>
            </a:r>
          </a:p>
          <a:p>
            <a:pPr lvl="0">
              <a:defRPr/>
            </a:pPr>
            <a:r>
              <a:rPr lang="nn-NO" sz="4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lista.insert(0,'a')</a:t>
            </a:r>
          </a:p>
          <a:p>
            <a:pPr lvl="0">
              <a:defRPr/>
            </a:pPr>
            <a:r>
              <a:rPr lang="nn-NO" sz="4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print('i=',i)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59484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252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Rockwell</vt:lpstr>
      <vt:lpstr>Rockwell Condensed</vt:lpstr>
      <vt:lpstr>Wingdings</vt:lpstr>
      <vt:lpstr>Tema do Office</vt:lpstr>
      <vt:lpstr>Tipo de Madeira</vt:lpstr>
      <vt:lpstr>For</vt:lpstr>
      <vt:lpstr>Um pouco mais de LISTAS (Na verdade, é a desculpa para falar do FOR)</vt:lpstr>
      <vt:lpstr>FOR (com A função RANGE())</vt:lpstr>
      <vt:lpstr>FOR (com A função RANGE())</vt:lpstr>
      <vt:lpstr>FOR</vt:lpstr>
      <vt:lpstr>enumerate</vt:lpstr>
      <vt:lpstr>FOR em listas- CUIDADOS</vt:lpstr>
      <vt:lpstr>FOR em listas- CUIDADOS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</dc:title>
  <dc:creator>Fabiano Fagundes</dc:creator>
  <cp:lastModifiedBy>Fabiano Fagundes</cp:lastModifiedBy>
  <cp:revision>2</cp:revision>
  <dcterms:created xsi:type="dcterms:W3CDTF">2017-02-20T19:58:50Z</dcterms:created>
  <dcterms:modified xsi:type="dcterms:W3CDTF">2017-03-20T21:09:35Z</dcterms:modified>
</cp:coreProperties>
</file>