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7" r:id="rId5"/>
    <p:sldId id="258" r:id="rId6"/>
    <p:sldId id="259" r:id="rId7"/>
    <p:sldId id="277" r:id="rId8"/>
    <p:sldId id="278" r:id="rId9"/>
    <p:sldId id="268" r:id="rId10"/>
    <p:sldId id="261" r:id="rId11"/>
    <p:sldId id="279" r:id="rId12"/>
    <p:sldId id="269" r:id="rId13"/>
    <p:sldId id="262" r:id="rId14"/>
    <p:sldId id="270" r:id="rId15"/>
    <p:sldId id="263" r:id="rId16"/>
    <p:sldId id="271" r:id="rId17"/>
    <p:sldId id="265" r:id="rId18"/>
    <p:sldId id="272" r:id="rId19"/>
    <p:sldId id="26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238" autoAdjust="0"/>
  </p:normalViewPr>
  <p:slideViewPr>
    <p:cSldViewPr snapToGrid="0">
      <p:cViewPr varScale="1">
        <p:scale>
          <a:sx n="78" d="100"/>
          <a:sy n="78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Fagundes" userId="d9829c24fa7b63c2" providerId="LiveId" clId="{B32AA1C0-DB02-4801-85BF-FE243D390650}"/>
    <pc:docChg chg="modSld">
      <pc:chgData name="Fabiano Fagundes" userId="d9829c24fa7b63c2" providerId="LiveId" clId="{B32AA1C0-DB02-4801-85BF-FE243D390650}" dt="2018-10-31T00:06:00.719" v="28" actId="20577"/>
      <pc:docMkLst>
        <pc:docMk/>
      </pc:docMkLst>
      <pc:sldChg chg="modSp">
        <pc:chgData name="Fabiano Fagundes" userId="d9829c24fa7b63c2" providerId="LiveId" clId="{B32AA1C0-DB02-4801-85BF-FE243D390650}" dt="2018-10-31T00:06:00.719" v="28" actId="20577"/>
        <pc:sldMkLst>
          <pc:docMk/>
          <pc:sldMk cId="791571944" sldId="256"/>
        </pc:sldMkLst>
        <pc:spChg chg="mod">
          <ac:chgData name="Fabiano Fagundes" userId="d9829c24fa7b63c2" providerId="LiveId" clId="{B32AA1C0-DB02-4801-85BF-FE243D390650}" dt="2018-10-31T00:06:00.719" v="28" actId="20577"/>
          <ac:spMkLst>
            <pc:docMk/>
            <pc:sldMk cId="791571944" sldId="256"/>
            <ac:spMk id="3" creationId="{00000000-0000-0000-0000-000000000000}"/>
          </ac:spMkLst>
        </pc:spChg>
      </pc:sldChg>
    </pc:docChg>
  </pc:docChgLst>
  <pc:docChgLst>
    <pc:chgData name="Fabiano Fagundes" userId="d9829c24fa7b63c2" providerId="LiveId" clId="{AA4ECBA5-3936-4427-ACD4-E386D7CB80C5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6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65EA39-2F8A-41C2-9F86-49451C409B9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Árvores-Implementação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Centro Universitário Luterano de Palmas </a:t>
            </a:r>
          </a:p>
          <a:p>
            <a:r>
              <a:rPr lang="pt-BR" sz="1800" dirty="0"/>
              <a:t>Cursos de Sistemas de Informação, Ciência da Computação e Engenharia de Software</a:t>
            </a:r>
          </a:p>
          <a:p>
            <a:r>
              <a:rPr lang="pt-BR" sz="1800" dirty="0"/>
              <a:t>Professor: Fabiano Fagundes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9157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16006" y="206853"/>
            <a:ext cx="6065868" cy="550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 </a:t>
            </a:r>
            <a:r>
              <a:rPr lang="pt-BR" sz="2200" dirty="0" err="1"/>
              <a:t>def</a:t>
            </a:r>
            <a:r>
              <a:rPr lang="pt-BR" sz="2200" dirty="0"/>
              <a:t> busca(self,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valor == self.info: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True</a:t>
            </a:r>
            <a:endParaRPr lang="pt-BR" sz="2200" dirty="0"/>
          </a:p>
          <a:p>
            <a:r>
              <a:rPr lang="pt-BR" sz="2200" dirty="0"/>
              <a:t>         </a:t>
            </a:r>
            <a:r>
              <a:rPr lang="pt-BR" sz="2200" dirty="0" err="1"/>
              <a:t>elif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self.esq.busca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pPr lvl="1"/>
            <a:r>
              <a:rPr lang="pt-BR" sz="2200" dirty="0"/>
              <a:t>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self.dir.busca</a:t>
            </a:r>
            <a:r>
              <a:rPr lang="pt-BR" sz="2200" dirty="0"/>
              <a:t>(valor)</a:t>
            </a:r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busca(self,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self.raiz.busca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91637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8989"/>
            <a:ext cx="57589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busca(self,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self.raiz.busca</a:t>
            </a:r>
            <a:r>
              <a:rPr lang="pt-BR" sz="2200" dirty="0"/>
              <a:t>(valor)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40E6CE3-6601-4C83-AE95-E908DF20F06A}"/>
              </a:ext>
            </a:extLst>
          </p:cNvPr>
          <p:cNvSpPr/>
          <p:nvPr/>
        </p:nvSpPr>
        <p:spPr>
          <a:xfrm>
            <a:off x="5569373" y="363894"/>
            <a:ext cx="6157406" cy="5170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  3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 </a:t>
            </a:r>
            <a:r>
              <a:rPr lang="pt-BR" sz="2200" dirty="0" err="1"/>
              <a:t>def</a:t>
            </a:r>
            <a:r>
              <a:rPr lang="pt-BR" sz="2200" dirty="0"/>
              <a:t> busca(self,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valor == self.info: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return</a:t>
            </a:r>
            <a:r>
              <a:rPr lang="pt-BR" sz="2200" dirty="0"/>
              <a:t> 1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elif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0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self.esq.busca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0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self.dir.busca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88657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 err="1"/>
              <a:t>inordem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36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inOrdem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self.esq.inOrdem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print(</a:t>
            </a:r>
            <a:r>
              <a:rPr lang="pt-BR" sz="2200" dirty="0" err="1"/>
              <a:t>self.info,end</a:t>
            </a:r>
            <a:r>
              <a:rPr lang="pt-BR" sz="2200" dirty="0"/>
              <a:t>=" ")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self.dir.inOrdem</a:t>
            </a:r>
            <a:r>
              <a:rPr lang="pt-BR" sz="2200" dirty="0"/>
              <a:t>()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inOrdem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self.raiz.inOrdem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464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/>
              <a:t>soma</a:t>
            </a:r>
          </a:p>
        </p:txBody>
      </p:sp>
    </p:spTree>
    <p:extLst>
      <p:ext uri="{BB962C8B-B14F-4D97-AF65-F5344CB8AC3E}">
        <p14:creationId xmlns:p14="http://schemas.microsoft.com/office/powerpoint/2010/main" val="202508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soma(self):</a:t>
            </a:r>
          </a:p>
          <a:p>
            <a:r>
              <a:rPr lang="pt-BR" sz="2200" dirty="0"/>
              <a:t>        total = self.info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self.esq.soma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self.dir.soma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total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soma(self):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self.raiz.soma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781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3217672" cy="1609344"/>
          </a:xfrm>
        </p:spPr>
        <p:txBody>
          <a:bodyPr/>
          <a:lstStyle/>
          <a:p>
            <a:r>
              <a:rPr lang="pt-BR" dirty="0" err="1"/>
              <a:t>somafolhas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19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somaFolhas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total = 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==</a:t>
            </a:r>
            <a:r>
              <a:rPr lang="pt-BR" sz="2200" dirty="0" err="1"/>
              <a:t>None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= self.info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self.esq.somaFolhas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total += </a:t>
            </a:r>
            <a:r>
              <a:rPr lang="pt-BR" sz="2200" dirty="0" err="1"/>
              <a:t>self.dir.somaFolhas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total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somaFolhas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self.raiz.somaFolhas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091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3431032" cy="1609344"/>
          </a:xfrm>
        </p:spPr>
        <p:txBody>
          <a:bodyPr/>
          <a:lstStyle/>
          <a:p>
            <a:r>
              <a:rPr lang="pt-BR" dirty="0" err="1"/>
              <a:t>printfolhas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37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8989"/>
            <a:ext cx="7394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printFolhas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self.esq.printFolhas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==</a:t>
            </a:r>
            <a:r>
              <a:rPr lang="pt-BR" sz="2200" dirty="0" err="1"/>
              <a:t>None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print</a:t>
            </a:r>
            <a:r>
              <a:rPr lang="pt-BR" sz="2200" dirty="0"/>
              <a:t>(</a:t>
            </a:r>
            <a:r>
              <a:rPr lang="pt-BR" sz="2200" dirty="0" err="1"/>
              <a:t>self.info,end</a:t>
            </a:r>
            <a:r>
              <a:rPr lang="pt-BR" sz="2200" dirty="0"/>
              <a:t>=" ")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self.dir.printFolhas</a:t>
            </a:r>
            <a:r>
              <a:rPr lang="pt-BR" sz="2200" dirty="0"/>
              <a:t>()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898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printFolhas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!=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self.raiz.printFolhas</a:t>
            </a:r>
            <a:r>
              <a:rPr lang="pt-B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566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 err="1"/>
              <a:t>Tree</a:t>
            </a:r>
            <a:r>
              <a:rPr lang="pt-BR" dirty="0"/>
              <a:t> e No</a:t>
            </a:r>
          </a:p>
        </p:txBody>
      </p:sp>
    </p:spTree>
    <p:extLst>
      <p:ext uri="{BB962C8B-B14F-4D97-AF65-F5344CB8AC3E}">
        <p14:creationId xmlns:p14="http://schemas.microsoft.com/office/powerpoint/2010/main" val="287703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2400" y="2404872"/>
            <a:ext cx="4216400" cy="201472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Exercícios de aprofundamento</a:t>
            </a:r>
          </a:p>
        </p:txBody>
      </p:sp>
    </p:spTree>
    <p:extLst>
      <p:ext uri="{BB962C8B-B14F-4D97-AF65-F5344CB8AC3E}">
        <p14:creationId xmlns:p14="http://schemas.microsoft.com/office/powerpoint/2010/main" val="85718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1680" y="696742"/>
            <a:ext cx="94386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</a:rPr>
              <a:t>Implementar funções para:</a:t>
            </a:r>
          </a:p>
          <a:p>
            <a:endParaRPr lang="pt-BR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Calcular a altura de um nó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Calcular a altura de uma árvore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Calcular o nível em que se encontra determinado nó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Retornar qual é o valor do filho mais à direita</a:t>
            </a: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Retornar qual é o valor do filho mais à esquerda</a:t>
            </a:r>
          </a:p>
          <a:p>
            <a:pPr marL="342900" indent="-342900">
              <a:buFontTx/>
              <a:buChar char="-"/>
            </a:pPr>
            <a:endParaRPr lang="pt-BR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pt-BR" sz="22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Algumas delas servirão de base para o teste da próxima aula!!!</a:t>
            </a:r>
          </a:p>
          <a:p>
            <a:pPr marL="342900" indent="-342900">
              <a:buFontTx/>
              <a:buChar char="-"/>
            </a:pPr>
            <a:endParaRPr lang="pt-B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5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04365" y="76024"/>
            <a:ext cx="47154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76024"/>
            <a:ext cx="38979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174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/>
              <a:t>insere</a:t>
            </a:r>
          </a:p>
        </p:txBody>
      </p:sp>
    </p:spTree>
    <p:extLst>
      <p:ext uri="{BB962C8B-B14F-4D97-AF65-F5344CB8AC3E}">
        <p14:creationId xmlns:p14="http://schemas.microsoft.com/office/powerpoint/2010/main" val="318568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self.esq.insere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self.dir.insere</a:t>
            </a:r>
            <a:r>
              <a:rPr lang="pt-BR" sz="2200" dirty="0"/>
              <a:t>(valor)</a:t>
            </a:r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self.raiz.insere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21586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 72"/>
          <p:cNvSpPr/>
          <p:nvPr/>
        </p:nvSpPr>
        <p:spPr>
          <a:xfrm>
            <a:off x="5877495" y="3160362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32489" y="84568"/>
            <a:ext cx="739433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self.esq.insere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self.dir.insere</a:t>
            </a:r>
            <a:r>
              <a:rPr lang="pt-BR" sz="2200" dirty="0"/>
              <a:t>(valor)</a:t>
            </a:r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</a:p>
          <a:p>
            <a:endParaRPr lang="en-US" sz="2200" dirty="0"/>
          </a:p>
          <a:p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self.raiz.insere</a:t>
            </a:r>
            <a:r>
              <a:rPr lang="pt-BR" sz="2200" dirty="0"/>
              <a:t>(valor)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4350744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 = </a:t>
            </a:r>
            <a:r>
              <a:rPr lang="pt-BR" dirty="0" err="1"/>
              <a:t>Tree.Tree</a:t>
            </a:r>
            <a:r>
              <a:rPr lang="pt-BR" dirty="0"/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655" y="4350744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3981412"/>
            <a:ext cx="2189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#No programa principal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655" y="829559"/>
            <a:ext cx="2961349" cy="763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3681370" y="3836709"/>
            <a:ext cx="0" cy="23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611709" y="4131332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3611708" y="4172621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3609963" y="4237195"/>
            <a:ext cx="184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398391" y="3524403"/>
            <a:ext cx="56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0" y="4643254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t1.insere(4)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4655" y="4681665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78532" y="2219091"/>
            <a:ext cx="2961349" cy="677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543960" y="829557"/>
            <a:ext cx="3128700" cy="1389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492894" y="4280408"/>
            <a:ext cx="395805" cy="393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6" name="Conector reto 25"/>
          <p:cNvCxnSpPr>
            <a:stCxn id="25" idx="3"/>
          </p:cNvCxnSpPr>
          <p:nvPr/>
        </p:nvCxnSpPr>
        <p:spPr>
          <a:xfrm flipH="1">
            <a:off x="3518088" y="4616575"/>
            <a:ext cx="32770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3448427" y="4850392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48426" y="4891681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3446681" y="492797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5" idx="5"/>
          </p:cNvCxnSpPr>
          <p:nvPr/>
        </p:nvCxnSpPr>
        <p:spPr>
          <a:xfrm>
            <a:off x="3830735" y="4616575"/>
            <a:ext cx="64111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825185" y="4850392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3825184" y="4891681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823439" y="492797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5" idx="2"/>
          </p:cNvCxnSpPr>
          <p:nvPr/>
        </p:nvCxnSpPr>
        <p:spPr>
          <a:xfrm flipH="1">
            <a:off x="3681370" y="3893735"/>
            <a:ext cx="1234" cy="343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0" y="4927974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t1.insere(2)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4655" y="4970280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69387" y="3142617"/>
            <a:ext cx="2924810" cy="456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406160" y="2797199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870554" y="3149338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427044" y="3481413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552194" y="843902"/>
            <a:ext cx="3128700" cy="1389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205682" y="4812691"/>
            <a:ext cx="395805" cy="393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Conector reto 52"/>
          <p:cNvCxnSpPr>
            <a:stCxn id="52" idx="3"/>
          </p:cNvCxnSpPr>
          <p:nvPr/>
        </p:nvCxnSpPr>
        <p:spPr>
          <a:xfrm flipH="1">
            <a:off x="3230876" y="5148858"/>
            <a:ext cx="32770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H="1">
            <a:off x="3161215" y="5382675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3161214" y="542396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3159469" y="5460257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2" idx="5"/>
          </p:cNvCxnSpPr>
          <p:nvPr/>
        </p:nvCxnSpPr>
        <p:spPr>
          <a:xfrm>
            <a:off x="3543523" y="5148858"/>
            <a:ext cx="64111" cy="17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H="1">
            <a:off x="3537973" y="5382675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3537972" y="5423964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3536227" y="5460257"/>
            <a:ext cx="1842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-6147" y="5197252"/>
            <a:ext cx="194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t1.insere(1)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94654" y="5233329"/>
            <a:ext cx="1782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867948" y="3153600"/>
            <a:ext cx="2924810" cy="456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5419052" y="2790361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6000681" y="3855338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386920" y="4172847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5386946" y="2494157"/>
            <a:ext cx="5740223" cy="3713174"/>
          </a:xfrm>
          <a:prstGeom prst="rect">
            <a:avLst/>
          </a:prstGeom>
          <a:solidFill>
            <a:srgbClr val="C0C0C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6323201" y="2529345"/>
            <a:ext cx="5070870" cy="38164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self.esq.insere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self.dir.insere</a:t>
            </a:r>
            <a:r>
              <a:rPr lang="pt-BR" sz="2200" dirty="0"/>
              <a:t>(valor)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7318886" y="3553155"/>
            <a:ext cx="3988933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6982412" y="3204235"/>
            <a:ext cx="4119252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6783286" y="2908651"/>
            <a:ext cx="4195845" cy="377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5560428" y="843901"/>
            <a:ext cx="3128700" cy="1389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5" name="Agrupar 74"/>
          <p:cNvGrpSpPr/>
          <p:nvPr/>
        </p:nvGrpSpPr>
        <p:grpSpPr>
          <a:xfrm>
            <a:off x="2831279" y="5266494"/>
            <a:ext cx="562737" cy="647566"/>
            <a:chOff x="3437254" y="5270227"/>
            <a:chExt cx="562737" cy="647566"/>
          </a:xfrm>
        </p:grpSpPr>
        <p:sp>
          <p:nvSpPr>
            <p:cNvPr id="76" name="Elipse 75"/>
            <p:cNvSpPr/>
            <p:nvPr/>
          </p:nvSpPr>
          <p:spPr>
            <a:xfrm>
              <a:off x="3483467" y="5270227"/>
              <a:ext cx="395805" cy="3938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Conector reto 76"/>
            <p:cNvCxnSpPr>
              <a:stCxn id="76" idx="3"/>
            </p:cNvCxnSpPr>
            <p:nvPr/>
          </p:nvCxnSpPr>
          <p:spPr>
            <a:xfrm flipH="1">
              <a:off x="3508661" y="5606394"/>
              <a:ext cx="32770" cy="176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H="1">
              <a:off x="3439000" y="5840211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flipH="1">
              <a:off x="3438999" y="5881500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H="1">
              <a:off x="3437254" y="5917793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>
              <a:stCxn id="76" idx="5"/>
            </p:cNvCxnSpPr>
            <p:nvPr/>
          </p:nvCxnSpPr>
          <p:spPr>
            <a:xfrm>
              <a:off x="3821308" y="5606394"/>
              <a:ext cx="64111" cy="176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flipH="1">
              <a:off x="3815758" y="5840211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3815757" y="5881500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>
              <a:off x="3814012" y="5917793"/>
              <a:ext cx="184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tângulo 84"/>
          <p:cNvSpPr/>
          <p:nvPr/>
        </p:nvSpPr>
        <p:spPr>
          <a:xfrm>
            <a:off x="2189958" y="3608624"/>
            <a:ext cx="3042531" cy="273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29738" y="3591394"/>
            <a:ext cx="2173053" cy="27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5238636" y="903"/>
            <a:ext cx="6861924" cy="634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" grpId="0" animBg="1"/>
      <p:bldP spid="7" grpId="1" animBg="1"/>
      <p:bldP spid="5" grpId="0" animBg="1"/>
      <p:bldP spid="5" grpId="1" animBg="1"/>
      <p:bldP spid="15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2400" y="2404872"/>
            <a:ext cx="4064000" cy="1609344"/>
          </a:xfrm>
        </p:spPr>
        <p:txBody>
          <a:bodyPr>
            <a:normAutofit/>
          </a:bodyPr>
          <a:lstStyle/>
          <a:p>
            <a:r>
              <a:rPr lang="pt-BR" dirty="0"/>
              <a:t>Exercício de compreensão</a:t>
            </a:r>
          </a:p>
        </p:txBody>
      </p:sp>
    </p:spTree>
    <p:extLst>
      <p:ext uri="{BB962C8B-B14F-4D97-AF65-F5344CB8AC3E}">
        <p14:creationId xmlns:p14="http://schemas.microsoft.com/office/powerpoint/2010/main" val="180177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191849" y="7638"/>
            <a:ext cx="666487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class</a:t>
            </a:r>
            <a:r>
              <a:rPr lang="pt-BR" sz="2000" dirty="0"/>
              <a:t> No:</a:t>
            </a:r>
          </a:p>
          <a:p>
            <a:r>
              <a:rPr lang="pt-BR" sz="2000" dirty="0"/>
              <a:t> 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def</a:t>
            </a:r>
            <a:r>
              <a:rPr lang="pt-BR" sz="2000" dirty="0"/>
              <a:t> __</a:t>
            </a:r>
            <a:r>
              <a:rPr lang="pt-BR" sz="2000" dirty="0" err="1"/>
              <a:t>init</a:t>
            </a:r>
            <a:r>
              <a:rPr lang="pt-BR" sz="2000" dirty="0"/>
              <a:t>__(self, valor):</a:t>
            </a:r>
          </a:p>
          <a:p>
            <a:r>
              <a:rPr lang="pt-BR" sz="2000" dirty="0"/>
              <a:t>        self.info = valor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self.esq</a:t>
            </a:r>
            <a:r>
              <a:rPr lang="pt-BR" sz="2000" dirty="0"/>
              <a:t> = </a:t>
            </a:r>
            <a:r>
              <a:rPr lang="pt-BR" sz="2000" dirty="0" err="1"/>
              <a:t>None</a:t>
            </a:r>
            <a:endParaRPr lang="pt-BR" sz="2000" dirty="0"/>
          </a:p>
          <a:p>
            <a:r>
              <a:rPr lang="pt-BR" sz="2000" dirty="0"/>
              <a:t>        </a:t>
            </a:r>
            <a:r>
              <a:rPr lang="pt-BR" sz="2000" dirty="0" err="1"/>
              <a:t>self.dir</a:t>
            </a:r>
            <a:r>
              <a:rPr lang="pt-BR" sz="2000" dirty="0"/>
              <a:t> = </a:t>
            </a:r>
            <a:r>
              <a:rPr lang="pt-BR" sz="2000" dirty="0" err="1"/>
              <a:t>None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    </a:t>
            </a:r>
            <a:r>
              <a:rPr lang="pt-BR" sz="2000" dirty="0" err="1"/>
              <a:t>def</a:t>
            </a:r>
            <a:r>
              <a:rPr lang="pt-BR" sz="2000" dirty="0"/>
              <a:t> insere(self, valor):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if</a:t>
            </a:r>
            <a:r>
              <a:rPr lang="pt-BR" sz="2000" dirty="0"/>
              <a:t> valor &lt;= self.info: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self.esq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self.esq</a:t>
            </a:r>
            <a:r>
              <a:rPr lang="pt-BR" sz="2000" dirty="0"/>
              <a:t> = No(valor)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(‘*’)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self.esq.insere</a:t>
            </a:r>
            <a:r>
              <a:rPr lang="pt-BR" sz="2000" dirty="0"/>
              <a:t>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(‘+’)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self.dir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self.dir</a:t>
            </a:r>
            <a:r>
              <a:rPr lang="pt-BR" sz="2000" dirty="0"/>
              <a:t> = No(valor)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(‘-’)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self.dir.insere</a:t>
            </a:r>
            <a:r>
              <a:rPr lang="pt-BR" sz="2000" dirty="0"/>
              <a:t>(valor)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	   </a:t>
            </a:r>
            <a:r>
              <a:rPr lang="pt-BR" sz="2000" dirty="0" err="1">
                <a:solidFill>
                  <a:srgbClr val="FF0000"/>
                </a:solidFill>
              </a:rPr>
              <a:t>print</a:t>
            </a:r>
            <a:r>
              <a:rPr lang="pt-BR" sz="2000" dirty="0">
                <a:solidFill>
                  <a:srgbClr val="FF0000"/>
                </a:solidFill>
              </a:rPr>
              <a:t>(‘#’)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insere(self,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self.raiz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</a:t>
            </a:r>
            <a:r>
              <a:rPr lang="pt-BR" sz="2200" dirty="0"/>
              <a:t> = No(valor)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self.raiz.insere</a:t>
            </a:r>
            <a:r>
              <a:rPr lang="pt-BR" sz="2200" dirty="0"/>
              <a:t>(valor)</a:t>
            </a:r>
          </a:p>
          <a:p>
            <a:r>
              <a:rPr lang="pt-BR" sz="2200" dirty="0">
                <a:solidFill>
                  <a:srgbClr val="FF0000"/>
                </a:solidFill>
              </a:rPr>
              <a:t>            </a:t>
            </a:r>
            <a:r>
              <a:rPr lang="pt-BR" sz="2200" dirty="0" err="1">
                <a:solidFill>
                  <a:srgbClr val="FF0000"/>
                </a:solidFill>
              </a:rPr>
              <a:t>print</a:t>
            </a:r>
            <a:r>
              <a:rPr lang="pt-BR" sz="2200" dirty="0">
                <a:solidFill>
                  <a:srgbClr val="FF0000"/>
                </a:solidFill>
              </a:rPr>
              <a:t>(‘?’)</a:t>
            </a:r>
          </a:p>
          <a:p>
            <a:endParaRPr lang="pt-BR" sz="2200" dirty="0"/>
          </a:p>
        </p:txBody>
      </p:sp>
      <p:sp>
        <p:nvSpPr>
          <p:cNvPr id="4" name="Retângulo 3"/>
          <p:cNvSpPr/>
          <p:nvPr/>
        </p:nvSpPr>
        <p:spPr>
          <a:xfrm>
            <a:off x="0" y="4618502"/>
            <a:ext cx="57589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</a:rPr>
              <a:t>O que será impresso ao inserir, nesta ordem, os valores: 4, 2, 6, 7, 1, 5, 3   ???</a:t>
            </a:r>
          </a:p>
        </p:txBody>
      </p:sp>
    </p:spTree>
    <p:extLst>
      <p:ext uri="{BB962C8B-B14F-4D97-AF65-F5344CB8AC3E}">
        <p14:creationId xmlns:p14="http://schemas.microsoft.com/office/powerpoint/2010/main" val="85422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/>
              <a:t>Busca</a:t>
            </a:r>
          </a:p>
        </p:txBody>
      </p:sp>
    </p:spTree>
    <p:extLst>
      <p:ext uri="{BB962C8B-B14F-4D97-AF65-F5344CB8AC3E}">
        <p14:creationId xmlns:p14="http://schemas.microsoft.com/office/powerpoint/2010/main" val="296965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930</TotalTime>
  <Words>1293</Words>
  <Application>Microsoft Office PowerPoint</Application>
  <PresentationFormat>Widescreen</PresentationFormat>
  <Paragraphs>244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Rockwell</vt:lpstr>
      <vt:lpstr>Rockwell Condensed</vt:lpstr>
      <vt:lpstr>Wingdings</vt:lpstr>
      <vt:lpstr>Tipo de Madeira</vt:lpstr>
      <vt:lpstr>Árvores-Implementação</vt:lpstr>
      <vt:lpstr>Tree e No</vt:lpstr>
      <vt:lpstr>Apresentação do PowerPoint</vt:lpstr>
      <vt:lpstr>insere</vt:lpstr>
      <vt:lpstr>Apresentação do PowerPoint</vt:lpstr>
      <vt:lpstr>Apresentação do PowerPoint</vt:lpstr>
      <vt:lpstr>Exercício de compreensão</vt:lpstr>
      <vt:lpstr>Apresentação do PowerPoint</vt:lpstr>
      <vt:lpstr>Busca</vt:lpstr>
      <vt:lpstr>Apresentação do PowerPoint</vt:lpstr>
      <vt:lpstr>Apresentação do PowerPoint</vt:lpstr>
      <vt:lpstr>inordem</vt:lpstr>
      <vt:lpstr>Apresentação do PowerPoint</vt:lpstr>
      <vt:lpstr>soma</vt:lpstr>
      <vt:lpstr>Apresentação do PowerPoint</vt:lpstr>
      <vt:lpstr>somafolhas</vt:lpstr>
      <vt:lpstr>Apresentação do PowerPoint</vt:lpstr>
      <vt:lpstr>printfolhas</vt:lpstr>
      <vt:lpstr>Apresentação do PowerPoint</vt:lpstr>
      <vt:lpstr>Exercícios de aprofundamento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Fagundes</dc:creator>
  <cp:lastModifiedBy>Fabiano Fagundes</cp:lastModifiedBy>
  <cp:revision>56</cp:revision>
  <dcterms:created xsi:type="dcterms:W3CDTF">2016-05-19T17:36:08Z</dcterms:created>
  <dcterms:modified xsi:type="dcterms:W3CDTF">2018-10-31T00:06:10Z</dcterms:modified>
</cp:coreProperties>
</file>