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77" r:id="rId5"/>
    <p:sldId id="258" r:id="rId6"/>
    <p:sldId id="280" r:id="rId7"/>
    <p:sldId id="278" r:id="rId8"/>
    <p:sldId id="279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o Fagundes" userId="d9829c24fa7b63c2" providerId="LiveId" clId="{F840995A-BFB0-4B34-8C54-D4F71105B5FB}"/>
    <pc:docChg chg="modSld">
      <pc:chgData name="Fabiano Fagundes" userId="d9829c24fa7b63c2" providerId="LiveId" clId="{F840995A-BFB0-4B34-8C54-D4F71105B5FB}" dt="2019-05-27T23:20:32.596" v="1" actId="6549"/>
      <pc:docMkLst>
        <pc:docMk/>
      </pc:docMkLst>
      <pc:sldChg chg="modSp">
        <pc:chgData name="Fabiano Fagundes" userId="d9829c24fa7b63c2" providerId="LiveId" clId="{F840995A-BFB0-4B34-8C54-D4F71105B5FB}" dt="2019-05-27T23:20:32.596" v="1" actId="6549"/>
        <pc:sldMkLst>
          <pc:docMk/>
          <pc:sldMk cId="1453272832" sldId="279"/>
        </pc:sldMkLst>
        <pc:spChg chg="mod">
          <ac:chgData name="Fabiano Fagundes" userId="d9829c24fa7b63c2" providerId="LiveId" clId="{F840995A-BFB0-4B34-8C54-D4F71105B5FB}" dt="2019-05-27T23:20:32.596" v="1" actId="6549"/>
          <ac:spMkLst>
            <pc:docMk/>
            <pc:sldMk cId="1453272832" sldId="279"/>
            <ac:spMk id="6" creationId="{00000000-0000-0000-0000-000000000000}"/>
          </ac:spMkLst>
        </pc:spChg>
      </pc:sldChg>
      <pc:sldChg chg="modSp">
        <pc:chgData name="Fabiano Fagundes" userId="d9829c24fa7b63c2" providerId="LiveId" clId="{F840995A-BFB0-4B34-8C54-D4F71105B5FB}" dt="2019-05-27T23:20:19.869" v="0" actId="6549"/>
        <pc:sldMkLst>
          <pc:docMk/>
          <pc:sldMk cId="4062561129" sldId="280"/>
        </pc:sldMkLst>
        <pc:spChg chg="mod">
          <ac:chgData name="Fabiano Fagundes" userId="d9829c24fa7b63c2" providerId="LiveId" clId="{F840995A-BFB0-4B34-8C54-D4F71105B5FB}" dt="2019-05-27T23:20:19.869" v="0" actId="6549"/>
          <ac:spMkLst>
            <pc:docMk/>
            <pc:sldMk cId="4062561129" sldId="280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64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32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92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165EA39-2F8A-41C2-9F86-49451C409B9E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45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46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55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14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30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89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27/05/2019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46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165EA39-2F8A-41C2-9F86-49451C409B9E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7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Árvores-MAIS Implementação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800" dirty="0"/>
              <a:t>Centro Universitário Luterano de Palmas </a:t>
            </a:r>
          </a:p>
          <a:p>
            <a:r>
              <a:rPr lang="pt-BR" sz="1800" dirty="0"/>
              <a:t>Cursos de Sistemas de Informação e Ciência da Computação</a:t>
            </a:r>
          </a:p>
          <a:p>
            <a:r>
              <a:rPr lang="pt-BR" sz="1800" dirty="0"/>
              <a:t>Professor: Fabiano Fagundes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91571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232489" y="130749"/>
            <a:ext cx="739433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/>
              <a:t>class</a:t>
            </a:r>
            <a:r>
              <a:rPr lang="pt-BR" sz="2200" dirty="0"/>
              <a:t> No:</a:t>
            </a:r>
          </a:p>
          <a:p>
            <a:r>
              <a:rPr lang="pt-BR" sz="2200" dirty="0"/>
              <a:t> 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</a:t>
            </a:r>
            <a:r>
              <a:rPr lang="pt-BR" sz="2200" dirty="0" err="1"/>
              <a:t>maisdir</a:t>
            </a:r>
            <a:r>
              <a:rPr lang="pt-BR" sz="2200" dirty="0"/>
              <a:t>(self):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self.dir</a:t>
            </a:r>
            <a:r>
              <a:rPr lang="pt-BR" sz="2200" dirty="0"/>
              <a:t>!=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return</a:t>
            </a:r>
            <a:r>
              <a:rPr lang="pt-BR" sz="2200" dirty="0"/>
              <a:t> </a:t>
            </a:r>
            <a:r>
              <a:rPr lang="pt-BR" sz="2200" dirty="0" err="1"/>
              <a:t>self.dir.maisdir</a:t>
            </a:r>
            <a:r>
              <a:rPr lang="pt-BR" sz="2200" dirty="0"/>
              <a:t>()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return</a:t>
            </a:r>
            <a:r>
              <a:rPr lang="pt-BR" sz="2200" dirty="0"/>
              <a:t> self.info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130749"/>
            <a:ext cx="575896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Tree:</a:t>
            </a:r>
          </a:p>
          <a:p>
            <a:endParaRPr lang="en-US" sz="2200" dirty="0"/>
          </a:p>
          <a:p>
            <a:r>
              <a:rPr lang="pt-BR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maisdir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if </a:t>
            </a:r>
            <a:r>
              <a:rPr lang="en-US" sz="2200" dirty="0" err="1"/>
              <a:t>self.raiz</a:t>
            </a:r>
            <a:r>
              <a:rPr lang="en-US" sz="2200" dirty="0"/>
              <a:t> != None:</a:t>
            </a:r>
          </a:p>
          <a:p>
            <a:r>
              <a:rPr lang="en-US" sz="2200" dirty="0"/>
              <a:t>            return </a:t>
            </a:r>
            <a:r>
              <a:rPr lang="en-US" sz="2200" dirty="0" err="1"/>
              <a:t>self.raiz.maisdir</a:t>
            </a:r>
            <a:r>
              <a:rPr lang="en-US" sz="2200" dirty="0"/>
              <a:t>()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39545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95368" y="2404872"/>
            <a:ext cx="2933192" cy="1609344"/>
          </a:xfrm>
        </p:spPr>
        <p:txBody>
          <a:bodyPr/>
          <a:lstStyle/>
          <a:p>
            <a:r>
              <a:rPr lang="pt-BR" dirty="0" err="1"/>
              <a:t>Tree</a:t>
            </a:r>
            <a:r>
              <a:rPr lang="pt-BR" dirty="0"/>
              <a:t> e No</a:t>
            </a:r>
          </a:p>
        </p:txBody>
      </p:sp>
    </p:spTree>
    <p:extLst>
      <p:ext uri="{BB962C8B-B14F-4D97-AF65-F5344CB8AC3E}">
        <p14:creationId xmlns:p14="http://schemas.microsoft.com/office/powerpoint/2010/main" val="287703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204365" y="76024"/>
            <a:ext cx="471549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/>
              <a:t>class</a:t>
            </a:r>
            <a:r>
              <a:rPr lang="pt-BR" sz="2200" dirty="0"/>
              <a:t> No:</a:t>
            </a:r>
          </a:p>
          <a:p>
            <a:r>
              <a:rPr lang="pt-BR" sz="2200" dirty="0"/>
              <a:t> 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__</a:t>
            </a:r>
            <a:r>
              <a:rPr lang="pt-BR" sz="2200" dirty="0" err="1"/>
              <a:t>init</a:t>
            </a:r>
            <a:r>
              <a:rPr lang="pt-BR" sz="2200" dirty="0"/>
              <a:t>__(self, valor):</a:t>
            </a:r>
          </a:p>
          <a:p>
            <a:r>
              <a:rPr lang="pt-BR" sz="2200" dirty="0"/>
              <a:t>        self.info = valor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self.esq</a:t>
            </a:r>
            <a:r>
              <a:rPr lang="pt-BR" sz="2200" dirty="0"/>
              <a:t> = </a:t>
            </a:r>
            <a:r>
              <a:rPr lang="pt-BR" sz="2200" dirty="0" err="1"/>
              <a:t>None</a:t>
            </a:r>
            <a:endParaRPr lang="pt-BR" sz="2200" dirty="0"/>
          </a:p>
          <a:p>
            <a:r>
              <a:rPr lang="pt-BR" sz="2200" dirty="0"/>
              <a:t>        </a:t>
            </a:r>
            <a:r>
              <a:rPr lang="pt-BR" sz="2200" dirty="0" err="1"/>
              <a:t>self.dir</a:t>
            </a:r>
            <a:r>
              <a:rPr lang="pt-BR" sz="2200" dirty="0"/>
              <a:t> = </a:t>
            </a:r>
            <a:r>
              <a:rPr lang="pt-BR" sz="2200" dirty="0" err="1"/>
              <a:t>None</a:t>
            </a:r>
            <a:endParaRPr lang="pt-BR" sz="2200" dirty="0"/>
          </a:p>
        </p:txBody>
      </p:sp>
      <p:sp>
        <p:nvSpPr>
          <p:cNvPr id="9" name="Retângulo 8"/>
          <p:cNvSpPr/>
          <p:nvPr/>
        </p:nvSpPr>
        <p:spPr>
          <a:xfrm>
            <a:off x="0" y="76024"/>
            <a:ext cx="38979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Tree:</a:t>
            </a:r>
          </a:p>
          <a:p>
            <a:endParaRPr lang="en-US" sz="2200" dirty="0"/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__</a:t>
            </a:r>
            <a:r>
              <a:rPr lang="en-US" sz="2200" dirty="0" err="1"/>
              <a:t>init</a:t>
            </a:r>
            <a:r>
              <a:rPr lang="en-US" sz="2200" dirty="0"/>
              <a:t>__(self):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self.raiz</a:t>
            </a:r>
            <a:r>
              <a:rPr lang="en-US" sz="2200" dirty="0"/>
              <a:t> = None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01744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nível da raiz é 1. 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rgbClr val="FF0000"/>
                </a:solidFill>
              </a:rPr>
              <a:t>altura</a:t>
            </a:r>
            <a:r>
              <a:rPr lang="pt-BR" dirty="0"/>
              <a:t> de um nó v </a:t>
            </a:r>
            <a:r>
              <a:rPr lang="pt-BR" dirty="0">
                <a:solidFill>
                  <a:srgbClr val="FF0000"/>
                </a:solidFill>
              </a:rPr>
              <a:t>é o número de nós </a:t>
            </a:r>
            <a:r>
              <a:rPr lang="pt-BR" dirty="0"/>
              <a:t>no </a:t>
            </a:r>
            <a:r>
              <a:rPr lang="pt-BR" dirty="0">
                <a:solidFill>
                  <a:srgbClr val="FF0000"/>
                </a:solidFill>
              </a:rPr>
              <a:t>maior caminho </a:t>
            </a:r>
            <a:r>
              <a:rPr lang="pt-BR" dirty="0"/>
              <a:t>de v até um de seus descendentes.</a:t>
            </a:r>
          </a:p>
          <a:p>
            <a:r>
              <a:rPr lang="pt-BR" dirty="0"/>
              <a:t>A altura de uma árvore é igual ao </a:t>
            </a:r>
            <a:r>
              <a:rPr lang="pt-BR" dirty="0">
                <a:solidFill>
                  <a:srgbClr val="FF0000"/>
                </a:solidFill>
              </a:rPr>
              <a:t>máximo nível </a:t>
            </a:r>
            <a:r>
              <a:rPr lang="pt-BR" dirty="0"/>
              <a:t>de seus nós.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67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232489" y="130749"/>
            <a:ext cx="739433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/>
              <a:t>class</a:t>
            </a:r>
            <a:r>
              <a:rPr lang="pt-BR" sz="2200" dirty="0"/>
              <a:t> No:</a:t>
            </a:r>
          </a:p>
          <a:p>
            <a:r>
              <a:rPr lang="pt-BR" sz="2200" dirty="0"/>
              <a:t> 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</a:t>
            </a:r>
            <a:r>
              <a:rPr lang="pt-BR" sz="2200" dirty="0" err="1"/>
              <a:t>max</a:t>
            </a:r>
            <a:r>
              <a:rPr lang="pt-BR" sz="2200" dirty="0"/>
              <a:t>(self, a, b):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a&gt;b: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return</a:t>
            </a:r>
            <a:r>
              <a:rPr lang="pt-BR" sz="2200" dirty="0"/>
              <a:t> a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return</a:t>
            </a:r>
            <a:r>
              <a:rPr lang="pt-BR" sz="2200" dirty="0"/>
              <a:t> b</a:t>
            </a:r>
          </a:p>
          <a:p>
            <a:endParaRPr lang="pt-BR" sz="2200" dirty="0"/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altura(self):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hesq</a:t>
            </a:r>
            <a:r>
              <a:rPr lang="pt-BR" sz="2200" dirty="0"/>
              <a:t>=</a:t>
            </a:r>
            <a:r>
              <a:rPr lang="pt-BR" sz="2200" dirty="0" err="1"/>
              <a:t>hdir</a:t>
            </a:r>
            <a:r>
              <a:rPr lang="pt-BR" sz="2200" dirty="0"/>
              <a:t>=0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self.esq</a:t>
            </a:r>
            <a:r>
              <a:rPr lang="pt-BR" sz="2200" dirty="0"/>
              <a:t>!=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hesq</a:t>
            </a:r>
            <a:r>
              <a:rPr lang="pt-BR" sz="2200" dirty="0"/>
              <a:t>=</a:t>
            </a:r>
            <a:r>
              <a:rPr lang="pt-BR" sz="2200" dirty="0" err="1"/>
              <a:t>self.esq.altura</a:t>
            </a:r>
            <a:r>
              <a:rPr lang="pt-BR" sz="2200" dirty="0"/>
              <a:t>()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self.dir</a:t>
            </a:r>
            <a:r>
              <a:rPr lang="pt-BR" sz="2200" dirty="0"/>
              <a:t>!=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hdir</a:t>
            </a:r>
            <a:r>
              <a:rPr lang="pt-BR" sz="2200" dirty="0"/>
              <a:t>=</a:t>
            </a:r>
            <a:r>
              <a:rPr lang="pt-BR" sz="2200" dirty="0" err="1"/>
              <a:t>self.dir.altura</a:t>
            </a:r>
            <a:r>
              <a:rPr lang="pt-BR" sz="2200" dirty="0"/>
              <a:t>()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return</a:t>
            </a:r>
            <a:r>
              <a:rPr lang="pt-BR" sz="2200" dirty="0"/>
              <a:t> 1 + </a:t>
            </a:r>
            <a:r>
              <a:rPr lang="pt-BR" sz="2200" dirty="0" err="1"/>
              <a:t>max</a:t>
            </a:r>
            <a:r>
              <a:rPr lang="pt-BR" sz="2200" dirty="0"/>
              <a:t>(</a:t>
            </a:r>
            <a:r>
              <a:rPr lang="pt-BR" sz="2200" dirty="0" err="1"/>
              <a:t>hesq,hdir</a:t>
            </a:r>
            <a:r>
              <a:rPr lang="pt-BR" sz="2200" dirty="0"/>
              <a:t>)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130749"/>
            <a:ext cx="575896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Tree:</a:t>
            </a:r>
          </a:p>
          <a:p>
            <a:endParaRPr lang="en-US" sz="2200" dirty="0"/>
          </a:p>
          <a:p>
            <a:r>
              <a:rPr lang="pt-BR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altura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if </a:t>
            </a:r>
            <a:r>
              <a:rPr lang="en-US" sz="2200" dirty="0" err="1"/>
              <a:t>self.raiz</a:t>
            </a:r>
            <a:r>
              <a:rPr lang="en-US" sz="2200" dirty="0"/>
              <a:t> != None:</a:t>
            </a:r>
          </a:p>
          <a:p>
            <a:r>
              <a:rPr lang="en-US" sz="2200" dirty="0"/>
              <a:t>            return </a:t>
            </a:r>
            <a:r>
              <a:rPr lang="en-US" sz="2200" dirty="0" err="1"/>
              <a:t>self.raiz.altura</a:t>
            </a:r>
            <a:r>
              <a:rPr lang="en-US" sz="2200" dirty="0"/>
              <a:t>()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15863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3708488" y="19898"/>
            <a:ext cx="420707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/>
              <a:t>class</a:t>
            </a:r>
            <a:r>
              <a:rPr lang="pt-BR" sz="2200" dirty="0"/>
              <a:t> No:</a:t>
            </a:r>
          </a:p>
          <a:p>
            <a:r>
              <a:rPr lang="pt-BR" sz="2200" dirty="0"/>
              <a:t> 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</a:t>
            </a:r>
            <a:r>
              <a:rPr lang="pt-BR" sz="2200" dirty="0" err="1"/>
              <a:t>max</a:t>
            </a:r>
            <a:r>
              <a:rPr lang="pt-BR" sz="2200" dirty="0"/>
              <a:t>(self, a, b):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a&gt;b: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return</a:t>
            </a:r>
            <a:r>
              <a:rPr lang="pt-BR" sz="2200" dirty="0"/>
              <a:t> a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return</a:t>
            </a:r>
            <a:r>
              <a:rPr lang="pt-BR" sz="2200" dirty="0"/>
              <a:t> b</a:t>
            </a:r>
          </a:p>
          <a:p>
            <a:endParaRPr lang="pt-BR" sz="2200" dirty="0"/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altura(self):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hesq</a:t>
            </a:r>
            <a:r>
              <a:rPr lang="pt-BR" sz="2200" dirty="0"/>
              <a:t>=</a:t>
            </a:r>
            <a:r>
              <a:rPr lang="pt-BR" sz="2200" dirty="0" err="1"/>
              <a:t>hdir</a:t>
            </a:r>
            <a:r>
              <a:rPr lang="pt-BR" sz="2200" dirty="0"/>
              <a:t>=0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self.esq</a:t>
            </a:r>
            <a:r>
              <a:rPr lang="pt-BR" sz="2200" dirty="0"/>
              <a:t>!=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hesq</a:t>
            </a:r>
            <a:r>
              <a:rPr lang="pt-BR" sz="2200" dirty="0"/>
              <a:t>=</a:t>
            </a:r>
            <a:r>
              <a:rPr lang="pt-BR" sz="2200" dirty="0" err="1"/>
              <a:t>self.esq.altura</a:t>
            </a:r>
            <a:r>
              <a:rPr lang="pt-BR" sz="2200" dirty="0"/>
              <a:t>()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self.dir</a:t>
            </a:r>
            <a:r>
              <a:rPr lang="pt-BR" sz="2200" dirty="0"/>
              <a:t>!=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hdir</a:t>
            </a:r>
            <a:r>
              <a:rPr lang="pt-BR" sz="2200" dirty="0"/>
              <a:t>=</a:t>
            </a:r>
            <a:r>
              <a:rPr lang="pt-BR" sz="2200" dirty="0" err="1"/>
              <a:t>self.dir.altura</a:t>
            </a:r>
            <a:r>
              <a:rPr lang="pt-BR" sz="2200" dirty="0"/>
              <a:t>()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return</a:t>
            </a:r>
            <a:r>
              <a:rPr lang="pt-BR" sz="2200" dirty="0"/>
              <a:t> 1 + </a:t>
            </a:r>
            <a:r>
              <a:rPr lang="pt-BR" sz="2200" dirty="0" err="1"/>
              <a:t>max</a:t>
            </a:r>
            <a:r>
              <a:rPr lang="pt-BR" sz="2200" dirty="0"/>
              <a:t>(</a:t>
            </a:r>
            <a:r>
              <a:rPr lang="pt-BR" sz="2200" dirty="0" err="1"/>
              <a:t>hesq,hdir</a:t>
            </a:r>
            <a:r>
              <a:rPr lang="pt-BR" sz="2200" dirty="0"/>
              <a:t>)</a:t>
            </a:r>
          </a:p>
          <a:p>
            <a:endParaRPr lang="pt-BR" sz="2200" dirty="0"/>
          </a:p>
          <a:p>
            <a:endParaRPr lang="pt-BR" sz="2200" dirty="0"/>
          </a:p>
        </p:txBody>
      </p:sp>
      <p:sp>
        <p:nvSpPr>
          <p:cNvPr id="9" name="Retângulo 8"/>
          <p:cNvSpPr/>
          <p:nvPr/>
        </p:nvSpPr>
        <p:spPr>
          <a:xfrm>
            <a:off x="0" y="49032"/>
            <a:ext cx="575896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Tree:</a:t>
            </a:r>
          </a:p>
          <a:p>
            <a:endParaRPr lang="en-US" sz="2200" dirty="0"/>
          </a:p>
          <a:p>
            <a:r>
              <a:rPr lang="pt-BR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h(</a:t>
            </a:r>
            <a:r>
              <a:rPr lang="en-US" sz="2200" dirty="0" err="1"/>
              <a:t>self,valor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if </a:t>
            </a:r>
            <a:r>
              <a:rPr lang="en-US" sz="2200" dirty="0" err="1"/>
              <a:t>self.raiz</a:t>
            </a:r>
            <a:r>
              <a:rPr lang="en-US" sz="2200" dirty="0"/>
              <a:t> != None:</a:t>
            </a:r>
          </a:p>
          <a:p>
            <a:r>
              <a:rPr lang="en-US" sz="2200" dirty="0"/>
              <a:t>            return </a:t>
            </a:r>
            <a:r>
              <a:rPr lang="en-US" sz="2200" dirty="0" err="1"/>
              <a:t>self.raiz.h</a:t>
            </a:r>
            <a:r>
              <a:rPr lang="en-US" sz="2200" dirty="0"/>
              <a:t>(valor)</a:t>
            </a:r>
            <a:endParaRPr lang="pt-BR" sz="2200" dirty="0"/>
          </a:p>
        </p:txBody>
      </p:sp>
      <p:sp>
        <p:nvSpPr>
          <p:cNvPr id="2" name="Retângulo 1"/>
          <p:cNvSpPr/>
          <p:nvPr/>
        </p:nvSpPr>
        <p:spPr>
          <a:xfrm>
            <a:off x="7719690" y="703388"/>
            <a:ext cx="447231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/>
              <a:t>def</a:t>
            </a:r>
            <a:r>
              <a:rPr lang="pt-BR" sz="2200" dirty="0"/>
              <a:t> h(self, valor):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valor == self.info:</a:t>
            </a:r>
          </a:p>
          <a:p>
            <a:r>
              <a:rPr lang="pt-BR" sz="2200" dirty="0"/>
              <a:t>             </a:t>
            </a:r>
            <a:r>
              <a:rPr lang="pt-BR" sz="2200" dirty="0" err="1"/>
              <a:t>return</a:t>
            </a:r>
            <a:r>
              <a:rPr lang="pt-BR" sz="2200" dirty="0"/>
              <a:t> </a:t>
            </a:r>
            <a:r>
              <a:rPr lang="pt-BR" sz="2200" dirty="0" err="1"/>
              <a:t>self.altura</a:t>
            </a:r>
            <a:r>
              <a:rPr lang="pt-BR" sz="2200" dirty="0"/>
              <a:t>()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elif</a:t>
            </a:r>
            <a:r>
              <a:rPr lang="pt-BR" sz="2200" dirty="0"/>
              <a:t> valor &lt; self.info: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self.esq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return</a:t>
            </a:r>
            <a:r>
              <a:rPr lang="pt-BR" sz="2200" dirty="0"/>
              <a:t> False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return</a:t>
            </a:r>
            <a:r>
              <a:rPr lang="pt-BR" sz="2200" dirty="0"/>
              <a:t> </a:t>
            </a:r>
            <a:r>
              <a:rPr lang="pt-BR" sz="2200" dirty="0" err="1"/>
              <a:t>self.esq.h</a:t>
            </a:r>
            <a:r>
              <a:rPr lang="pt-BR" sz="2200" dirty="0"/>
              <a:t>(valor)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self.dir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</a:t>
            </a:r>
            <a:r>
              <a:rPr lang="pt-BR" sz="2200" dirty="0" err="1"/>
              <a:t>return</a:t>
            </a:r>
            <a:r>
              <a:rPr lang="pt-BR" sz="2200" dirty="0"/>
              <a:t> False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</a:t>
            </a:r>
            <a:r>
              <a:rPr lang="pt-BR" sz="2200" dirty="0" err="1"/>
              <a:t>return</a:t>
            </a:r>
            <a:r>
              <a:rPr lang="pt-BR" sz="2200" dirty="0"/>
              <a:t> </a:t>
            </a:r>
            <a:r>
              <a:rPr lang="pt-BR" sz="2200" dirty="0" err="1"/>
              <a:t>self.dir.h</a:t>
            </a:r>
            <a:r>
              <a:rPr lang="pt-BR" sz="2200" dirty="0"/>
              <a:t>(valor)</a:t>
            </a:r>
          </a:p>
        </p:txBody>
      </p:sp>
    </p:spTree>
    <p:extLst>
      <p:ext uri="{BB962C8B-B14F-4D97-AF65-F5344CB8AC3E}">
        <p14:creationId xmlns:p14="http://schemas.microsoft.com/office/powerpoint/2010/main" val="406256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Nível ou profundidade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O </a:t>
            </a:r>
            <a:r>
              <a:rPr lang="pt-BR" dirty="0">
                <a:solidFill>
                  <a:srgbClr val="FF0000"/>
                </a:solidFill>
              </a:rPr>
              <a:t>nível</a:t>
            </a:r>
            <a:r>
              <a:rPr lang="pt-BR" dirty="0"/>
              <a:t> ou profundidade, de um nó é o número de nós do caminho da raiz até o nó.</a:t>
            </a:r>
          </a:p>
          <a:p>
            <a:pPr>
              <a:lnSpc>
                <a:spcPct val="100000"/>
              </a:lnSpc>
            </a:pPr>
            <a:r>
              <a:rPr lang="pt-BR" dirty="0"/>
              <a:t>O nível da raiz, é portanto, 1.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435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121653" y="0"/>
            <a:ext cx="739433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/>
              <a:t>class</a:t>
            </a:r>
            <a:r>
              <a:rPr lang="pt-BR" sz="2000" dirty="0"/>
              <a:t> No:</a:t>
            </a:r>
          </a:p>
          <a:p>
            <a:r>
              <a:rPr lang="pt-BR" sz="500" dirty="0"/>
              <a:t> 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def</a:t>
            </a:r>
            <a:r>
              <a:rPr lang="pt-BR" sz="2000" dirty="0"/>
              <a:t> </a:t>
            </a:r>
            <a:r>
              <a:rPr lang="pt-BR" sz="2000" dirty="0" err="1"/>
              <a:t>nivel</a:t>
            </a:r>
            <a:r>
              <a:rPr lang="pt-BR" sz="2000" dirty="0"/>
              <a:t>(self, valor):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if</a:t>
            </a:r>
            <a:r>
              <a:rPr lang="pt-BR" sz="2000" dirty="0"/>
              <a:t> valor == self.info:</a:t>
            </a:r>
          </a:p>
          <a:p>
            <a:r>
              <a:rPr lang="pt-BR" sz="2000" dirty="0"/>
              <a:t>             </a:t>
            </a:r>
            <a:r>
              <a:rPr lang="pt-BR" sz="2000" dirty="0" err="1"/>
              <a:t>return</a:t>
            </a:r>
            <a:r>
              <a:rPr lang="pt-BR" sz="2000" dirty="0"/>
              <a:t> 1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elif</a:t>
            </a:r>
            <a:r>
              <a:rPr lang="pt-BR" sz="2000" dirty="0"/>
              <a:t> valor &lt; self.info:</a:t>
            </a:r>
          </a:p>
          <a:p>
            <a:r>
              <a:rPr lang="pt-BR" sz="2000" dirty="0"/>
              <a:t>            </a:t>
            </a:r>
            <a:r>
              <a:rPr lang="pt-BR" sz="2000" dirty="0" err="1"/>
              <a:t>if</a:t>
            </a:r>
            <a:r>
              <a:rPr lang="pt-BR" sz="2000" dirty="0"/>
              <a:t> </a:t>
            </a:r>
            <a:r>
              <a:rPr lang="pt-BR" sz="2000" dirty="0" err="1"/>
              <a:t>self.esq</a:t>
            </a:r>
            <a:r>
              <a:rPr lang="pt-BR" sz="2000" dirty="0"/>
              <a:t> == </a:t>
            </a:r>
            <a:r>
              <a:rPr lang="pt-BR" sz="2000" dirty="0" err="1"/>
              <a:t>None</a:t>
            </a:r>
            <a:r>
              <a:rPr lang="pt-BR" sz="2000" dirty="0"/>
              <a:t>:</a:t>
            </a:r>
          </a:p>
          <a:p>
            <a:r>
              <a:rPr lang="pt-BR" sz="2000" dirty="0"/>
              <a:t>                 </a:t>
            </a:r>
            <a:r>
              <a:rPr lang="pt-BR" sz="2000" dirty="0" err="1"/>
              <a:t>return</a:t>
            </a:r>
            <a:r>
              <a:rPr lang="pt-BR" sz="2000" dirty="0"/>
              <a:t> False</a:t>
            </a:r>
          </a:p>
          <a:p>
            <a:r>
              <a:rPr lang="pt-BR" sz="2000" dirty="0"/>
              <a:t>            </a:t>
            </a:r>
            <a:r>
              <a:rPr lang="pt-BR" sz="2000" dirty="0" err="1"/>
              <a:t>else</a:t>
            </a:r>
            <a:r>
              <a:rPr lang="pt-BR" sz="2000" dirty="0"/>
              <a:t>:</a:t>
            </a:r>
          </a:p>
          <a:p>
            <a:r>
              <a:rPr lang="pt-BR" sz="2000" dirty="0"/>
              <a:t>                 </a:t>
            </a:r>
            <a:r>
              <a:rPr lang="pt-BR" sz="2000" dirty="0" err="1"/>
              <a:t>aux</a:t>
            </a:r>
            <a:r>
              <a:rPr lang="pt-BR" sz="2000" dirty="0"/>
              <a:t> = </a:t>
            </a:r>
            <a:r>
              <a:rPr lang="pt-BR" sz="2000" dirty="0" err="1"/>
              <a:t>self.esq.nivel</a:t>
            </a:r>
            <a:r>
              <a:rPr lang="pt-BR" sz="2000" dirty="0"/>
              <a:t>(valor)</a:t>
            </a:r>
          </a:p>
          <a:p>
            <a:r>
              <a:rPr lang="pt-BR" sz="2000" dirty="0"/>
              <a:t>		    </a:t>
            </a:r>
            <a:r>
              <a:rPr lang="pt-BR" sz="2000" dirty="0" err="1"/>
              <a:t>if</a:t>
            </a:r>
            <a:r>
              <a:rPr lang="pt-BR" sz="2000" dirty="0"/>
              <a:t> </a:t>
            </a:r>
            <a:r>
              <a:rPr lang="pt-BR" sz="2000" dirty="0" err="1"/>
              <a:t>aux</a:t>
            </a:r>
            <a:r>
              <a:rPr lang="pt-BR" sz="2000" dirty="0"/>
              <a:t> != False:</a:t>
            </a:r>
          </a:p>
          <a:p>
            <a:r>
              <a:rPr lang="pt-BR" sz="2000" dirty="0"/>
              <a:t>				</a:t>
            </a:r>
            <a:r>
              <a:rPr lang="pt-BR" sz="2000" dirty="0" err="1"/>
              <a:t>return</a:t>
            </a:r>
            <a:r>
              <a:rPr lang="pt-BR" sz="2000" dirty="0"/>
              <a:t> 1+aux</a:t>
            </a:r>
          </a:p>
          <a:p>
            <a:r>
              <a:rPr lang="pt-BR" sz="2000" dirty="0"/>
              <a:t>		    </a:t>
            </a:r>
            <a:r>
              <a:rPr lang="pt-BR" sz="2000" dirty="0" err="1"/>
              <a:t>else</a:t>
            </a:r>
            <a:r>
              <a:rPr lang="pt-BR" sz="2000" dirty="0"/>
              <a:t>:</a:t>
            </a:r>
          </a:p>
          <a:p>
            <a:r>
              <a:rPr lang="pt-BR" sz="2000" dirty="0"/>
              <a:t>				</a:t>
            </a:r>
            <a:r>
              <a:rPr lang="pt-BR" sz="2000" dirty="0" err="1"/>
              <a:t>return</a:t>
            </a:r>
            <a:r>
              <a:rPr lang="pt-BR" sz="2000" dirty="0"/>
              <a:t> False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else</a:t>
            </a:r>
            <a:r>
              <a:rPr lang="pt-BR" sz="2000" dirty="0"/>
              <a:t>:</a:t>
            </a:r>
          </a:p>
          <a:p>
            <a:r>
              <a:rPr lang="pt-BR" sz="2000" dirty="0"/>
              <a:t>            </a:t>
            </a:r>
            <a:r>
              <a:rPr lang="pt-BR" sz="2000" dirty="0" err="1"/>
              <a:t>if</a:t>
            </a:r>
            <a:r>
              <a:rPr lang="pt-BR" sz="2000" dirty="0"/>
              <a:t> </a:t>
            </a:r>
            <a:r>
              <a:rPr lang="pt-BR" sz="2000" dirty="0" err="1"/>
              <a:t>self.dir</a:t>
            </a:r>
            <a:r>
              <a:rPr lang="pt-BR" sz="2000" dirty="0"/>
              <a:t> == </a:t>
            </a:r>
            <a:r>
              <a:rPr lang="pt-BR" sz="2000" dirty="0" err="1"/>
              <a:t>None</a:t>
            </a:r>
            <a:r>
              <a:rPr lang="pt-BR" sz="2000" dirty="0"/>
              <a:t>:</a:t>
            </a:r>
          </a:p>
          <a:p>
            <a:r>
              <a:rPr lang="pt-BR" sz="2000" dirty="0"/>
              <a:t>                </a:t>
            </a:r>
            <a:r>
              <a:rPr lang="pt-BR" sz="2000" dirty="0" err="1"/>
              <a:t>return</a:t>
            </a:r>
            <a:r>
              <a:rPr lang="pt-BR" sz="2000" dirty="0"/>
              <a:t> False</a:t>
            </a:r>
          </a:p>
          <a:p>
            <a:r>
              <a:rPr lang="pt-BR" sz="2000" dirty="0"/>
              <a:t>            </a:t>
            </a:r>
            <a:r>
              <a:rPr lang="pt-BR" sz="2000" dirty="0" err="1"/>
              <a:t>else</a:t>
            </a:r>
            <a:r>
              <a:rPr lang="pt-BR" sz="2000" dirty="0"/>
              <a:t>:</a:t>
            </a:r>
          </a:p>
          <a:p>
            <a:r>
              <a:rPr lang="pt-BR" sz="2000" dirty="0"/>
              <a:t>                </a:t>
            </a:r>
            <a:r>
              <a:rPr lang="pt-BR" sz="2000" dirty="0" err="1"/>
              <a:t>aux</a:t>
            </a:r>
            <a:r>
              <a:rPr lang="pt-BR" sz="2000" dirty="0"/>
              <a:t> = </a:t>
            </a:r>
            <a:r>
              <a:rPr lang="pt-BR" sz="2000" dirty="0" err="1"/>
              <a:t>self.dir.nivel</a:t>
            </a:r>
            <a:r>
              <a:rPr lang="pt-BR" sz="2000" dirty="0"/>
              <a:t>(valor)</a:t>
            </a:r>
          </a:p>
          <a:p>
            <a:r>
              <a:rPr lang="pt-BR" sz="2000" dirty="0"/>
              <a:t>		    </a:t>
            </a:r>
            <a:r>
              <a:rPr lang="pt-BR" sz="2000" dirty="0" err="1"/>
              <a:t>if</a:t>
            </a:r>
            <a:r>
              <a:rPr lang="pt-BR" sz="2000" dirty="0"/>
              <a:t> </a:t>
            </a:r>
            <a:r>
              <a:rPr lang="pt-BR" sz="2000" dirty="0" err="1"/>
              <a:t>aux</a:t>
            </a:r>
            <a:r>
              <a:rPr lang="pt-BR" sz="2000" dirty="0"/>
              <a:t> != False:</a:t>
            </a:r>
          </a:p>
          <a:p>
            <a:r>
              <a:rPr lang="pt-BR" sz="2000" dirty="0"/>
              <a:t>				</a:t>
            </a:r>
            <a:r>
              <a:rPr lang="pt-BR" sz="2000" dirty="0" err="1"/>
              <a:t>return</a:t>
            </a:r>
            <a:r>
              <a:rPr lang="pt-BR" sz="2000" dirty="0"/>
              <a:t> 1+aux</a:t>
            </a:r>
          </a:p>
          <a:p>
            <a:r>
              <a:rPr lang="pt-BR" sz="2000" dirty="0"/>
              <a:t>		    </a:t>
            </a:r>
            <a:r>
              <a:rPr lang="pt-BR" sz="2000" dirty="0" err="1"/>
              <a:t>else</a:t>
            </a:r>
            <a:r>
              <a:rPr lang="pt-BR" sz="2000" dirty="0"/>
              <a:t>:</a:t>
            </a:r>
          </a:p>
          <a:p>
            <a:r>
              <a:rPr lang="pt-BR" sz="2000" dirty="0"/>
              <a:t>				</a:t>
            </a:r>
            <a:r>
              <a:rPr lang="pt-BR" sz="2000" dirty="0" err="1"/>
              <a:t>return</a:t>
            </a:r>
            <a:r>
              <a:rPr lang="pt-BR" sz="2000" dirty="0"/>
              <a:t> False</a:t>
            </a:r>
          </a:p>
          <a:p>
            <a:endParaRPr lang="pt-BR" sz="2000" dirty="0"/>
          </a:p>
        </p:txBody>
      </p:sp>
      <p:sp>
        <p:nvSpPr>
          <p:cNvPr id="9" name="Retângulo 8"/>
          <p:cNvSpPr/>
          <p:nvPr/>
        </p:nvSpPr>
        <p:spPr>
          <a:xfrm>
            <a:off x="0" y="130749"/>
            <a:ext cx="575896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Tree:</a:t>
            </a:r>
          </a:p>
          <a:p>
            <a:endParaRPr lang="en-US" sz="2200" dirty="0"/>
          </a:p>
          <a:p>
            <a:r>
              <a:rPr lang="pt-BR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nivel</a:t>
            </a:r>
            <a:r>
              <a:rPr lang="en-US" sz="2200" dirty="0"/>
              <a:t>(self, valor):</a:t>
            </a:r>
          </a:p>
          <a:p>
            <a:r>
              <a:rPr lang="en-US" sz="2200" dirty="0"/>
              <a:t>         if </a:t>
            </a:r>
            <a:r>
              <a:rPr lang="en-US" sz="2200" dirty="0" err="1"/>
              <a:t>self.raiz</a:t>
            </a:r>
            <a:r>
              <a:rPr lang="en-US" sz="2200" dirty="0"/>
              <a:t> != None:</a:t>
            </a:r>
          </a:p>
          <a:p>
            <a:r>
              <a:rPr lang="en-US" sz="2200" dirty="0"/>
              <a:t>            return </a:t>
            </a:r>
            <a:r>
              <a:rPr lang="en-US" sz="2200" dirty="0" err="1"/>
              <a:t>self.raiz.nivel</a:t>
            </a:r>
            <a:r>
              <a:rPr lang="en-US" sz="2200" dirty="0"/>
              <a:t>(valor)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45327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Filho mais à direita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Filho mais à direita é aquele cara que fica no extremo direito da árvore. </a:t>
            </a:r>
          </a:p>
          <a:p>
            <a:r>
              <a:rPr lang="pt-BR" dirty="0"/>
              <a:t>(pergunta para fazer pensar: este seria “sempre” o maior número da árvore?”)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413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5270</TotalTime>
  <Words>626</Words>
  <Application>Microsoft Office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Rockwell</vt:lpstr>
      <vt:lpstr>Rockwell Condensed</vt:lpstr>
      <vt:lpstr>Wingdings</vt:lpstr>
      <vt:lpstr>Tipo de Madeira</vt:lpstr>
      <vt:lpstr>Árvores-MAIS Implementação</vt:lpstr>
      <vt:lpstr>Tree e No</vt:lpstr>
      <vt:lpstr>Apresentação do PowerPoint</vt:lpstr>
      <vt:lpstr>Altura</vt:lpstr>
      <vt:lpstr>Apresentação do PowerPoint</vt:lpstr>
      <vt:lpstr>Apresentação do PowerPoint</vt:lpstr>
      <vt:lpstr>Nível ou profundidade</vt:lpstr>
      <vt:lpstr>Apresentação do PowerPoint</vt:lpstr>
      <vt:lpstr>Filho mais à direita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Fabiano Fagundes</dc:creator>
  <cp:lastModifiedBy>Fabiano Fagundes</cp:lastModifiedBy>
  <cp:revision>63</cp:revision>
  <dcterms:created xsi:type="dcterms:W3CDTF">2016-05-19T17:36:08Z</dcterms:created>
  <dcterms:modified xsi:type="dcterms:W3CDTF">2019-05-28T00:24:21Z</dcterms:modified>
</cp:coreProperties>
</file>