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77" r:id="rId5"/>
    <p:sldId id="258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Fagundes" userId="d9829c24fa7b63c2" providerId="LiveId" clId="{D96EA50B-1F05-4F13-AA7A-05B7241CA5D8}"/>
    <pc:docChg chg="delSld">
      <pc:chgData name="Fabiano Fagundes" userId="d9829c24fa7b63c2" providerId="LiveId" clId="{D96EA50B-1F05-4F13-AA7A-05B7241CA5D8}" dt="2017-11-24T21:05:00.813" v="1" actId="2696"/>
      <pc:docMkLst>
        <pc:docMk/>
      </pc:docMkLst>
      <pc:sldChg chg="del">
        <pc:chgData name="Fabiano Fagundes" userId="d9829c24fa7b63c2" providerId="LiveId" clId="{D96EA50B-1F05-4F13-AA7A-05B7241CA5D8}" dt="2017-11-24T21:05:00.802" v="0" actId="2696"/>
        <pc:sldMkLst>
          <pc:docMk/>
          <pc:sldMk cId="464351944" sldId="278"/>
        </pc:sldMkLst>
      </pc:sldChg>
      <pc:sldChg chg="del">
        <pc:chgData name="Fabiano Fagundes" userId="d9829c24fa7b63c2" providerId="LiveId" clId="{D96EA50B-1F05-4F13-AA7A-05B7241CA5D8}" dt="2017-11-24T21:05:00.813" v="1" actId="2696"/>
        <pc:sldMkLst>
          <pc:docMk/>
          <pc:sldMk cId="1453272832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6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65EA39-2F8A-41C2-9F86-49451C409B9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Árvores-MAIS Implementação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Centro Universitário Luterano de Palmas </a:t>
            </a:r>
          </a:p>
          <a:p>
            <a:r>
              <a:rPr lang="pt-BR" sz="1800" dirty="0"/>
              <a:t>Cursos de Sistemas de Informação e Ciência da Computação</a:t>
            </a:r>
          </a:p>
          <a:p>
            <a:r>
              <a:rPr lang="pt-BR" sz="1800" dirty="0"/>
              <a:t>Professor: Fabiano Fagundes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9157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 err="1"/>
              <a:t>Tree</a:t>
            </a:r>
            <a:r>
              <a:rPr lang="pt-BR" dirty="0"/>
              <a:t> e No</a:t>
            </a:r>
          </a:p>
        </p:txBody>
      </p:sp>
    </p:spTree>
    <p:extLst>
      <p:ext uri="{BB962C8B-B14F-4D97-AF65-F5344CB8AC3E}">
        <p14:creationId xmlns:p14="http://schemas.microsoft.com/office/powerpoint/2010/main" val="28770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04365" y="76024"/>
            <a:ext cx="47154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76024"/>
            <a:ext cx="38979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174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nível da raiz é 1. 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altura</a:t>
            </a:r>
            <a:r>
              <a:rPr lang="pt-BR" dirty="0"/>
              <a:t> de um nó v </a:t>
            </a:r>
            <a:r>
              <a:rPr lang="pt-BR" dirty="0">
                <a:solidFill>
                  <a:srgbClr val="FF0000"/>
                </a:solidFill>
              </a:rPr>
              <a:t>é o número de nós </a:t>
            </a:r>
            <a:r>
              <a:rPr lang="pt-BR" dirty="0"/>
              <a:t>no </a:t>
            </a:r>
            <a:r>
              <a:rPr lang="pt-BR" dirty="0">
                <a:solidFill>
                  <a:srgbClr val="FF0000"/>
                </a:solidFill>
              </a:rPr>
              <a:t>maior caminho </a:t>
            </a:r>
            <a:r>
              <a:rPr lang="pt-BR" dirty="0"/>
              <a:t>de v até um de seus descendentes.</a:t>
            </a:r>
          </a:p>
          <a:p>
            <a:r>
              <a:rPr lang="pt-BR" dirty="0"/>
              <a:t>A altura de uma árvore é igual ao </a:t>
            </a:r>
            <a:r>
              <a:rPr lang="pt-BR" dirty="0">
                <a:solidFill>
                  <a:srgbClr val="FF0000"/>
                </a:solidFill>
              </a:rPr>
              <a:t>máximo nível </a:t>
            </a:r>
            <a:r>
              <a:rPr lang="pt-BR" dirty="0"/>
              <a:t>de seus nós.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6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max</a:t>
            </a:r>
            <a:r>
              <a:rPr lang="pt-BR" sz="2200" dirty="0"/>
              <a:t>(self, a, b):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a&gt;b: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a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b</a:t>
            </a:r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altura(self):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hdir</a:t>
            </a:r>
            <a:r>
              <a:rPr lang="pt-BR" sz="2200" dirty="0"/>
              <a:t>=0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self.esq.altura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hdir</a:t>
            </a:r>
            <a:r>
              <a:rPr lang="pt-BR" sz="2200" dirty="0"/>
              <a:t>=</a:t>
            </a:r>
            <a:r>
              <a:rPr lang="pt-BR" sz="2200" dirty="0" err="1"/>
              <a:t>self.dir.altura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max</a:t>
            </a:r>
            <a:r>
              <a:rPr lang="pt-BR" sz="2200" dirty="0"/>
              <a:t>(</a:t>
            </a:r>
            <a:r>
              <a:rPr lang="pt-BR" sz="2200" dirty="0" err="1"/>
              <a:t>hesq,hdir</a:t>
            </a:r>
            <a:r>
              <a:rPr lang="pt-BR" sz="2200" dirty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altura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self.raiz.altura</a:t>
            </a:r>
            <a:r>
              <a:rPr lang="en-US" sz="2200" dirty="0"/>
              <a:t>()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586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708488" y="19898"/>
            <a:ext cx="42070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max</a:t>
            </a:r>
            <a:r>
              <a:rPr lang="pt-BR" sz="2200" dirty="0"/>
              <a:t>(self, a, b):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a&gt;b: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a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b</a:t>
            </a:r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altura(self):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hdir</a:t>
            </a:r>
            <a:r>
              <a:rPr lang="pt-BR" sz="2200" dirty="0"/>
              <a:t>=0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self.esq.altura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hdir</a:t>
            </a:r>
            <a:r>
              <a:rPr lang="pt-BR" sz="2200" dirty="0"/>
              <a:t>=</a:t>
            </a:r>
            <a:r>
              <a:rPr lang="pt-BR" sz="2200" dirty="0" err="1"/>
              <a:t>self.dir.altura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max</a:t>
            </a:r>
            <a:r>
              <a:rPr lang="pt-BR" sz="2200" dirty="0"/>
              <a:t>(</a:t>
            </a:r>
            <a:r>
              <a:rPr lang="pt-BR" sz="2200" dirty="0" err="1"/>
              <a:t>hesq,hdir</a:t>
            </a:r>
            <a:r>
              <a:rPr lang="pt-BR" sz="2200" dirty="0"/>
              <a:t>)</a:t>
            </a:r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49032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h(</a:t>
            </a:r>
            <a:r>
              <a:rPr lang="en-US" sz="2200" dirty="0" err="1"/>
              <a:t>self,valor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self.raiz.h</a:t>
            </a:r>
            <a:r>
              <a:rPr lang="en-US" sz="2200" dirty="0"/>
              <a:t>(valor)</a:t>
            </a:r>
            <a:endParaRPr lang="pt-BR" sz="2200" dirty="0"/>
          </a:p>
        </p:txBody>
      </p:sp>
      <p:sp>
        <p:nvSpPr>
          <p:cNvPr id="2" name="Retângulo 1"/>
          <p:cNvSpPr/>
          <p:nvPr/>
        </p:nvSpPr>
        <p:spPr>
          <a:xfrm>
            <a:off x="7719690" y="703388"/>
            <a:ext cx="447231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def</a:t>
            </a:r>
            <a:r>
              <a:rPr lang="pt-BR" sz="2200" dirty="0"/>
              <a:t> h(self,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valor == self.info: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self.esq.h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self.dir.h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40625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Filho mais à direita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Filho mais à direita é aquele cara que fica no extremo direito da árvore. </a:t>
            </a:r>
          </a:p>
          <a:p>
            <a:r>
              <a:rPr lang="pt-BR" dirty="0"/>
              <a:t>(pergunta para fazer pensar: este seria “sempre” o maior número da árvore?”)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1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maisdir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self.dir.maisdir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self.info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maisdir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self.raiz.maisdir</a:t>
            </a:r>
            <a:r>
              <a:rPr lang="en-US" sz="2200" dirty="0"/>
              <a:t>()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9545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4939</TotalTime>
  <Words>507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Tipo de Madeira</vt:lpstr>
      <vt:lpstr>Árvores-MAIS Implementação</vt:lpstr>
      <vt:lpstr>Tree e No</vt:lpstr>
      <vt:lpstr>Apresentação do PowerPoint</vt:lpstr>
      <vt:lpstr>Altura</vt:lpstr>
      <vt:lpstr>Apresentação do PowerPoint</vt:lpstr>
      <vt:lpstr>Apresentação do PowerPoint</vt:lpstr>
      <vt:lpstr>Filho mais à direita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Fagundes</dc:creator>
  <cp:lastModifiedBy>Fabiano Fagundes</cp:lastModifiedBy>
  <cp:revision>62</cp:revision>
  <dcterms:created xsi:type="dcterms:W3CDTF">2016-05-19T17:36:08Z</dcterms:created>
  <dcterms:modified xsi:type="dcterms:W3CDTF">2017-11-24T21:05:04Z</dcterms:modified>
</cp:coreProperties>
</file>