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2BA582-726F-43EE-A611-EF44499C51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0ACB32-8596-40DD-92F1-3B51F356B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71F67A6-AAF7-4F5D-93EF-EFD6CF62F4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E3192CC-95EA-4ED0-9F8C-FB5433E4FE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5F6E26F-65A2-4462-AAE1-768CFB541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F67D47C-E807-4B17-94B9-DECE84F8A7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97AF720-2153-4B9E-8AF1-5F958D1883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0B9CA36-F24D-40EE-AB2C-674C7C469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79485A6-ACC4-4BEB-BBF0-6380F021B2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012E738-3897-49FB-8659-FAED0E71F5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1F7C209-742D-4219-BFB2-942BF928D9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2EDF73-B443-45AD-839E-5ABBEFA3D0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6567F-4C1C-41D9-A7B0-9102DE29BE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607F1-1A1D-4C22-968C-A2ECEB969E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28DB2A-1660-48C5-89AB-0E7FDF8135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B54A52-B91D-48AE-9C85-E0A69EA7CA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A355AD-D827-4DA5-BB1D-0B57A99C13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57CD2A-7802-4DA0-860E-17B1313F23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573FD-1973-4CB8-AC9F-20FB72A333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9FC787-7ABC-488F-AD4B-AE840B6B2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F0E8E-B374-434C-8865-1465F324B0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E69095-4883-40B5-9AD7-D9A1709540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CC934E-ED3F-4D07-BCCD-CB6D90E415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C7C377-FFC0-48EC-B057-B9DE85802B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33B1A1-A8CA-4236-AD43-70D290F8A5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E4CC00-24CD-4215-AB09-0A2FBC479E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E86FAC-779E-4BAB-AA96-83480A4A28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79D827-CD23-4C2B-8C53-581D551205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03BC9D-4708-4CE6-B7F3-07773659C3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C071A5-123B-4742-922C-BD6CBEA743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A0FC18-8D37-499B-BA8E-24204EED1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F21E8-C023-4069-BB32-D7B6FA8610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00F1F9-C78C-4559-A329-927B36BFC5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41F94E-F682-4768-B8E8-FDCE1BAA20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541EC5-D409-480B-B6C6-9E361F210F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7A8EC6-C68D-420C-BE89-9A3AD3071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3EC7E5-E0B7-4D60-9583-A187969B96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64CD1C-2365-4C90-939D-668AA4101A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52FCB5-224C-4502-9C0A-8FD6B22478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E786A4-1CBF-4C80-991E-19210FF71A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533AAF-CCEE-4AD4-B0CB-3ABE69E66C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7110C8-41AA-4C2A-A75B-83B72C87F2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BF83B5-3C8F-421D-A97E-A11F3E0EA4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533FE1-564E-40CE-9CC1-7FB9B68925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E7F32B-E970-4FEA-9245-7F8E56AD9D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34CC21-B5A0-4707-812F-EFABF6C8C2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1A5183-FCF3-4E68-B93D-B04092B56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57529E-75A6-4F4E-A8CD-5B08C2D7B1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4A6B0C-FC94-42E2-8718-5B3F9D13D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4D48F3-6773-4E4C-BD49-319958D046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849474-2BBD-4F20-A598-77B63E62D0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E46827-651C-4153-8EB2-20EC6E7933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A6F09A4-98BA-491C-9DDB-C67AC4A864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019C6A-89AA-4204-ABB7-8301582CC9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ED85A7C-02CE-4169-981F-0803E355E3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199F462-D936-48C8-A638-4A8CE187C9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388E0C0-C4A4-47EA-9ECF-F79B9A8B75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F5E88F7-C24D-4E5B-8095-431FBC8E00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6720772-F066-4BFD-B504-5380A6D806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CF62CE6-01C6-48E8-8D60-8A1F464CB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9CA3862-BAF9-4065-B65D-ED7F00B080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D71ABAA-D0DC-4D43-A8DF-4C212D72A4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5B76A2-4EB1-4CED-91B0-3201FE3E8A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CA921AC-EE50-41E0-A830-0BF15D8591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A8795-FF17-4E14-BE46-71FE399749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875F53-B1B4-40E6-891C-ADE6ECB37A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421BC47-ACCC-4915-ADF0-A83E9E80E0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6D338BB-991E-4C51-8EE3-01DB40C0E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9EE1458-8FF2-4F18-AA02-0F2E1A0D0F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27C2B4-C76A-4A78-B102-1112632725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8F9B8E4-757D-4BE4-ABC8-A9597EC883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6763FE4-3878-462D-AADE-16492340F9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98A08CE-3EAF-483C-821D-4C9D1FB7A5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904CB1-5268-41D0-B3D8-112943711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642F50A-FAA4-4520-9620-A03C3E6549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E0D47D-B539-4EFE-9A8A-94F788FFF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1FD53FD-8916-4528-9F6E-E10E13A5E0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2DE4F2-1009-4E68-8083-26C007A43E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73DB04C-C098-4F91-9A36-9DBD74DB9B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41D259A-8B46-47EA-A0BE-7426E80372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EBFF7CE-B612-4037-B7B8-561B0F2046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05CA13C-59A7-415D-A89E-2C3C362D2F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9D1AD73-ED58-4F77-8F9D-ECA12E5016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9E07EDE-85F7-4D95-819F-714CCEF5E8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0B19FF2-5DE9-49F5-B2D6-4BD53BE3B4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DFD295C-859D-4EBA-B902-3C8F3723CD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C3CA4E-0A45-4C34-990A-C69DAA7BED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6DFCA76-B71C-4155-A5C9-C636789283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6DA9187-EEB5-4A56-BD30-00B2D24992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B275E41-9523-463F-BBEF-EF624B992D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785609C-83E3-411F-9EC5-125C61C0DD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FB877DC-48C4-493B-9336-DDB3599FAC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680988F-6443-4D69-9AF1-7DF71913A4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4AC542A-F6F9-4A16-9FA9-0C66A7F206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B61D569-45E6-4DD7-BE49-8CF3D9427F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6DEE967-3AA9-48E0-9C82-8F5722AD74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8777E43-83E8-401F-B260-E3C6DB4E2F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9BE681-EE21-4E9E-973C-AE505FF361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B5D339E-02FC-427A-939E-64AF23B1CA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6EEA378-E3E4-493F-98DC-B7348BEBF7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054B7CA-8C53-4993-AB9E-40AB9E597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A6329F1-C997-492C-8D96-4E11509E39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E080854-BCFA-438B-AF42-7DF2F88056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464F9F5-C5F1-4BBD-99CE-E6BE7BA67E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C3F3441-CB34-4904-9656-B6053A2BFF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B0126D8-A557-4113-A123-E9B4C119B8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81E697-4543-441C-99C8-6E46A82285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A3AD6EB-2D82-4735-9F53-BC0A7087DD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83BDAE-F775-4B0B-B5F0-905670C1867D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Nimbus Sans"/>
              </a:defRPr>
            </a:lvl1pPr>
          </a:lstStyle>
          <a:p>
            <a:r>
              <a:rPr b="0" lang="es-AR" sz="1400" spc="-1" strike="noStrike">
                <a:latin typeface="Nimbus Sans"/>
              </a:rPr>
              <a:t>&lt;fecha/hora&gt;</a:t>
            </a:r>
            <a:endParaRPr b="0" lang="es-AR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Nimbus Sans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Nimbus Sans"/>
              </a:rPr>
              <a:t>&lt;pie de página&gt;</a:t>
            </a:r>
            <a:endParaRPr b="0" lang="es-AR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Nimbus Sans"/>
              </a:defRPr>
            </a:lvl1pPr>
          </a:lstStyle>
          <a:p>
            <a:pPr algn="r">
              <a:buNone/>
            </a:pPr>
            <a:fld id="{BE376FFE-764A-4AD2-A5C1-B2F78EFB1198}" type="slidenum">
              <a:rPr b="0" lang="es-AR" sz="1400" spc="-1" strike="noStrike">
                <a:latin typeface="Nimbus Sans"/>
              </a:rPr>
              <a:t>&lt;número&gt;</a:t>
            </a:fld>
            <a:endParaRPr b="0" lang="es-AR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C8977D4-CEE8-4D1B-B5B2-41FCAE100741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C2FDAEC-4732-4AD5-8F78-43D41EDA8C28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97BAF84-DD1A-4841-BBA2-BEAF8C3A0CF5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2071DD-0FA4-432F-BC8E-22C899CCA158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13DBE2-5F62-4C6D-9A5D-1E663CDB37A5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E096F9A-44C7-4102-845E-8AC5ED7AE899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Noto Sans"/>
              </a:rPr>
              <a:t>Pulse para editar el formato del texto de título</a:t>
            </a:r>
            <a:endParaRPr b="0" lang="es-AR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ECEE4BC-5725-4C73-9466-A78246ACDF0D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 txBox="1"/>
          <p:nvPr/>
        </p:nvSpPr>
        <p:spPr>
          <a:xfrm>
            <a:off x="2880000" y="1080000"/>
            <a:ext cx="504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2000" spc="-1" strike="noStrike">
                <a:solidFill>
                  <a:srgbClr val="000000"/>
                </a:solidFill>
                <a:latin typeface="Noto Sans"/>
              </a:rPr>
              <a:t>El foro tiene desventajas como la saturación de información para el usuario o que cualquier persona pueda crear contenido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3314880" y="720000"/>
            <a:ext cx="388512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3500" spc="-1" strike="noStrike">
                <a:solidFill>
                  <a:srgbClr val="000000"/>
                </a:solidFill>
                <a:latin typeface="Noto Sans"/>
              </a:rPr>
              <a:t>El Problema</a:t>
            </a:r>
            <a:endParaRPr b="0" lang="es-AR" sz="35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"/>
          <p:cNvSpPr/>
          <p:nvPr/>
        </p:nvSpPr>
        <p:spPr>
          <a:xfrm>
            <a:off x="3960000" y="1080000"/>
            <a:ext cx="5400000" cy="3780000"/>
          </a:xfrm>
          <a:custGeom>
            <a:avLst/>
            <a:gdLst/>
            <a:ahLst/>
            <a:rect l="0" t="0" r="r" b="b"/>
            <a:pathLst>
              <a:path w="15000" h="10500">
                <a:moveTo>
                  <a:pt x="7500" y="10500"/>
                </a:moveTo>
                <a:lnTo>
                  <a:pt x="13271" y="10500"/>
                </a:lnTo>
                <a:lnTo>
                  <a:pt x="13450" y="10474"/>
                </a:lnTo>
                <a:lnTo>
                  <a:pt x="13621" y="10385"/>
                </a:lnTo>
                <a:lnTo>
                  <a:pt x="13784" y="10255"/>
                </a:lnTo>
                <a:lnTo>
                  <a:pt x="13947" y="10088"/>
                </a:lnTo>
                <a:lnTo>
                  <a:pt x="14093" y="9869"/>
                </a:lnTo>
                <a:lnTo>
                  <a:pt x="14239" y="9598"/>
                </a:lnTo>
                <a:lnTo>
                  <a:pt x="14370" y="9302"/>
                </a:lnTo>
                <a:lnTo>
                  <a:pt x="14496" y="8967"/>
                </a:lnTo>
                <a:lnTo>
                  <a:pt x="14606" y="8581"/>
                </a:lnTo>
                <a:lnTo>
                  <a:pt x="14703" y="8194"/>
                </a:lnTo>
                <a:lnTo>
                  <a:pt x="14792" y="7756"/>
                </a:lnTo>
                <a:lnTo>
                  <a:pt x="14866" y="7292"/>
                </a:lnTo>
                <a:lnTo>
                  <a:pt x="14922" y="6803"/>
                </a:lnTo>
                <a:lnTo>
                  <a:pt x="14963" y="6300"/>
                </a:lnTo>
                <a:lnTo>
                  <a:pt x="14992" y="5784"/>
                </a:lnTo>
                <a:lnTo>
                  <a:pt x="15000" y="5243"/>
                </a:lnTo>
                <a:lnTo>
                  <a:pt x="15000" y="5243"/>
                </a:lnTo>
                <a:lnTo>
                  <a:pt x="14992" y="4703"/>
                </a:lnTo>
                <a:lnTo>
                  <a:pt x="14963" y="4187"/>
                </a:lnTo>
                <a:lnTo>
                  <a:pt x="14922" y="3697"/>
                </a:lnTo>
                <a:lnTo>
                  <a:pt x="14866" y="3196"/>
                </a:lnTo>
                <a:lnTo>
                  <a:pt x="14792" y="2744"/>
                </a:lnTo>
                <a:lnTo>
                  <a:pt x="14703" y="2307"/>
                </a:lnTo>
                <a:lnTo>
                  <a:pt x="14606" y="1919"/>
                </a:lnTo>
                <a:lnTo>
                  <a:pt x="14496" y="1533"/>
                </a:lnTo>
                <a:lnTo>
                  <a:pt x="14370" y="1198"/>
                </a:lnTo>
                <a:lnTo>
                  <a:pt x="14239" y="902"/>
                </a:lnTo>
                <a:lnTo>
                  <a:pt x="14093" y="631"/>
                </a:lnTo>
                <a:lnTo>
                  <a:pt x="13947" y="412"/>
                </a:lnTo>
                <a:lnTo>
                  <a:pt x="13784" y="245"/>
                </a:lnTo>
                <a:lnTo>
                  <a:pt x="13621" y="116"/>
                </a:lnTo>
                <a:lnTo>
                  <a:pt x="13450" y="26"/>
                </a:lnTo>
                <a:lnTo>
                  <a:pt x="13271" y="0"/>
                </a:lnTo>
                <a:lnTo>
                  <a:pt x="1732" y="0"/>
                </a:lnTo>
                <a:lnTo>
                  <a:pt x="1558" y="26"/>
                </a:lnTo>
                <a:lnTo>
                  <a:pt x="1383" y="116"/>
                </a:lnTo>
                <a:lnTo>
                  <a:pt x="1216" y="245"/>
                </a:lnTo>
                <a:lnTo>
                  <a:pt x="1058" y="412"/>
                </a:lnTo>
                <a:lnTo>
                  <a:pt x="907" y="631"/>
                </a:lnTo>
                <a:lnTo>
                  <a:pt x="761" y="902"/>
                </a:lnTo>
                <a:lnTo>
                  <a:pt x="630" y="1198"/>
                </a:lnTo>
                <a:lnTo>
                  <a:pt x="504" y="1533"/>
                </a:lnTo>
                <a:lnTo>
                  <a:pt x="394" y="1919"/>
                </a:lnTo>
                <a:lnTo>
                  <a:pt x="297" y="2307"/>
                </a:lnTo>
                <a:lnTo>
                  <a:pt x="208" y="2744"/>
                </a:lnTo>
                <a:lnTo>
                  <a:pt x="134" y="3196"/>
                </a:lnTo>
                <a:lnTo>
                  <a:pt x="78" y="3697"/>
                </a:lnTo>
                <a:lnTo>
                  <a:pt x="37" y="4187"/>
                </a:lnTo>
                <a:lnTo>
                  <a:pt x="8" y="4703"/>
                </a:lnTo>
                <a:lnTo>
                  <a:pt x="0" y="5243"/>
                </a:lnTo>
                <a:lnTo>
                  <a:pt x="0" y="5243"/>
                </a:lnTo>
                <a:lnTo>
                  <a:pt x="8" y="5784"/>
                </a:lnTo>
                <a:lnTo>
                  <a:pt x="37" y="6300"/>
                </a:lnTo>
                <a:lnTo>
                  <a:pt x="78" y="6803"/>
                </a:lnTo>
                <a:lnTo>
                  <a:pt x="134" y="7292"/>
                </a:lnTo>
                <a:lnTo>
                  <a:pt x="208" y="7756"/>
                </a:lnTo>
                <a:lnTo>
                  <a:pt x="297" y="8194"/>
                </a:lnTo>
                <a:lnTo>
                  <a:pt x="394" y="8581"/>
                </a:lnTo>
                <a:lnTo>
                  <a:pt x="504" y="8967"/>
                </a:lnTo>
                <a:lnTo>
                  <a:pt x="630" y="9302"/>
                </a:lnTo>
                <a:lnTo>
                  <a:pt x="761" y="9598"/>
                </a:lnTo>
                <a:lnTo>
                  <a:pt x="907" y="9869"/>
                </a:lnTo>
                <a:lnTo>
                  <a:pt x="1058" y="10088"/>
                </a:lnTo>
                <a:lnTo>
                  <a:pt x="1216" y="10255"/>
                </a:lnTo>
                <a:lnTo>
                  <a:pt x="1383" y="10385"/>
                </a:lnTo>
                <a:lnTo>
                  <a:pt x="1558" y="10474"/>
                </a:lnTo>
                <a:lnTo>
                  <a:pt x="1732" y="10500"/>
                </a:lnTo>
                <a:lnTo>
                  <a:pt x="7500" y="10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s-AR" sz="2000" spc="-1" strike="noStrike">
                <a:latin typeface="Noto Sans"/>
              </a:rPr>
              <a:t>Crear una página web donde los</a:t>
            </a:r>
            <a:endParaRPr b="0" lang="es-AR" sz="2000" spc="-1" strike="noStrike">
              <a:latin typeface="Arial"/>
            </a:endParaRPr>
          </a:p>
          <a:p>
            <a:pPr algn="ctr">
              <a:buNone/>
            </a:pPr>
            <a:r>
              <a:rPr b="0" lang="es-AR" sz="2000" spc="-1" strike="noStrike">
                <a:latin typeface="Noto Sans"/>
              </a:rPr>
              <a:t>Poetas puedan compartir sus </a:t>
            </a:r>
            <a:endParaRPr b="0" lang="es-AR" sz="2000" spc="-1" strike="noStrike">
              <a:latin typeface="Arial"/>
            </a:endParaRPr>
          </a:p>
          <a:p>
            <a:pPr algn="ctr">
              <a:buNone/>
            </a:pPr>
            <a:r>
              <a:rPr b="0" lang="es-AR" sz="2000" spc="-1" strike="noStrike">
                <a:latin typeface="Noto Sans"/>
              </a:rPr>
              <a:t>Sentimientos explayados en la web</a:t>
            </a:r>
            <a:endParaRPr b="0" lang="es-AR" sz="2000" spc="-1" strike="noStrike">
              <a:latin typeface="Arial"/>
            </a:endParaRPr>
          </a:p>
          <a:p>
            <a:pPr algn="ctr">
              <a:buNone/>
            </a:pPr>
            <a:r>
              <a:rPr b="0" lang="es-AR" sz="2000" spc="-1" strike="noStrike">
                <a:latin typeface="Noto Sans"/>
              </a:rPr>
              <a:t>Y saber cuando alguien ha dado</a:t>
            </a:r>
            <a:endParaRPr b="0" lang="es-AR" sz="2000" spc="-1" strike="noStrike">
              <a:latin typeface="Arial"/>
            </a:endParaRPr>
          </a:p>
          <a:p>
            <a:pPr algn="ctr">
              <a:buNone/>
            </a:pPr>
            <a:r>
              <a:rPr b="0" lang="es-AR" sz="2000" spc="-1" strike="noStrike">
                <a:latin typeface="Noto Sans"/>
              </a:rPr>
              <a:t>Una calificación a sus poemas</a:t>
            </a:r>
            <a:endParaRPr b="0" lang="es-AR" sz="2000" spc="-1" strike="noStrike">
              <a:latin typeface="Arial"/>
            </a:endParaRPr>
          </a:p>
          <a:p>
            <a:pPr algn="ctr">
              <a:buNone/>
            </a:pPr>
            <a:endParaRPr b="0" lang="es-AR" sz="2000" spc="-1" strike="noStrike">
              <a:latin typeface="Arial"/>
            </a:endParaRPr>
          </a:p>
        </p:txBody>
      </p:sp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3240000" y="360000"/>
            <a:ext cx="388512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3500" spc="-1" strike="noStrike">
                <a:solidFill>
                  <a:srgbClr val="000000"/>
                </a:solidFill>
                <a:latin typeface="Noto Sans"/>
              </a:rPr>
              <a:t>La Solución</a:t>
            </a:r>
            <a:endParaRPr b="0" lang="es-AR" sz="35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2022-11-22T09:42:06Z</dcterms:created>
  <dc:creator/>
  <dc:description/>
  <dc:language>es-AR</dc:language>
  <cp:lastModifiedBy/>
  <dcterms:modified xsi:type="dcterms:W3CDTF">2022-11-22T13:05:59Z</dcterms:modified>
  <cp:revision>3</cp:revision>
  <dc:subject/>
  <dc:title>Yellow Idea</dc:title>
</cp:coreProperties>
</file>