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61" r:id="rId10"/>
    <p:sldId id="271" r:id="rId11"/>
    <p:sldId id="272" r:id="rId12"/>
    <p:sldId id="273" r:id="rId13"/>
    <p:sldId id="27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86" y="7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202009/using-uilexicon-to-implement-autocorrect-in-ios-8-keyboard-extens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ixabay.com/en/scroll-icon-note-paper-open-3568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aenunaleccion.blogspot.com/2009/02/pon-un-robot-en-tu-vid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File:Googl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xt.co.za/2014/12/17/instagram-adds-five-new-filters-and-improved-management-featur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the Garden to the City, Chapter IV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Megan Hendrick and Zachary Day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C4C-7D17-4331-A85A-4D70042D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2172953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8156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technology?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skill of makings things and the study of the skill</a:t>
            </a:r>
          </a:p>
          <a:p>
            <a:r>
              <a:rPr lang="en-US" dirty="0"/>
              <a:t>The tools used to make things</a:t>
            </a:r>
          </a:p>
          <a:p>
            <a:r>
              <a:rPr lang="en-US" dirty="0"/>
              <a:t>The objects made with those tools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Technology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5B1FE-1734-4752-87F1-79B26CA2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1650, there was a flat rate of technological change.</a:t>
            </a:r>
          </a:p>
          <a:p>
            <a:r>
              <a:rPr lang="en-US" dirty="0"/>
              <a:t>1650-1850, Infrastructure to communication of ideas becoming better and double population. Machines emulated human strength.</a:t>
            </a:r>
          </a:p>
          <a:p>
            <a:r>
              <a:rPr lang="en-US" dirty="0"/>
              <a:t>1850-1950, Information sharing became nearly instantaneous. Machines were emulating human senses.</a:t>
            </a:r>
          </a:p>
          <a:p>
            <a:r>
              <a:rPr lang="en-US" dirty="0"/>
              <a:t>1950-2000, Further increase in speed and power in tech. Machines were emulating the human mind.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Example of Technology Today.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once was able to write a full sentence in a text message by just typing the first letter of each word I wanted to say. My phone new my tendencies so well that it could predict each word in my reply. (Megan)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366025-B1E7-49CC-B6EB-54427BA5A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0764" y="1706881"/>
            <a:ext cx="5078412" cy="25603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7D1C5-7C35-456E-B03F-D34E0E8806F9}"/>
              </a:ext>
            </a:extLst>
          </p:cNvPr>
          <p:cNvSpPr txBox="1"/>
          <p:nvPr/>
        </p:nvSpPr>
        <p:spPr>
          <a:xfrm>
            <a:off x="6713239" y="6172200"/>
            <a:ext cx="5078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stackoverflow.com/questions/26202009/using-uilexicon-to-implement-autocorrect-in-ios-8-keyboard-extension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Layers of Technology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3F668-1774-41F9-ABFD-90A2AA5D22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60476" y="1706563"/>
            <a:ext cx="4395861" cy="44656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BCAB-D6A6-476C-AFF2-A649D4266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as Hardware—any physical object that does not occur naturally.</a:t>
            </a:r>
          </a:p>
          <a:p>
            <a:r>
              <a:rPr lang="en-US" dirty="0"/>
              <a:t>Paper is does not occur naturally.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457072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097C9A-B7FC-411C-9C54-49655594F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74653" y="1973263"/>
            <a:ext cx="2694432" cy="34544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48555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405566" y="1993498"/>
            <a:ext cx="5078677" cy="3454400"/>
          </a:xfrm>
        </p:spPr>
        <p:txBody>
          <a:bodyPr/>
          <a:lstStyle/>
          <a:p>
            <a:r>
              <a:rPr lang="en-US" dirty="0"/>
              <a:t>Technology as Manufacturing—objects and ideas used to create other objects</a:t>
            </a:r>
          </a:p>
          <a:p>
            <a:r>
              <a:rPr lang="en-US" dirty="0"/>
              <a:t>Robots assembling computers (or other objects).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EB23-544C-47FC-B06F-F553F1FEEE24}"/>
              </a:ext>
            </a:extLst>
          </p:cNvPr>
          <p:cNvSpPr txBox="1"/>
          <p:nvPr/>
        </p:nvSpPr>
        <p:spPr>
          <a:xfrm>
            <a:off x="2174653" y="5427663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conomiaenunaleccion.blogspot.com/2009/02/pon-un-robot-en-tu-vida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D70E-FA74-4F18-A5C2-5AF9E080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995731-D903-4CB6-A8A0-385F9CF9EA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999" y="2133600"/>
            <a:ext cx="5078413" cy="18404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1E7B-EC93-4F4B-974E-A8078F848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as Methodology—the processes by which we make hardware and operate businesses.</a:t>
            </a:r>
          </a:p>
          <a:p>
            <a:r>
              <a:rPr lang="en-US" dirty="0"/>
              <a:t>Jacques Ellul believed that we apply technology instinctively because of how intertwined it became with our lives.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8B7A2-17C7-4522-86A5-CB949F4E542E}"/>
              </a:ext>
            </a:extLst>
          </p:cNvPr>
          <p:cNvSpPr txBox="1"/>
          <p:nvPr/>
        </p:nvSpPr>
        <p:spPr>
          <a:xfrm>
            <a:off x="1015999" y="3974098"/>
            <a:ext cx="5078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it.wikipedia.org/wiki/File:Google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42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58D5-9CE9-4840-AC0D-3834208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…finished.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26E08-26F6-4A98-906C-F45B04FF74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7242" y="1981200"/>
            <a:ext cx="5078413" cy="25314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185C-82C1-4228-9450-E53C59718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as Social Usage—The social conventions around how we use technology</a:t>
            </a:r>
          </a:p>
          <a:p>
            <a:r>
              <a:rPr lang="en-US" dirty="0"/>
              <a:t>Music recordings took listening to music as a big group, to smaller groups, to eventually being able to listen individually.</a:t>
            </a:r>
          </a:p>
          <a:p>
            <a:r>
              <a:rPr lang="en-US" dirty="0"/>
              <a:t>Also, social media.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BD989-026C-462C-AD69-CA50096FA7D3}"/>
              </a:ext>
            </a:extLst>
          </p:cNvPr>
          <p:cNvSpPr txBox="1"/>
          <p:nvPr/>
        </p:nvSpPr>
        <p:spPr>
          <a:xfrm>
            <a:off x="1197242" y="4512688"/>
            <a:ext cx="5078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htxt.co.za/2014/12/17/instagram-adds-five-new-filters-and-improved-management-featu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540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F6B-D32C-4068-83C7-2E332037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 Definition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4C6B-5651-4B92-AD63-32421FAC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human activity of using tools to transform God’s creation for practical purposes.</a:t>
            </a:r>
          </a:p>
        </p:txBody>
      </p:sp>
    </p:spTree>
    <p:extLst>
      <p:ext uri="{BB962C8B-B14F-4D97-AF65-F5344CB8AC3E}">
        <p14:creationId xmlns:p14="http://schemas.microsoft.com/office/powerpoint/2010/main" val="39289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</TotalTime>
  <Words>348</Words>
  <Application>Microsoft Office PowerPoint</Application>
  <PresentationFormat>Custom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From the Garden to the City, Chapter IV</vt:lpstr>
      <vt:lpstr>What is technology?</vt:lpstr>
      <vt:lpstr>History of Technology</vt:lpstr>
      <vt:lpstr>Personal Example of Technology Today.</vt:lpstr>
      <vt:lpstr>Four Layers of Technology</vt:lpstr>
      <vt:lpstr>…continued</vt:lpstr>
      <vt:lpstr>…continued</vt:lpstr>
      <vt:lpstr>…finished.</vt:lpstr>
      <vt:lpstr>His Definition of Technology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Garden to the City, Chapter IV</dc:title>
  <dc:creator>Megan Hendrick</dc:creator>
  <cp:lastModifiedBy>Megan Hendrick</cp:lastModifiedBy>
  <cp:revision>4</cp:revision>
  <dcterms:created xsi:type="dcterms:W3CDTF">2018-09-27T17:39:19Z</dcterms:created>
  <dcterms:modified xsi:type="dcterms:W3CDTF">2018-09-28T11:43:23Z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