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"/>
  </p:notesMasterIdLst>
  <p:sldIdLst>
    <p:sldId id="256" r:id="rId2"/>
    <p:sldId id="26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0831" autoAdjust="0"/>
  </p:normalViewPr>
  <p:slideViewPr>
    <p:cSldViewPr snapToGrid="0">
      <p:cViewPr varScale="1">
        <p:scale>
          <a:sx n="80" d="100"/>
          <a:sy n="80" d="100"/>
        </p:scale>
        <p:origin x="200" y="1872"/>
      </p:cViewPr>
      <p:guideLst>
        <p:guide orient="horz" pos="1296"/>
        <p:guide pos="3840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CC352-080A-405B-AEF3-966984270B91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7ABED-FA64-4D00-8D7C-884D3C5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Begun on day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7ABED-FA64-4D00-8D7C-884D3C5CD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6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http://content.visage.co/hs-fs/hub/424038/file-2094950163-pdf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7ABED-FA64-4D00-8D7C-884D3C5CD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89F-EA7B-F744-B4E7-997AE423C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02E1-91AA-964F-A385-CF1FA3EF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0D44-6AAC-4148-AD2E-37EF6FF8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5F5B-0F26-BF48-B4FD-BAED9158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22A0-781D-B64D-856E-27324B7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6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680-BF2B-074F-A3EA-B1330A20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3E8B6-D523-CD4F-A886-6201A992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DB30-9CE1-E44F-81CD-29198B3D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D499-D14F-4B4E-92D3-65CD2A5A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3E87-B4C8-944B-96A0-C7ABDC3D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2BA1E-8411-0946-A7BC-5E1BCDE38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B0F37-9C92-174F-8A66-830F8CEFC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D6E6-4610-624A-B1CD-846FD508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B565-2E6B-1548-AC70-606B7AFD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FE74-5E74-7445-9D84-986C04EE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3D6-E06E-614E-81A6-287401B7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7CE4-86AD-4247-BB58-2A8AE5E6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3E33-479F-FD4E-A50D-C2D6025C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08E2-F18B-B347-A4F6-D1DAF3E6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13E8-54F3-2F4C-B88B-D2470BAA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9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6D53-6445-CC44-9D5A-8025466E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E5CE-7B81-1D43-A453-61F8FB35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3E0A-4471-C344-B613-58E7CF1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8064-6C34-D744-BA59-F2F091E3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1D3B-EA84-554F-870C-3B8BD14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2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658A-E3C7-6548-B344-502521FF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9E50-CDB4-EC4C-9090-4A221881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B645E-03F5-0845-998C-A2D60B8B4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37102-5E34-9E43-9C7F-7CE186D9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94AC9-B979-A54F-9B79-2C671D01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AF656-C200-384F-9EA2-D5118EDF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8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4B22-D47C-2A48-84CA-2DBDAA4E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59D6E-2858-8247-BAF5-DBF9E609E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FC59E-DFE2-9743-91CE-36A22956A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A2B74-83A5-6B4D-9EE9-F20B20103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F4243-34C8-4E46-B7D4-17C6CF67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898BE-A29F-5E43-811C-395A95DE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0EB3C-1D4E-F848-B1BB-43265F5C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8B623-712B-C74F-A440-ACAEEF39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CA7F-CCDC-7C4D-AAB6-9055774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D184F-8008-094E-A0C5-B9C1F7C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DF553-E330-4D47-925A-3CB0F161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66067-648E-EC4E-82CA-05855B6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0DFA9-30A1-CC47-B856-15E33968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13F61-EB9B-6243-A76E-92C0CCEA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9E25C-42E6-814E-9F11-DB07A41E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2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1E73-026C-AC40-B9D8-60D7AE70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FAC6-BF94-444F-8128-E86B671C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04226-F4CA-F04C-8113-01F9A287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D1779-6D2F-D446-AF56-08F7D6EA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B278-CBAB-7949-8636-4200E94C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5DD87-9392-F647-AE28-78AF131E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5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5918-DBD2-3847-AB76-2E22004D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2D6F4-F689-3743-B7C7-6F89096AB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3D3A7-4DA2-5845-A7B0-12B78225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F6FE1-7842-D540-B5EE-D2EEA82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AB89-E658-AD42-900B-C263AC65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D7F9-FCE9-2B48-AA90-909C5F9F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3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C6CDE-E2ED-E44B-95AC-CE0CAA2A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1F450-803E-1F44-8D60-48CCDD0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D4F7-05C1-944C-933B-0A6064DE7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7E1F-3371-8E44-A6E8-80B25334F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5084-69B4-3B44-9C8C-B04F0B22A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185" y="1670395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/>
              <a:t>Data is constantly being collected about people. </a:t>
            </a:r>
          </a:p>
          <a:p>
            <a:pPr lvl="1"/>
            <a:r>
              <a:rPr lang="en-US" sz="2400" dirty="0"/>
              <a:t>Purchases</a:t>
            </a:r>
          </a:p>
          <a:p>
            <a:pPr lvl="1"/>
            <a:r>
              <a:rPr lang="en-US" sz="2400" dirty="0"/>
              <a:t>Friends</a:t>
            </a:r>
          </a:p>
          <a:p>
            <a:pPr lvl="1"/>
            <a:r>
              <a:rPr lang="en-US" sz="2400" dirty="0"/>
              <a:t>Searches</a:t>
            </a:r>
          </a:p>
          <a:p>
            <a:pPr lvl="1"/>
            <a:r>
              <a:rPr lang="en-US" sz="2400" dirty="0"/>
              <a:t>Locations</a:t>
            </a:r>
          </a:p>
          <a:p>
            <a:r>
              <a:rPr lang="en-US" sz="2800" dirty="0"/>
              <a:t>Making sense of all the information is difficult.</a:t>
            </a:r>
          </a:p>
          <a:p>
            <a:r>
              <a:rPr lang="en-US" sz="2800" dirty="0"/>
              <a:t>Data visualization </a:t>
            </a:r>
            <a:r>
              <a:rPr lang="en-US" sz="2800"/>
              <a:t>allows us </a:t>
            </a:r>
            <a:r>
              <a:rPr lang="en-US" sz="2800" dirty="0"/>
              <a:t>to look at data in a concise way.</a:t>
            </a:r>
          </a:p>
          <a:p>
            <a:r>
              <a:rPr lang="en-US" sz="2800" dirty="0"/>
              <a:t>We need to represent the data clearly and accurately.</a:t>
            </a:r>
          </a:p>
        </p:txBody>
      </p:sp>
    </p:spTree>
    <p:extLst>
      <p:ext uri="{BB962C8B-B14F-4D97-AF65-F5344CB8AC3E}">
        <p14:creationId xmlns:p14="http://schemas.microsoft.com/office/powerpoint/2010/main" val="251059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392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When we create data visualizations, we should aim for </a:t>
            </a:r>
          </a:p>
          <a:p>
            <a:pPr lvl="1"/>
            <a:r>
              <a:rPr lang="en-US" sz="2800" dirty="0"/>
              <a:t>Clarity</a:t>
            </a:r>
          </a:p>
          <a:p>
            <a:pPr lvl="1"/>
            <a:r>
              <a:rPr lang="en-US" sz="2800" dirty="0"/>
              <a:t>Simplicity</a:t>
            </a:r>
          </a:p>
          <a:p>
            <a:pPr lvl="1"/>
            <a:r>
              <a:rPr lang="en-US" sz="2800" dirty="0"/>
              <a:t>Attractiveness</a:t>
            </a:r>
          </a:p>
        </p:txBody>
      </p:sp>
    </p:spTree>
    <p:extLst>
      <p:ext uri="{BB962C8B-B14F-4D97-AF65-F5344CB8AC3E}">
        <p14:creationId xmlns:p14="http://schemas.microsoft.com/office/powerpoint/2010/main" val="26697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82</Words>
  <Application>Microsoft Macintosh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Visualization</vt:lpstr>
      <vt:lpstr>Introduction</vt:lpstr>
      <vt:lpstr>Purpose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Sarah Gothard</dc:creator>
  <cp:lastModifiedBy>Ethan McGee</cp:lastModifiedBy>
  <cp:revision>17</cp:revision>
  <dcterms:created xsi:type="dcterms:W3CDTF">2016-10-12T10:13:38Z</dcterms:created>
  <dcterms:modified xsi:type="dcterms:W3CDTF">2018-10-10T09:48:56Z</dcterms:modified>
</cp:coreProperties>
</file>