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529faf12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529faf12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529faf12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529faf12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529faf12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529faf12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529faf12b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529faf12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529faf12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529faf12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529faf12b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529faf12b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From the Garden to the City Ch. 7: Redemption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Zachary Tapp and Jessie Heath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128000" y="414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Theme</a:t>
            </a:r>
            <a:endParaRPr>
              <a:solidFill>
                <a:srgbClr val="000000"/>
              </a:solidFill>
            </a:endParaRPr>
          </a:p>
        </p:txBody>
      </p:sp>
      <p:sp>
        <p:nvSpPr>
          <p:cNvPr id="61" name="Google Shape;61;p14"/>
          <p:cNvSpPr txBox="1"/>
          <p:nvPr>
            <p:ph idx="1" type="body"/>
          </p:nvPr>
        </p:nvSpPr>
        <p:spPr>
          <a:xfrm>
            <a:off x="311700" y="15068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God uses technology to </a:t>
            </a:r>
            <a:r>
              <a:rPr lang="en">
                <a:solidFill>
                  <a:srgbClr val="000000"/>
                </a:solidFill>
              </a:rPr>
              <a:t>redeem</a:t>
            </a:r>
            <a:r>
              <a:rPr lang="en">
                <a:solidFill>
                  <a:srgbClr val="000000"/>
                </a:solidFill>
              </a:rPr>
              <a:t> his people  </a:t>
            </a:r>
            <a:endParaRPr>
              <a:solidFill>
                <a:srgbClr val="000000"/>
              </a:solidFill>
            </a:endParaRPr>
          </a:p>
          <a:p>
            <a:pPr indent="0" lvl="0" marL="0" rtl="0" algn="l">
              <a:spcBef>
                <a:spcPts val="1600"/>
              </a:spcBef>
              <a:spcAft>
                <a:spcPts val="1600"/>
              </a:spcAft>
              <a:buNone/>
            </a:pPr>
            <a:r>
              <a:rPr lang="en">
                <a:solidFill>
                  <a:srgbClr val="000000"/>
                </a:solidFill>
              </a:rPr>
              <a:t>“Noah made all that God had commanded” (Gen. 6:22)</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Noah’s Ark</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God </a:t>
            </a:r>
            <a:r>
              <a:rPr lang="en">
                <a:solidFill>
                  <a:srgbClr val="000000"/>
                </a:solidFill>
              </a:rPr>
              <a:t>commissions</a:t>
            </a:r>
            <a:r>
              <a:rPr lang="en">
                <a:solidFill>
                  <a:srgbClr val="000000"/>
                </a:solidFill>
              </a:rPr>
              <a:t> technology to save his people and further his plan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redemptive property is only temporary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God is pleased when he uses our creations to further his redemptive work</a:t>
            </a:r>
            <a:endParaRPr>
              <a:solidFill>
                <a:srgbClr val="000000"/>
              </a:solidFill>
            </a:endParaRPr>
          </a:p>
          <a:p>
            <a:pPr indent="0" lvl="0" marL="457200" rtl="0" algn="l">
              <a:spcBef>
                <a:spcPts val="1600"/>
              </a:spcBef>
              <a:spcAft>
                <a:spcPts val="1600"/>
              </a:spcAft>
              <a:buNone/>
            </a:pPr>
            <a:r>
              <a:t/>
            </a:r>
            <a:endParaRPr/>
          </a:p>
        </p:txBody>
      </p:sp>
      <p:pic>
        <p:nvPicPr>
          <p:cNvPr id="68" name="Google Shape;68;p15"/>
          <p:cNvPicPr preferRelativeResize="0"/>
          <p:nvPr/>
        </p:nvPicPr>
        <p:blipFill>
          <a:blip r:embed="rId4">
            <a:alphaModFix/>
          </a:blip>
          <a:stretch>
            <a:fillRect/>
          </a:stretch>
        </p:blipFill>
        <p:spPr>
          <a:xfrm>
            <a:off x="4223900" y="2245325"/>
            <a:ext cx="4869075" cy="2857350"/>
          </a:xfrm>
          <a:prstGeom prst="rect">
            <a:avLst/>
          </a:prstGeom>
          <a:noFill/>
          <a:ln>
            <a:noFill/>
          </a:ln>
        </p:spPr>
      </p:pic>
      <p:sp>
        <p:nvSpPr>
          <p:cNvPr id="69" name="Google Shape;69;p15"/>
          <p:cNvSpPr txBox="1"/>
          <p:nvPr/>
        </p:nvSpPr>
        <p:spPr>
          <a:xfrm>
            <a:off x="311700" y="3023450"/>
            <a:ext cx="3867900" cy="8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http://www1.cbn.com/cbnnews/us/2017/july/new-noahs-ark-lights-christians-need-to-take-back-the-rainbow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Tower of Babel</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Char char="●"/>
            </a:pPr>
            <a:r>
              <a:rPr lang="en">
                <a:solidFill>
                  <a:srgbClr val="000000"/>
                </a:solidFill>
              </a:rPr>
              <a:t>God uses technology to hinder our wicked desires and preserve his plan</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The people of Babel threatened his plan</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Technology doesn’t force action but changes our options</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Modern Examples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Char char="●"/>
            </a:pPr>
            <a:r>
              <a:rPr lang="en">
                <a:solidFill>
                  <a:srgbClr val="000000"/>
                </a:solidFill>
              </a:rPr>
              <a:t>Medicine</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Encouraging Emails</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Evangelism</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Personal Application</a:t>
            </a:r>
            <a:endParaRPr/>
          </a:p>
        </p:txBody>
      </p:sp>
      <p:sp>
        <p:nvSpPr>
          <p:cNvPr id="87" name="Google Shape;87;p18"/>
          <p:cNvSpPr txBox="1"/>
          <p:nvPr>
            <p:ph idx="1" type="body"/>
          </p:nvPr>
        </p:nvSpPr>
        <p:spPr>
          <a:xfrm>
            <a:off x="311700" y="11181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Char char="●"/>
            </a:pPr>
            <a:r>
              <a:rPr lang="en">
                <a:solidFill>
                  <a:srgbClr val="000000"/>
                </a:solidFill>
              </a:rPr>
              <a:t>Filters on the internet</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The Creation Museum</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Hurricane</a:t>
            </a:r>
            <a:r>
              <a:rPr lang="en">
                <a:solidFill>
                  <a:srgbClr val="000000"/>
                </a:solidFill>
              </a:rPr>
              <a:t> </a:t>
            </a:r>
            <a:r>
              <a:rPr lang="en">
                <a:solidFill>
                  <a:srgbClr val="000000"/>
                </a:solidFill>
              </a:rPr>
              <a:t>Relief</a:t>
            </a:r>
            <a:endParaRPr>
              <a:solidFill>
                <a:srgbClr val="000000"/>
              </a:solidFill>
            </a:endParaRPr>
          </a:p>
        </p:txBody>
      </p:sp>
      <p:pic>
        <p:nvPicPr>
          <p:cNvPr id="88" name="Google Shape;88;p18"/>
          <p:cNvPicPr preferRelativeResize="0"/>
          <p:nvPr/>
        </p:nvPicPr>
        <p:blipFill>
          <a:blip r:embed="rId4">
            <a:alphaModFix/>
          </a:blip>
          <a:stretch>
            <a:fillRect/>
          </a:stretch>
        </p:blipFill>
        <p:spPr>
          <a:xfrm>
            <a:off x="4835000" y="2988875"/>
            <a:ext cx="4309001" cy="2097475"/>
          </a:xfrm>
          <a:prstGeom prst="rect">
            <a:avLst/>
          </a:prstGeom>
          <a:noFill/>
          <a:ln>
            <a:noFill/>
          </a:ln>
        </p:spPr>
      </p:pic>
      <p:sp>
        <p:nvSpPr>
          <p:cNvPr id="89" name="Google Shape;89;p18"/>
          <p:cNvSpPr txBox="1"/>
          <p:nvPr/>
        </p:nvSpPr>
        <p:spPr>
          <a:xfrm>
            <a:off x="4937875" y="2463075"/>
            <a:ext cx="3749100" cy="3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https://www.bbc.com/news/world-us-canada-45532679</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Proper usage of the tools for God</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Char char="●"/>
            </a:pPr>
            <a:r>
              <a:rPr lang="en">
                <a:solidFill>
                  <a:srgbClr val="000000"/>
                </a:solidFill>
              </a:rPr>
              <a:t>Advancement of technology</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Misusage</a:t>
            </a:r>
            <a:endParaRPr>
              <a:solidFill>
                <a:srgbClr val="000000"/>
              </a:solidFill>
            </a:endParaRPr>
          </a:p>
          <a:p>
            <a:pPr indent="-342900" lvl="0" marL="457200" rtl="0" algn="l">
              <a:lnSpc>
                <a:spcPct val="100000"/>
              </a:lnSpc>
              <a:spcBef>
                <a:spcPts val="0"/>
              </a:spcBef>
              <a:spcAft>
                <a:spcPts val="1600"/>
              </a:spcAft>
              <a:buClr>
                <a:srgbClr val="000000"/>
              </a:buClr>
              <a:buSzPts val="1800"/>
              <a:buChar char="●"/>
            </a:pPr>
            <a:r>
              <a:rPr lang="en">
                <a:solidFill>
                  <a:srgbClr val="000000"/>
                </a:solidFill>
              </a:rPr>
              <a:t>“The buzzes from Andy’s beeper distracted him (and the people in the waiting room) from the idea that there was no hope, that people didn’t really care, and that God wasn’t there with him.”</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