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2D1"/>
    <a:srgbClr val="8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374CF-4FB4-451E-A118-A11D23C7D997}" v="434" dt="2018-10-12T13:15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-2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, JULIANNA" userId="312809f6-88a1-479d-b15f-88493f821a21" providerId="ADAL" clId="{EA6374CF-4FB4-451E-A118-A11D23C7D997}"/>
    <pc:docChg chg="custSel modSld">
      <pc:chgData name="KING, JULIANNA" userId="312809f6-88a1-479d-b15f-88493f821a21" providerId="ADAL" clId="{EA6374CF-4FB4-451E-A118-A11D23C7D997}" dt="2018-10-12T13:15:32.371" v="430" actId="20577"/>
      <pc:docMkLst>
        <pc:docMk/>
      </pc:docMkLst>
      <pc:sldChg chg="modSp modNotesTx">
        <pc:chgData name="KING, JULIANNA" userId="312809f6-88a1-479d-b15f-88493f821a21" providerId="ADAL" clId="{EA6374CF-4FB4-451E-A118-A11D23C7D997}" dt="2018-10-12T13:15:32.371" v="430" actId="20577"/>
        <pc:sldMkLst>
          <pc:docMk/>
          <pc:sldMk cId="2632175236" sldId="258"/>
        </pc:sldMkLst>
        <pc:spChg chg="mod">
          <ac:chgData name="KING, JULIANNA" userId="312809f6-88a1-479d-b15f-88493f821a21" providerId="ADAL" clId="{EA6374CF-4FB4-451E-A118-A11D23C7D997}" dt="2018-10-12T13:15:32.371" v="430" actId="20577"/>
          <ac:spMkLst>
            <pc:docMk/>
            <pc:sldMk cId="2632175236" sldId="258"/>
            <ac:spMk id="3" creationId="{D670008A-04E6-4BC5-A347-05EE416526EF}"/>
          </ac:spMkLst>
        </pc:spChg>
      </pc:sldChg>
      <pc:sldChg chg="modSp">
        <pc:chgData name="KING, JULIANNA" userId="312809f6-88a1-479d-b15f-88493f821a21" providerId="ADAL" clId="{EA6374CF-4FB4-451E-A118-A11D23C7D997}" dt="2018-10-12T13:10:50.099" v="424" actId="20577"/>
        <pc:sldMkLst>
          <pc:docMk/>
          <pc:sldMk cId="934266770" sldId="263"/>
        </pc:sldMkLst>
        <pc:spChg chg="mod">
          <ac:chgData name="KING, JULIANNA" userId="312809f6-88a1-479d-b15f-88493f821a21" providerId="ADAL" clId="{EA6374CF-4FB4-451E-A118-A11D23C7D997}" dt="2018-10-12T13:10:50.099" v="424" actId="20577"/>
          <ac:spMkLst>
            <pc:docMk/>
            <pc:sldMk cId="934266770" sldId="263"/>
            <ac:spMk id="3" creationId="{D1D5FE3A-CE6A-4A7A-8092-4BD5A588DE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B5CAF-ED59-401C-8142-F15A6BB86666}" type="doc">
      <dgm:prSet loTypeId="urn:microsoft.com/office/officeart/2005/8/layout/hList1" loCatId="list" qsTypeId="urn:microsoft.com/office/officeart/2005/8/quickstyle/3d1" qsCatId="3D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447EB36C-C944-47B2-9334-653E88558556}">
      <dgm:prSet/>
      <dgm:spPr/>
      <dgm:t>
        <a:bodyPr/>
        <a:lstStyle/>
        <a:p>
          <a:r>
            <a:rPr lang="en-US"/>
            <a:t>Instrumentalism</a:t>
          </a:r>
        </a:p>
      </dgm:t>
    </dgm:pt>
    <dgm:pt modelId="{5E1C8EC1-BC09-4017-9158-E5514D7AE5DE}" type="parTrans" cxnId="{A49A91D7-BE41-4253-9EC4-CE4A9AB046DA}">
      <dgm:prSet/>
      <dgm:spPr/>
      <dgm:t>
        <a:bodyPr/>
        <a:lstStyle/>
        <a:p>
          <a:endParaRPr lang="en-US"/>
        </a:p>
      </dgm:t>
    </dgm:pt>
    <dgm:pt modelId="{ADC12773-F6A7-46F4-A69D-F90B6B41450F}" type="sibTrans" cxnId="{A49A91D7-BE41-4253-9EC4-CE4A9AB046DA}">
      <dgm:prSet/>
      <dgm:spPr/>
      <dgm:t>
        <a:bodyPr/>
        <a:lstStyle/>
        <a:p>
          <a:endParaRPr lang="en-US"/>
        </a:p>
      </dgm:t>
    </dgm:pt>
    <dgm:pt modelId="{6A917C48-1AB8-4658-B633-ABA372CE9496}">
      <dgm:prSet/>
      <dgm:spPr/>
      <dgm:t>
        <a:bodyPr/>
        <a:lstStyle/>
        <a:p>
          <a:r>
            <a:rPr lang="en-US" dirty="0"/>
            <a:t>Technology is just a tool and does not influence our actions</a:t>
          </a:r>
        </a:p>
      </dgm:t>
    </dgm:pt>
    <dgm:pt modelId="{1AC1E3F9-3797-4D55-B482-DA6498750C75}" type="parTrans" cxnId="{FEC0AE08-B35A-490D-B2DF-CBCCF3CFB2B8}">
      <dgm:prSet/>
      <dgm:spPr/>
      <dgm:t>
        <a:bodyPr/>
        <a:lstStyle/>
        <a:p>
          <a:endParaRPr lang="en-US"/>
        </a:p>
      </dgm:t>
    </dgm:pt>
    <dgm:pt modelId="{25ECE0ED-58DE-48A0-A9C1-C2A3C32A14F4}" type="sibTrans" cxnId="{FEC0AE08-B35A-490D-B2DF-CBCCF3CFB2B8}">
      <dgm:prSet/>
      <dgm:spPr/>
      <dgm:t>
        <a:bodyPr/>
        <a:lstStyle/>
        <a:p>
          <a:endParaRPr lang="en-US"/>
        </a:p>
      </dgm:t>
    </dgm:pt>
    <dgm:pt modelId="{B7587169-E7E9-4CCC-98D0-DCCDC7989FBC}">
      <dgm:prSet/>
      <dgm:spPr/>
      <dgm:t>
        <a:bodyPr/>
        <a:lstStyle/>
        <a:p>
          <a:r>
            <a:rPr lang="en-US"/>
            <a:t>“Guns don’t kill, people do”</a:t>
          </a:r>
        </a:p>
      </dgm:t>
    </dgm:pt>
    <dgm:pt modelId="{9E249DED-4C58-4673-9535-F6B789655460}" type="parTrans" cxnId="{A8544163-39D3-4949-8FDD-066B521EA410}">
      <dgm:prSet/>
      <dgm:spPr/>
      <dgm:t>
        <a:bodyPr/>
        <a:lstStyle/>
        <a:p>
          <a:endParaRPr lang="en-US"/>
        </a:p>
      </dgm:t>
    </dgm:pt>
    <dgm:pt modelId="{D61A77A6-4D48-4D2A-AB47-E0BD907C5460}" type="sibTrans" cxnId="{A8544163-39D3-4949-8FDD-066B521EA410}">
      <dgm:prSet/>
      <dgm:spPr/>
      <dgm:t>
        <a:bodyPr/>
        <a:lstStyle/>
        <a:p>
          <a:endParaRPr lang="en-US"/>
        </a:p>
      </dgm:t>
    </dgm:pt>
    <dgm:pt modelId="{ED6DD940-05C9-4799-8524-47C3618AD0D2}">
      <dgm:prSet/>
      <dgm:spPr/>
      <dgm:t>
        <a:bodyPr/>
        <a:lstStyle/>
        <a:p>
          <a:r>
            <a:rPr lang="en-US"/>
            <a:t>Technological determinism</a:t>
          </a:r>
        </a:p>
      </dgm:t>
    </dgm:pt>
    <dgm:pt modelId="{46892155-9426-413E-92C5-1A64BB075450}" type="parTrans" cxnId="{1D4E5E5B-E4EA-4301-BFAE-E0C4CDCA16D7}">
      <dgm:prSet/>
      <dgm:spPr/>
      <dgm:t>
        <a:bodyPr/>
        <a:lstStyle/>
        <a:p>
          <a:endParaRPr lang="en-US"/>
        </a:p>
      </dgm:t>
    </dgm:pt>
    <dgm:pt modelId="{B5EB6297-88B6-47AE-88DC-E8B265577963}" type="sibTrans" cxnId="{1D4E5E5B-E4EA-4301-BFAE-E0C4CDCA16D7}">
      <dgm:prSet/>
      <dgm:spPr/>
      <dgm:t>
        <a:bodyPr/>
        <a:lstStyle/>
        <a:p>
          <a:endParaRPr lang="en-US"/>
        </a:p>
      </dgm:t>
    </dgm:pt>
    <dgm:pt modelId="{A1CC1CCD-F6FF-49F3-B46C-E4AF318C368C}">
      <dgm:prSet/>
      <dgm:spPr/>
      <dgm:t>
        <a:bodyPr/>
        <a:lstStyle/>
        <a:p>
          <a:r>
            <a:rPr lang="en-US"/>
            <a:t>Technology drives societies </a:t>
          </a:r>
        </a:p>
      </dgm:t>
    </dgm:pt>
    <dgm:pt modelId="{9D0EFC80-43E8-49C4-9FDB-93703A717A59}" type="parTrans" cxnId="{ABBAA853-3EC4-4B7F-AEC6-4A24E3E48867}">
      <dgm:prSet/>
      <dgm:spPr/>
      <dgm:t>
        <a:bodyPr/>
        <a:lstStyle/>
        <a:p>
          <a:endParaRPr lang="en-US"/>
        </a:p>
      </dgm:t>
    </dgm:pt>
    <dgm:pt modelId="{359B5CE9-7939-4ACA-AEF6-0A62F4D40AA3}" type="sibTrans" cxnId="{ABBAA853-3EC4-4B7F-AEC6-4A24E3E48867}">
      <dgm:prSet/>
      <dgm:spPr/>
      <dgm:t>
        <a:bodyPr/>
        <a:lstStyle/>
        <a:p>
          <a:endParaRPr lang="en-US"/>
        </a:p>
      </dgm:t>
    </dgm:pt>
    <dgm:pt modelId="{B7E7CFCF-7680-44FF-8803-FC9B991B7828}">
      <dgm:prSet/>
      <dgm:spPr/>
      <dgm:t>
        <a:bodyPr/>
        <a:lstStyle/>
        <a:p>
          <a:r>
            <a:rPr lang="en-US"/>
            <a:t>Karl Marx and the use of technology to level the social status of men</a:t>
          </a:r>
        </a:p>
      </dgm:t>
    </dgm:pt>
    <dgm:pt modelId="{5488F060-A906-438B-8E37-B7AE144CE8A8}" type="parTrans" cxnId="{24C09D2D-E62B-4316-A133-0EB418875A83}">
      <dgm:prSet/>
      <dgm:spPr/>
      <dgm:t>
        <a:bodyPr/>
        <a:lstStyle/>
        <a:p>
          <a:endParaRPr lang="en-US"/>
        </a:p>
      </dgm:t>
    </dgm:pt>
    <dgm:pt modelId="{3CD717FD-9F45-4042-9990-FBA8CB2C7FC7}" type="sibTrans" cxnId="{24C09D2D-E62B-4316-A133-0EB418875A83}">
      <dgm:prSet/>
      <dgm:spPr/>
      <dgm:t>
        <a:bodyPr/>
        <a:lstStyle/>
        <a:p>
          <a:endParaRPr lang="en-US"/>
        </a:p>
      </dgm:t>
    </dgm:pt>
    <dgm:pt modelId="{2F906C90-FB46-4C92-92C8-38CF8D17FDD7}">
      <dgm:prSet/>
      <dgm:spPr/>
      <dgm:t>
        <a:bodyPr/>
        <a:lstStyle/>
        <a:p>
          <a:r>
            <a:rPr lang="en-US"/>
            <a:t>Blaming tactic</a:t>
          </a:r>
        </a:p>
      </dgm:t>
    </dgm:pt>
    <dgm:pt modelId="{97AC34F9-EC2B-43A6-9A71-FD600AC8EF1F}" type="parTrans" cxnId="{939CEC64-BED0-45C6-8F30-C46CC6239C10}">
      <dgm:prSet/>
      <dgm:spPr/>
      <dgm:t>
        <a:bodyPr/>
        <a:lstStyle/>
        <a:p>
          <a:endParaRPr lang="en-US"/>
        </a:p>
      </dgm:t>
    </dgm:pt>
    <dgm:pt modelId="{87FF2A03-F90F-4C95-BBEB-ADBB180DD0EA}" type="sibTrans" cxnId="{939CEC64-BED0-45C6-8F30-C46CC6239C10}">
      <dgm:prSet/>
      <dgm:spPr/>
      <dgm:t>
        <a:bodyPr/>
        <a:lstStyle/>
        <a:p>
          <a:endParaRPr lang="en-US"/>
        </a:p>
      </dgm:t>
    </dgm:pt>
    <dgm:pt modelId="{23CF4796-6844-4A11-AD2E-488ED8DB1456}" type="pres">
      <dgm:prSet presAssocID="{C21B5CAF-ED59-401C-8142-F15A6BB86666}" presName="Name0" presStyleCnt="0">
        <dgm:presLayoutVars>
          <dgm:dir/>
          <dgm:animLvl val="lvl"/>
          <dgm:resizeHandles val="exact"/>
        </dgm:presLayoutVars>
      </dgm:prSet>
      <dgm:spPr/>
    </dgm:pt>
    <dgm:pt modelId="{8B3134EC-FD7E-4CE0-B23E-E5FDEAAE2BB9}" type="pres">
      <dgm:prSet presAssocID="{447EB36C-C944-47B2-9334-653E88558556}" presName="composite" presStyleCnt="0"/>
      <dgm:spPr/>
    </dgm:pt>
    <dgm:pt modelId="{97E8E257-54D9-4E12-BC48-F5D50A5892EE}" type="pres">
      <dgm:prSet presAssocID="{447EB36C-C944-47B2-9334-653E8855855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23D7A7-AA99-485A-8E35-212012C773AA}" type="pres">
      <dgm:prSet presAssocID="{447EB36C-C944-47B2-9334-653E88558556}" presName="desTx" presStyleLbl="alignAccFollowNode1" presStyleIdx="0" presStyleCnt="2">
        <dgm:presLayoutVars>
          <dgm:bulletEnabled val="1"/>
        </dgm:presLayoutVars>
      </dgm:prSet>
      <dgm:spPr/>
    </dgm:pt>
    <dgm:pt modelId="{9DC19A06-EA16-40D4-9F88-856F8369F6F9}" type="pres">
      <dgm:prSet presAssocID="{ADC12773-F6A7-46F4-A69D-F90B6B41450F}" presName="space" presStyleCnt="0"/>
      <dgm:spPr/>
    </dgm:pt>
    <dgm:pt modelId="{07089EAA-67F9-4EAB-AE99-987F67BFAC64}" type="pres">
      <dgm:prSet presAssocID="{ED6DD940-05C9-4799-8524-47C3618AD0D2}" presName="composite" presStyleCnt="0"/>
      <dgm:spPr/>
    </dgm:pt>
    <dgm:pt modelId="{96885322-750B-4EAC-8B23-92D5B0FFFD30}" type="pres">
      <dgm:prSet presAssocID="{ED6DD940-05C9-4799-8524-47C3618AD0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65E6CD2-A83F-4958-8645-DE503CF53CED}" type="pres">
      <dgm:prSet presAssocID="{ED6DD940-05C9-4799-8524-47C3618AD0D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EC0AE08-B35A-490D-B2DF-CBCCF3CFB2B8}" srcId="{447EB36C-C944-47B2-9334-653E88558556}" destId="{6A917C48-1AB8-4658-B633-ABA372CE9496}" srcOrd="0" destOrd="0" parTransId="{1AC1E3F9-3797-4D55-B482-DA6498750C75}" sibTransId="{25ECE0ED-58DE-48A0-A9C1-C2A3C32A14F4}"/>
    <dgm:cxn modelId="{60949629-EEF0-4D4A-81B2-01B0E599036D}" type="presOf" srcId="{C21B5CAF-ED59-401C-8142-F15A6BB86666}" destId="{23CF4796-6844-4A11-AD2E-488ED8DB1456}" srcOrd="0" destOrd="0" presId="urn:microsoft.com/office/officeart/2005/8/layout/hList1"/>
    <dgm:cxn modelId="{24C09D2D-E62B-4316-A133-0EB418875A83}" srcId="{ED6DD940-05C9-4799-8524-47C3618AD0D2}" destId="{B7E7CFCF-7680-44FF-8803-FC9B991B7828}" srcOrd="1" destOrd="0" parTransId="{5488F060-A906-438B-8E37-B7AE144CE8A8}" sibTransId="{3CD717FD-9F45-4042-9990-FBA8CB2C7FC7}"/>
    <dgm:cxn modelId="{1D4E5E5B-E4EA-4301-BFAE-E0C4CDCA16D7}" srcId="{C21B5CAF-ED59-401C-8142-F15A6BB86666}" destId="{ED6DD940-05C9-4799-8524-47C3618AD0D2}" srcOrd="1" destOrd="0" parTransId="{46892155-9426-413E-92C5-1A64BB075450}" sibTransId="{B5EB6297-88B6-47AE-88DC-E8B265577963}"/>
    <dgm:cxn modelId="{5E70AA42-9CDC-4336-8224-AEA487C284B1}" type="presOf" srcId="{2F906C90-FB46-4C92-92C8-38CF8D17FDD7}" destId="{365E6CD2-A83F-4958-8645-DE503CF53CED}" srcOrd="0" destOrd="2" presId="urn:microsoft.com/office/officeart/2005/8/layout/hList1"/>
    <dgm:cxn modelId="{A8544163-39D3-4949-8FDD-066B521EA410}" srcId="{447EB36C-C944-47B2-9334-653E88558556}" destId="{B7587169-E7E9-4CCC-98D0-DCCDC7989FBC}" srcOrd="1" destOrd="0" parTransId="{9E249DED-4C58-4673-9535-F6B789655460}" sibTransId="{D61A77A6-4D48-4D2A-AB47-E0BD907C5460}"/>
    <dgm:cxn modelId="{939CEC64-BED0-45C6-8F30-C46CC6239C10}" srcId="{ED6DD940-05C9-4799-8524-47C3618AD0D2}" destId="{2F906C90-FB46-4C92-92C8-38CF8D17FDD7}" srcOrd="2" destOrd="0" parTransId="{97AC34F9-EC2B-43A6-9A71-FD600AC8EF1F}" sibTransId="{87FF2A03-F90F-4C95-BBEB-ADBB180DD0EA}"/>
    <dgm:cxn modelId="{01377369-1179-4BBB-991A-B50B842D1AD4}" type="presOf" srcId="{6A917C48-1AB8-4658-B633-ABA372CE9496}" destId="{2B23D7A7-AA99-485A-8E35-212012C773AA}" srcOrd="0" destOrd="0" presId="urn:microsoft.com/office/officeart/2005/8/layout/hList1"/>
    <dgm:cxn modelId="{ABBAA853-3EC4-4B7F-AEC6-4A24E3E48867}" srcId="{ED6DD940-05C9-4799-8524-47C3618AD0D2}" destId="{A1CC1CCD-F6FF-49F3-B46C-E4AF318C368C}" srcOrd="0" destOrd="0" parTransId="{9D0EFC80-43E8-49C4-9FDB-93703A717A59}" sibTransId="{359B5CE9-7939-4ACA-AEF6-0A62F4D40AA3}"/>
    <dgm:cxn modelId="{88D80177-4C1C-4D3C-BA74-1C1EA4FF34EB}" type="presOf" srcId="{B7E7CFCF-7680-44FF-8803-FC9B991B7828}" destId="{365E6CD2-A83F-4958-8645-DE503CF53CED}" srcOrd="0" destOrd="1" presId="urn:microsoft.com/office/officeart/2005/8/layout/hList1"/>
    <dgm:cxn modelId="{47FBF4CB-6B9F-4043-82E7-B8CD523DE3BA}" type="presOf" srcId="{ED6DD940-05C9-4799-8524-47C3618AD0D2}" destId="{96885322-750B-4EAC-8B23-92D5B0FFFD30}" srcOrd="0" destOrd="0" presId="urn:microsoft.com/office/officeart/2005/8/layout/hList1"/>
    <dgm:cxn modelId="{A49A91D7-BE41-4253-9EC4-CE4A9AB046DA}" srcId="{C21B5CAF-ED59-401C-8142-F15A6BB86666}" destId="{447EB36C-C944-47B2-9334-653E88558556}" srcOrd="0" destOrd="0" parTransId="{5E1C8EC1-BC09-4017-9158-E5514D7AE5DE}" sibTransId="{ADC12773-F6A7-46F4-A69D-F90B6B41450F}"/>
    <dgm:cxn modelId="{6DB5E0DE-CE21-429F-AEE8-0623606472A6}" type="presOf" srcId="{447EB36C-C944-47B2-9334-653E88558556}" destId="{97E8E257-54D9-4E12-BC48-F5D50A5892EE}" srcOrd="0" destOrd="0" presId="urn:microsoft.com/office/officeart/2005/8/layout/hList1"/>
    <dgm:cxn modelId="{FF3405E4-1D1C-481D-8E54-320046FBEA77}" type="presOf" srcId="{A1CC1CCD-F6FF-49F3-B46C-E4AF318C368C}" destId="{365E6CD2-A83F-4958-8645-DE503CF53CED}" srcOrd="0" destOrd="0" presId="urn:microsoft.com/office/officeart/2005/8/layout/hList1"/>
    <dgm:cxn modelId="{71BD28EE-AEAA-4BB1-8C05-E617628F1C0F}" type="presOf" srcId="{B7587169-E7E9-4CCC-98D0-DCCDC7989FBC}" destId="{2B23D7A7-AA99-485A-8E35-212012C773AA}" srcOrd="0" destOrd="1" presId="urn:microsoft.com/office/officeart/2005/8/layout/hList1"/>
    <dgm:cxn modelId="{AF1BF1BD-F1D7-4FC4-9BAE-8ABF055F0BB5}" type="presParOf" srcId="{23CF4796-6844-4A11-AD2E-488ED8DB1456}" destId="{8B3134EC-FD7E-4CE0-B23E-E5FDEAAE2BB9}" srcOrd="0" destOrd="0" presId="urn:microsoft.com/office/officeart/2005/8/layout/hList1"/>
    <dgm:cxn modelId="{3EE89FA4-CED8-48EC-A4DF-74AC1A35B259}" type="presParOf" srcId="{8B3134EC-FD7E-4CE0-B23E-E5FDEAAE2BB9}" destId="{97E8E257-54D9-4E12-BC48-F5D50A5892EE}" srcOrd="0" destOrd="0" presId="urn:microsoft.com/office/officeart/2005/8/layout/hList1"/>
    <dgm:cxn modelId="{8BEAED3A-8C09-4EA5-8D7D-2AB424A82163}" type="presParOf" srcId="{8B3134EC-FD7E-4CE0-B23E-E5FDEAAE2BB9}" destId="{2B23D7A7-AA99-485A-8E35-212012C773AA}" srcOrd="1" destOrd="0" presId="urn:microsoft.com/office/officeart/2005/8/layout/hList1"/>
    <dgm:cxn modelId="{E9EEA0A8-2069-4AFC-BCA6-BDEFB271A080}" type="presParOf" srcId="{23CF4796-6844-4A11-AD2E-488ED8DB1456}" destId="{9DC19A06-EA16-40D4-9F88-856F8369F6F9}" srcOrd="1" destOrd="0" presId="urn:microsoft.com/office/officeart/2005/8/layout/hList1"/>
    <dgm:cxn modelId="{FE9F9CBB-34FE-4DAA-BF38-E59074673241}" type="presParOf" srcId="{23CF4796-6844-4A11-AD2E-488ED8DB1456}" destId="{07089EAA-67F9-4EAB-AE99-987F67BFAC64}" srcOrd="2" destOrd="0" presId="urn:microsoft.com/office/officeart/2005/8/layout/hList1"/>
    <dgm:cxn modelId="{3C8D7CAC-A816-4212-88E6-22FF5A33EC25}" type="presParOf" srcId="{07089EAA-67F9-4EAB-AE99-987F67BFAC64}" destId="{96885322-750B-4EAC-8B23-92D5B0FFFD30}" srcOrd="0" destOrd="0" presId="urn:microsoft.com/office/officeart/2005/8/layout/hList1"/>
    <dgm:cxn modelId="{44C62CD2-2D43-4276-860D-7FA381E3CCD1}" type="presParOf" srcId="{07089EAA-67F9-4EAB-AE99-987F67BFAC64}" destId="{365E6CD2-A83F-4958-8645-DE503CF53C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E257-54D9-4E12-BC48-F5D50A5892EE}">
      <dsp:nvSpPr>
        <dsp:cNvPr id="0" name=""/>
        <dsp:cNvSpPr/>
      </dsp:nvSpPr>
      <dsp:spPr>
        <a:xfrm>
          <a:off x="48" y="44083"/>
          <a:ext cx="4628926" cy="8064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Instrumentalism</a:t>
          </a:r>
        </a:p>
      </dsp:txBody>
      <dsp:txXfrm>
        <a:off x="48" y="44083"/>
        <a:ext cx="4628926" cy="806400"/>
      </dsp:txXfrm>
    </dsp:sp>
    <dsp:sp modelId="{2B23D7A7-AA99-485A-8E35-212012C773AA}">
      <dsp:nvSpPr>
        <dsp:cNvPr id="0" name=""/>
        <dsp:cNvSpPr/>
      </dsp:nvSpPr>
      <dsp:spPr>
        <a:xfrm>
          <a:off x="48" y="850483"/>
          <a:ext cx="4628926" cy="22481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Technology is just a tool and does not influence our actions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“Guns don’t kill, people do”</a:t>
          </a:r>
        </a:p>
      </dsp:txBody>
      <dsp:txXfrm>
        <a:off x="48" y="850483"/>
        <a:ext cx="4628926" cy="2248154"/>
      </dsp:txXfrm>
    </dsp:sp>
    <dsp:sp modelId="{96885322-750B-4EAC-8B23-92D5B0FFFD30}">
      <dsp:nvSpPr>
        <dsp:cNvPr id="0" name=""/>
        <dsp:cNvSpPr/>
      </dsp:nvSpPr>
      <dsp:spPr>
        <a:xfrm>
          <a:off x="5277024" y="44083"/>
          <a:ext cx="4628926" cy="8064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Technological determinism</a:t>
          </a:r>
        </a:p>
      </dsp:txBody>
      <dsp:txXfrm>
        <a:off x="5277024" y="44083"/>
        <a:ext cx="4628926" cy="806400"/>
      </dsp:txXfrm>
    </dsp:sp>
    <dsp:sp modelId="{365E6CD2-A83F-4958-8645-DE503CF53CED}">
      <dsp:nvSpPr>
        <dsp:cNvPr id="0" name=""/>
        <dsp:cNvSpPr/>
      </dsp:nvSpPr>
      <dsp:spPr>
        <a:xfrm>
          <a:off x="5277024" y="850483"/>
          <a:ext cx="4628926" cy="22481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Technology drives societies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Karl Marx and the use of technology to level the social status of men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Blaming tactic</a:t>
          </a:r>
        </a:p>
      </dsp:txBody>
      <dsp:txXfrm>
        <a:off x="5277024" y="850483"/>
        <a:ext cx="4628926" cy="224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14BE-9571-4946-8D23-D15188D0647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16536-987D-43E6-9F81-80614412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36-987D-43E6-9F81-806144121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700" dirty="0"/>
              <a:t>Phones are now used to communicate which is good but can be used to also seclude yourself from real life human interaction </a:t>
            </a:r>
          </a:p>
          <a:p>
            <a:pPr lvl="1"/>
            <a:r>
              <a:rPr lang="en-US" sz="1700" dirty="0" err="1"/>
              <a:t>Calculaors</a:t>
            </a:r>
            <a:r>
              <a:rPr lang="en-US" sz="1700" dirty="0"/>
              <a:t> can help solve math problems but it </a:t>
            </a:r>
            <a:r>
              <a:rPr lang="en-US" sz="1700" dirty="0" err="1"/>
              <a:t>inhibilitates</a:t>
            </a:r>
            <a:r>
              <a:rPr lang="en-US" sz="1700" dirty="0"/>
              <a:t> memory skills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36-987D-43E6-9F81-806144121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1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33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3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4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7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A97E-FCE7-4004-BE4F-D379AC6A593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69AC-5188-42DA-9CE3-5AE5E0AE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8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mor.gunaxin.com/rockwells-thanksgiving-parodies/17816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0678-03F0-42BF-8BF4-38714043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937" y="1329268"/>
            <a:ext cx="8418195" cy="3592432"/>
          </a:xfrm>
        </p:spPr>
        <p:txBody>
          <a:bodyPr>
            <a:normAutofit fontScale="90000"/>
          </a:bodyPr>
          <a:lstStyle/>
          <a:p>
            <a:pPr algn="r"/>
            <a:r>
              <a:rPr lang="en-US" sz="8900" dirty="0"/>
              <a:t>From the garden to the city</a:t>
            </a:r>
            <a:br>
              <a:rPr lang="en-US" sz="8900" dirty="0"/>
            </a:br>
            <a:r>
              <a:rPr lang="en-US" sz="8900" dirty="0"/>
              <a:t>Chapter 6: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450C1-A186-43FB-A408-C3E440DB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03" y="6077118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C92D1"/>
                </a:solidFill>
              </a:rPr>
              <a:t>By Nathaniel Colegrove and Julianna King</a:t>
            </a:r>
          </a:p>
        </p:txBody>
      </p:sp>
    </p:spTree>
    <p:extLst>
      <p:ext uri="{BB962C8B-B14F-4D97-AF65-F5344CB8AC3E}">
        <p14:creationId xmlns:p14="http://schemas.microsoft.com/office/powerpoint/2010/main" val="247215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7211-BBF7-4C09-9D8F-4E158DC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of Technology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7F79-1250-4CF1-A82D-8C594608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329" y="1922924"/>
            <a:ext cx="9484082" cy="3541714"/>
          </a:xfrm>
        </p:spPr>
        <p:txBody>
          <a:bodyPr>
            <a:noAutofit/>
          </a:bodyPr>
          <a:lstStyle/>
          <a:p>
            <a:pPr marL="182563" indent="-182563"/>
            <a:r>
              <a:rPr lang="en-US" sz="2000" b="1" dirty="0"/>
              <a:t>Technology can be used for good</a:t>
            </a:r>
          </a:p>
          <a:p>
            <a:pPr marL="512763" lvl="1" indent="-182563"/>
            <a:r>
              <a:rPr lang="en-US" dirty="0"/>
              <a:t>Encouraging people </a:t>
            </a:r>
          </a:p>
          <a:p>
            <a:pPr marL="512763" lvl="1" indent="-182563"/>
            <a:r>
              <a:rPr lang="en-US" dirty="0"/>
              <a:t>Communication</a:t>
            </a:r>
          </a:p>
          <a:p>
            <a:pPr marL="512763" lvl="1" indent="-182563"/>
            <a:r>
              <a:rPr lang="en-US" dirty="0"/>
              <a:t>Business affairs</a:t>
            </a:r>
          </a:p>
          <a:p>
            <a:pPr marL="182563" lvl="1" indent="-182563">
              <a:buNone/>
            </a:pPr>
            <a:endParaRPr lang="en-US" b="1" dirty="0"/>
          </a:p>
          <a:p>
            <a:pPr marL="182563" lvl="1" indent="-182563"/>
            <a:r>
              <a:rPr lang="en-US" b="1" dirty="0"/>
              <a:t>Technology can be used for evil</a:t>
            </a:r>
          </a:p>
          <a:p>
            <a:pPr marL="512763" lvl="2" indent="-182563"/>
            <a:r>
              <a:rPr lang="en-US" sz="2000" dirty="0"/>
              <a:t>Pornography</a:t>
            </a:r>
          </a:p>
          <a:p>
            <a:pPr marL="512763" lvl="2" indent="-182563"/>
            <a:r>
              <a:rPr lang="en-US" sz="2000" dirty="0"/>
              <a:t>Cyber crime</a:t>
            </a:r>
          </a:p>
          <a:p>
            <a:pPr marL="512763" lvl="2" indent="-182563"/>
            <a:r>
              <a:rPr lang="en-US" sz="2000" dirty="0"/>
              <a:t>Black-market</a:t>
            </a:r>
          </a:p>
          <a:p>
            <a:pPr marL="512763" lvl="2" indent="-182563"/>
            <a:r>
              <a:rPr lang="en-US" sz="2000" dirty="0"/>
              <a:t>Improper business practices</a:t>
            </a:r>
          </a:p>
          <a:p>
            <a:pPr lvl="2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71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64E7-84D9-4CA1-9062-2E1CAB9D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Views of technology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284A1-104B-4039-B1DB-3E05BF1B1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6574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0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4136-38B8-447E-906A-015EC2B9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“The more its around the more we use”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008A-04E6-4BC5-A347-05EE4165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sz="1700" dirty="0"/>
              <a:t>Technology can be used to magnify, extend, eliminate, and amputate certain practices of the past</a:t>
            </a:r>
            <a:r>
              <a:rPr lang="en-US" sz="1700"/>
              <a:t>. </a:t>
            </a:r>
            <a:endParaRPr lang="en-US" sz="1700" dirty="0"/>
          </a:p>
          <a:p>
            <a:pPr lvl="1"/>
            <a:r>
              <a:rPr lang="en-US" sz="1700" dirty="0"/>
              <a:t>Fast food </a:t>
            </a:r>
          </a:p>
          <a:p>
            <a:pPr lvl="2"/>
            <a:r>
              <a:rPr lang="en-US" sz="1700" dirty="0"/>
              <a:t>Its easy to get and helps us save time but it isn’t healthy and takes away normal family time around the table. </a:t>
            </a:r>
          </a:p>
        </p:txBody>
      </p:sp>
      <p:pic>
        <p:nvPicPr>
          <p:cNvPr id="4" name="Picture 4" descr="Rockwell Thanksgiving Parody 01 560x329">
            <a:extLst>
              <a:ext uri="{FF2B5EF4-FFF2-40B4-BE49-F238E27FC236}">
                <a16:creationId xmlns:a16="http://schemas.microsoft.com/office/drawing/2014/main" id="{C1F5CD33-50E2-40F4-B3AA-22F6F4B7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070" y="1982862"/>
            <a:ext cx="5896324" cy="34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F5A63-13C2-4A17-B0A5-445D2807E2F2}"/>
              </a:ext>
            </a:extLst>
          </p:cNvPr>
          <p:cNvSpPr txBox="1"/>
          <p:nvPr/>
        </p:nvSpPr>
        <p:spPr>
          <a:xfrm>
            <a:off x="6495288" y="5564716"/>
            <a:ext cx="4492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https://humor.gunaxin.com/rockwells-thanksgiving-parodies/178165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321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B5CE-0DAA-4BA4-8C20-778F31F1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 Ecology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FE3A-CE6A-4A7A-8092-4BD5A588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way of life with technology</a:t>
            </a:r>
          </a:p>
          <a:p>
            <a:pPr lvl="1"/>
            <a:r>
              <a:rPr lang="en-US" sz="2400" dirty="0"/>
              <a:t>Music: new ways of advertising, selling, producing…</a:t>
            </a:r>
          </a:p>
          <a:p>
            <a:pPr lvl="1"/>
            <a:r>
              <a:rPr lang="en-US" sz="2400" dirty="0"/>
              <a:t>E books: Easier way to get books, read them, and store them.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0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B5CE-0DAA-4BA4-8C20-778F31F1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do with technology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FE3A-CE6A-4A7A-8092-4BD5A588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always a cost to every benefit…there are always trade offs</a:t>
            </a:r>
          </a:p>
          <a:p>
            <a:r>
              <a:rPr lang="en-US" dirty="0"/>
              <a:t>Making bad decision and following the sinful nature</a:t>
            </a:r>
          </a:p>
          <a:p>
            <a:r>
              <a:rPr lang="en-US" dirty="0"/>
              <a:t>Making good decisions and using technology for God’s glory (hint: what the next chapter is about).</a:t>
            </a:r>
          </a:p>
          <a:p>
            <a:r>
              <a:rPr lang="en-US" dirty="0"/>
              <a:t> “The most accurate observation to be made about the philosophy of technology is that there really isn’t one”—Langdon Winner</a:t>
            </a:r>
          </a:p>
        </p:txBody>
      </p:sp>
    </p:spTree>
    <p:extLst>
      <p:ext uri="{BB962C8B-B14F-4D97-AF65-F5344CB8AC3E}">
        <p14:creationId xmlns:p14="http://schemas.microsoft.com/office/powerpoint/2010/main" val="934266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287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From the garden to the city Chapter 6: Approach</vt:lpstr>
      <vt:lpstr>Application of Technology </vt:lpstr>
      <vt:lpstr>Views of technology </vt:lpstr>
      <vt:lpstr>“The more its around the more we use”</vt:lpstr>
      <vt:lpstr>Media Ecology </vt:lpstr>
      <vt:lpstr>What to do with technology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garden to the city Chapter 6: Approach</dc:title>
  <dc:creator>KING, JULIANNA</dc:creator>
  <cp:lastModifiedBy>KING, JULIANNA</cp:lastModifiedBy>
  <cp:revision>2</cp:revision>
  <dcterms:created xsi:type="dcterms:W3CDTF">2018-10-12T06:35:51Z</dcterms:created>
  <dcterms:modified xsi:type="dcterms:W3CDTF">2018-10-12T13:15:33Z</dcterms:modified>
</cp:coreProperties>
</file>