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4C4AF-5340-487F-B2BB-0DB41A3C8AF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7C79-105B-4078-994B-1B567C3B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65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D5C49C-B6DA-432B-9516-3BE29A658A27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682A-4085-4332-A739-EC6D414F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3C70-DAD6-4ADA-8D48-9F648545C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D08C-1EBF-455C-8A65-0536B8D8B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06154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A3D9-91A0-41A0-8F39-3DA495F1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FF75-65A6-4D95-95D9-93B71853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careful to avoid either extreme of instrumentalism or determinism when it comes to our approach in technology.</a:t>
            </a:r>
          </a:p>
          <a:p>
            <a:r>
              <a:rPr lang="en-US" dirty="0"/>
              <a:t>We should evaluate how each technology affects society behaviorisms.</a:t>
            </a:r>
          </a:p>
          <a:p>
            <a:r>
              <a:rPr lang="en-US" dirty="0"/>
              <a:t>We should evaluate the inherent values of a specific technology.</a:t>
            </a:r>
          </a:p>
          <a:p>
            <a:r>
              <a:rPr lang="en-US" dirty="0"/>
              <a:t>We should ask if our use of that technology is to serve our flesh or to serve God.</a:t>
            </a:r>
          </a:p>
        </p:txBody>
      </p:sp>
    </p:spTree>
    <p:extLst>
      <p:ext uri="{BB962C8B-B14F-4D97-AF65-F5344CB8AC3E}">
        <p14:creationId xmlns:p14="http://schemas.microsoft.com/office/powerpoint/2010/main" val="18556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27D3-F361-4A12-B503-512A9D86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approaches  to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C65C-2CA4-4322-A4BD-537C606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Intrumentalism</a:t>
            </a:r>
            <a:r>
              <a:rPr lang="en-US" dirty="0"/>
              <a:t> – the belief that technology is merely the instrument of the person using it.</a:t>
            </a:r>
          </a:p>
          <a:p>
            <a:pPr lvl="1"/>
            <a:r>
              <a:rPr lang="en-US" dirty="0"/>
              <a:t>“Guns don’t kill people. People kill people.”</a:t>
            </a:r>
          </a:p>
          <a:p>
            <a:r>
              <a:rPr lang="en-US" dirty="0"/>
              <a:t>Determinism – technology is an unstoppable power that has become the driving force in society</a:t>
            </a:r>
          </a:p>
          <a:p>
            <a:pPr lvl="1"/>
            <a:r>
              <a:rPr lang="en-US" dirty="0"/>
              <a:t>Technology is responsible for all our problems</a:t>
            </a:r>
          </a:p>
          <a:p>
            <a:r>
              <a:rPr lang="en-US" dirty="0"/>
              <a:t>Dryer views both of these view points as an extreme and believes the correct approach should be somewhere in between</a:t>
            </a:r>
          </a:p>
        </p:txBody>
      </p:sp>
    </p:spTree>
    <p:extLst>
      <p:ext uri="{BB962C8B-B14F-4D97-AF65-F5344CB8AC3E}">
        <p14:creationId xmlns:p14="http://schemas.microsoft.com/office/powerpoint/2010/main" val="374792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EA47-E7B7-4167-8628-221CC3EE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technology on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431D-1A42-4E6D-A998-77D7C6E4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Technology carries with it the tendencies to use it for a specific designed purpose</a:t>
            </a:r>
          </a:p>
          <a:p>
            <a:pPr lvl="1"/>
            <a:r>
              <a:rPr lang="en-US" sz="2400" dirty="0"/>
              <a:t>The longer a tool has been in existence the more culturally accepted its tendencies become.</a:t>
            </a:r>
          </a:p>
          <a:p>
            <a:pPr lvl="2"/>
            <a:r>
              <a:rPr lang="en-US" sz="2000" dirty="0"/>
              <a:t>Example: Pulling out cell phone in social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A1B7-A163-4CD4-B719-827040C5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McLuhan’s Four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DEE-E761-4A4D-961F-62990C1A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observations or questions you can ask about any piece of technology</a:t>
            </a:r>
          </a:p>
          <a:p>
            <a:r>
              <a:rPr lang="en-US" dirty="0"/>
              <a:t>1. How does it extend or magnify something we do naturally?</a:t>
            </a:r>
          </a:p>
          <a:p>
            <a:r>
              <a:rPr lang="en-US" dirty="0"/>
              <a:t>2. How does it eliminate or amputate something we used to do?</a:t>
            </a:r>
          </a:p>
          <a:p>
            <a:r>
              <a:rPr lang="en-US" dirty="0"/>
              <a:t>3. How does it retrieve something from the past?</a:t>
            </a:r>
          </a:p>
          <a:p>
            <a:r>
              <a:rPr lang="en-US" dirty="0"/>
              <a:t>4. How can it lead into a negative behavior when it is overused?</a:t>
            </a:r>
          </a:p>
        </p:txBody>
      </p:sp>
    </p:spTree>
    <p:extLst>
      <p:ext uri="{BB962C8B-B14F-4D97-AF65-F5344CB8AC3E}">
        <p14:creationId xmlns:p14="http://schemas.microsoft.com/office/powerpoint/2010/main" val="30984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A84C-A6B2-4838-8F9B-4CBB40BE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Ecology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43B9-8CB2-4396-BFCA-A88A67B6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technology is a added into society it effects everything in its “ecosystem”</a:t>
            </a:r>
          </a:p>
          <a:p>
            <a:pPr lvl="1"/>
            <a:r>
              <a:rPr lang="en-US" dirty="0"/>
              <a:t>Music from tapes to CD’s to digital</a:t>
            </a:r>
          </a:p>
          <a:p>
            <a:pPr lvl="1"/>
            <a:r>
              <a:rPr lang="en-US" dirty="0"/>
              <a:t>Audio systems in church</a:t>
            </a:r>
          </a:p>
          <a:p>
            <a:r>
              <a:rPr lang="en-US" dirty="0"/>
              <a:t>The adoption of technology changes how things are done</a:t>
            </a:r>
          </a:p>
        </p:txBody>
      </p:sp>
    </p:spTree>
    <p:extLst>
      <p:ext uri="{BB962C8B-B14F-4D97-AF65-F5344CB8AC3E}">
        <p14:creationId xmlns:p14="http://schemas.microsoft.com/office/powerpoint/2010/main" val="300258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3FD5-5D9A-4B32-A460-E4D00497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E6F4-146C-48C2-8A6B-D156D699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Technology always has benefits and tradeoffs</a:t>
            </a:r>
          </a:p>
          <a:p>
            <a:r>
              <a:rPr lang="en-US" sz="2800" dirty="0"/>
              <a:t>You can evaluate these by asking if the means affects the end in some way?</a:t>
            </a:r>
          </a:p>
          <a:p>
            <a:pPr lvl="1"/>
            <a:r>
              <a:rPr lang="en-US" sz="2400" dirty="0"/>
              <a:t>Apple vs Junk Food</a:t>
            </a:r>
          </a:p>
          <a:p>
            <a:pPr lvl="1"/>
            <a:r>
              <a:rPr lang="en-US" sz="2400" dirty="0"/>
              <a:t>Missionary Travel Ship vs Plane</a:t>
            </a:r>
          </a:p>
        </p:txBody>
      </p:sp>
    </p:spTree>
    <p:extLst>
      <p:ext uri="{BB962C8B-B14F-4D97-AF65-F5344CB8AC3E}">
        <p14:creationId xmlns:p14="http://schemas.microsoft.com/office/powerpoint/2010/main" val="154437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AA14-D0B9-4E3F-B571-35235318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E174-E206-4448-BA77-993B4C34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has values instilled in their inception</a:t>
            </a:r>
          </a:p>
          <a:p>
            <a:pPr lvl="1"/>
            <a:r>
              <a:rPr lang="en-US" dirty="0"/>
              <a:t>The Car offered the VALUE of independence</a:t>
            </a:r>
          </a:p>
          <a:p>
            <a:r>
              <a:rPr lang="en-US" dirty="0"/>
              <a:t>Users do not necessarily adopt these values</a:t>
            </a:r>
          </a:p>
          <a:p>
            <a:pPr lvl="1"/>
            <a:r>
              <a:rPr lang="en-US" dirty="0"/>
              <a:t>Car in Europe</a:t>
            </a:r>
          </a:p>
          <a:p>
            <a:r>
              <a:rPr lang="en-US" dirty="0"/>
              <a:t>There is a tendency in the way we use a technology and out of those tendencies a set of embedded values emerge</a:t>
            </a:r>
          </a:p>
        </p:txBody>
      </p:sp>
    </p:spTree>
    <p:extLst>
      <p:ext uri="{BB962C8B-B14F-4D97-AF65-F5344CB8AC3E}">
        <p14:creationId xmlns:p14="http://schemas.microsoft.com/office/powerpoint/2010/main" val="10351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27A-F113-49E5-9538-B59C29F6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 of our flesh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344-3C86-4257-93A9-28CD53C3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Cain used technology of the city to serve his selfish fleshly desires</a:t>
            </a:r>
          </a:p>
          <a:p>
            <a:pPr lvl="1"/>
            <a:r>
              <a:rPr lang="en-US" dirty="0"/>
              <a:t>Technology amplifies an aspect of our humanity</a:t>
            </a:r>
          </a:p>
          <a:p>
            <a:r>
              <a:rPr lang="en-US" dirty="0"/>
              <a:t>As Christians we need to discern tendencies built into technology and decide whether they are in line with Godly values and if those tendencies are damaging to the soul.</a:t>
            </a:r>
          </a:p>
        </p:txBody>
      </p:sp>
    </p:spTree>
    <p:extLst>
      <p:ext uri="{BB962C8B-B14F-4D97-AF65-F5344CB8AC3E}">
        <p14:creationId xmlns:p14="http://schemas.microsoft.com/office/powerpoint/2010/main" val="401697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DECD-D620-4628-BE48-8F31D640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25F2E-1B26-4A63-994E-2EAE71747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2275732"/>
            <a:ext cx="6613264" cy="292656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CEBC-703D-430E-8979-E9F1863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5313" y="6382154"/>
            <a:ext cx="8057478" cy="304801"/>
          </a:xfrm>
        </p:spPr>
        <p:txBody>
          <a:bodyPr/>
          <a:lstStyle/>
          <a:p>
            <a:r>
              <a:rPr lang="en-US" dirty="0"/>
              <a:t>https://images-na.ssl-images-amazon.com/images/I/818DFcljzZL._UX522_.jpg</a:t>
            </a:r>
          </a:p>
        </p:txBody>
      </p:sp>
    </p:spTree>
    <p:extLst>
      <p:ext uri="{BB962C8B-B14F-4D97-AF65-F5344CB8AC3E}">
        <p14:creationId xmlns:p14="http://schemas.microsoft.com/office/powerpoint/2010/main" val="191045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444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Chapter 6</vt:lpstr>
      <vt:lpstr>Two common approaches  to technology</vt:lpstr>
      <vt:lpstr>Effect of technology on us</vt:lpstr>
      <vt:lpstr>McLuhan’s Four Questions</vt:lpstr>
      <vt:lpstr>Media Ecology</vt:lpstr>
      <vt:lpstr>Benefits and Tradeoffs</vt:lpstr>
      <vt:lpstr>Value in technology</vt:lpstr>
      <vt:lpstr>Danger of our flesh</vt:lpstr>
      <vt:lpstr>Example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MUNN, RYAN</dc:creator>
  <cp:lastModifiedBy>MUNN, RYAN</cp:lastModifiedBy>
  <cp:revision>6</cp:revision>
  <dcterms:created xsi:type="dcterms:W3CDTF">2018-10-10T19:46:07Z</dcterms:created>
  <dcterms:modified xsi:type="dcterms:W3CDTF">2018-10-10T20:20:20Z</dcterms:modified>
</cp:coreProperties>
</file>