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F8E5-2087-42A7-B64F-E98FEAD4C71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3EB6-DB65-4398-9DC2-D54C2DA7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F8E5-2087-42A7-B64F-E98FEAD4C71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3EB6-DB65-4398-9DC2-D54C2DA7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F8E5-2087-42A7-B64F-E98FEAD4C71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3EB6-DB65-4398-9DC2-D54C2DA7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2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F8E5-2087-42A7-B64F-E98FEAD4C71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3EB6-DB65-4398-9DC2-D54C2DA7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2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F8E5-2087-42A7-B64F-E98FEAD4C71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3EB6-DB65-4398-9DC2-D54C2DA7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3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F8E5-2087-42A7-B64F-E98FEAD4C71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3EB6-DB65-4398-9DC2-D54C2DA7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F8E5-2087-42A7-B64F-E98FEAD4C71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3EB6-DB65-4398-9DC2-D54C2DA7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7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F8E5-2087-42A7-B64F-E98FEAD4C71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3EB6-DB65-4398-9DC2-D54C2DA7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9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F8E5-2087-42A7-B64F-E98FEAD4C71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3EB6-DB65-4398-9DC2-D54C2DA7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F8E5-2087-42A7-B64F-E98FEAD4C71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3EB6-DB65-4398-9DC2-D54C2DA7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5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F8E5-2087-42A7-B64F-E98FEAD4C71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3EB6-DB65-4398-9DC2-D54C2DA7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9F8E5-2087-42A7-B64F-E98FEAD4C711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3EB6-DB65-4398-9DC2-D54C2DA7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4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Displaying Bits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Images &amp; Web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9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 on the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5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Markup Language is a textual format used to create web pages</a:t>
            </a:r>
          </a:p>
          <a:p>
            <a:r>
              <a:rPr lang="en-US" dirty="0" smtClean="0"/>
              <a:t>When you visit a website, the browser downloads the html for the web page then “renders” it</a:t>
            </a:r>
          </a:p>
          <a:p>
            <a:r>
              <a:rPr lang="en-US" dirty="0" smtClean="0"/>
              <a:t>Rendering is the process of interpreting a web page’s html and turning it into images and shapes that can be seen visually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3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or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internet is a network of networks providing communication</a:t>
            </a:r>
          </a:p>
          <a:p>
            <a:r>
              <a:rPr lang="en-US" dirty="0" smtClean="0"/>
              <a:t>You are a member of your ISP’s network</a:t>
            </a:r>
          </a:p>
          <a:p>
            <a:r>
              <a:rPr lang="en-US" dirty="0" smtClean="0"/>
              <a:t>The Web (World Wide Web) is just one of the many services that run on top of this network of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8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</a:p>
          <a:p>
            <a:r>
              <a:rPr lang="en-US" dirty="0" smtClean="0"/>
              <a:t>File Transfers</a:t>
            </a:r>
          </a:p>
          <a:p>
            <a:r>
              <a:rPr lang="en-US" dirty="0" smtClean="0"/>
              <a:t>Video Streaming</a:t>
            </a:r>
          </a:p>
          <a:p>
            <a:r>
              <a:rPr lang="en-US" dirty="0" smtClean="0"/>
              <a:t>Online Games</a:t>
            </a:r>
          </a:p>
          <a:p>
            <a:r>
              <a:rPr lang="en-US" dirty="0" smtClean="0"/>
              <a:t>Internet of Things</a:t>
            </a:r>
          </a:p>
          <a:p>
            <a:r>
              <a:rPr lang="en-US" dirty="0" smtClean="0"/>
              <a:t>Remote Access</a:t>
            </a:r>
          </a:p>
          <a:p>
            <a:r>
              <a:rPr lang="en-US" dirty="0" smtClean="0"/>
              <a:t>Music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16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(Universal </a:t>
            </a:r>
            <a:r>
              <a:rPr lang="en-US" smtClean="0"/>
              <a:t>Resource </a:t>
            </a:r>
            <a:r>
              <a:rPr lang="en-US" smtClean="0"/>
              <a:t>Locator) </a:t>
            </a:r>
            <a:r>
              <a:rPr lang="en-US" dirty="0" smtClean="0"/>
              <a:t>– the address of a world wide web resource</a:t>
            </a:r>
          </a:p>
          <a:p>
            <a:r>
              <a:rPr lang="en-US" dirty="0" smtClean="0"/>
              <a:t>Links – interactive connections to other web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1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divided up into tags, each with their own meaning</a:t>
            </a:r>
          </a:p>
          <a:p>
            <a:r>
              <a:rPr lang="en-US" dirty="0" smtClean="0"/>
              <a:t>For example &lt;p&gt; is the paragraph tag</a:t>
            </a:r>
          </a:p>
          <a:p>
            <a:pPr lvl="1"/>
            <a:r>
              <a:rPr lang="en-US" dirty="0" smtClean="0"/>
              <a:t>Example &lt;p&gt;This is a paragraph on the internet&lt;/p&gt;</a:t>
            </a:r>
          </a:p>
          <a:p>
            <a:r>
              <a:rPr lang="en-US" dirty="0" smtClean="0"/>
              <a:t>Each tag has an open tag &lt;</a:t>
            </a:r>
            <a:r>
              <a:rPr lang="en-US" i="1" dirty="0" smtClean="0"/>
              <a:t>tag-id</a:t>
            </a:r>
            <a:r>
              <a:rPr lang="en-US" dirty="0" smtClean="0"/>
              <a:t>&gt; and a closing tag &lt;/</a:t>
            </a:r>
            <a:r>
              <a:rPr lang="en-US" i="1" dirty="0" smtClean="0"/>
              <a:t>tag-id&gt;</a:t>
            </a:r>
          </a:p>
          <a:p>
            <a:r>
              <a:rPr lang="en-US" dirty="0" smtClean="0"/>
              <a:t>For tags that don’t have internal content (i.e. nothing between the opening and closing tag you can combine the opening and closing tag)</a:t>
            </a:r>
          </a:p>
          <a:p>
            <a:pPr lvl="1"/>
            <a:r>
              <a:rPr lang="en-US" dirty="0" smtClean="0"/>
              <a:t>For example &lt;p/&gt; is an empty paragraph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3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either use a WYSIWYG (What You See Is What You Get) like </a:t>
            </a:r>
            <a:r>
              <a:rPr lang="en-US" dirty="0" err="1" smtClean="0"/>
              <a:t>DreamWeaver</a:t>
            </a:r>
            <a:r>
              <a:rPr lang="en-US" dirty="0"/>
              <a:t> </a:t>
            </a:r>
            <a:r>
              <a:rPr lang="en-US" dirty="0" smtClean="0"/>
              <a:t>or Publisher</a:t>
            </a:r>
          </a:p>
          <a:p>
            <a:r>
              <a:rPr lang="en-US" dirty="0" smtClean="0"/>
              <a:t>You could use a web based tool like </a:t>
            </a:r>
            <a:r>
              <a:rPr lang="en-US" dirty="0" err="1" smtClean="0"/>
              <a:t>SquareSpace</a:t>
            </a:r>
            <a:r>
              <a:rPr lang="en-US" dirty="0" smtClean="0"/>
              <a:t> or </a:t>
            </a:r>
            <a:r>
              <a:rPr lang="en-US" dirty="0" err="1" smtClean="0"/>
              <a:t>Wix</a:t>
            </a:r>
            <a:endParaRPr lang="en-US" dirty="0" smtClean="0"/>
          </a:p>
          <a:p>
            <a:r>
              <a:rPr lang="en-US" dirty="0" smtClean="0"/>
              <a:t>You could also type the HTML yourself into a tool like VS Code, Notepad or Notepad++</a:t>
            </a:r>
          </a:p>
        </p:txBody>
      </p:sp>
    </p:spTree>
    <p:extLst>
      <p:ext uri="{BB962C8B-B14F-4D97-AF65-F5344CB8AC3E}">
        <p14:creationId xmlns:p14="http://schemas.microsoft.com/office/powerpoint/2010/main" val="2181386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required tags &lt;html&gt;, &lt;head&gt; and &lt;body&gt;</a:t>
            </a:r>
          </a:p>
          <a:p>
            <a:r>
              <a:rPr lang="en-US" dirty="0" smtClean="0"/>
              <a:t>&lt;html&gt; wraps the entire content of the page</a:t>
            </a:r>
          </a:p>
          <a:p>
            <a:r>
              <a:rPr lang="en-US" dirty="0" smtClean="0"/>
              <a:t>&lt;head&gt; is used for interactive scripts and styling (making things look nicer) as well as search engine information</a:t>
            </a:r>
          </a:p>
          <a:p>
            <a:r>
              <a:rPr lang="en-US" dirty="0" smtClean="0"/>
              <a:t>&lt;body&gt; is where all of the displayable content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2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&lt;head&gt;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&lt;title&gt;My Page&lt;/title&gt;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&lt;/head&gt;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&lt;body&gt;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&lt;p&gt;Hey look a paragraph&lt;/p&gt;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&lt;/body&gt;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2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&lt;h1&gt;A really big heading&lt;/h1&gt;</a:t>
            </a:r>
          </a:p>
          <a:p>
            <a:r>
              <a:rPr lang="en-US" dirty="0"/>
              <a:t>&lt;h3&gt;A medium heading&lt;/h3&gt;</a:t>
            </a:r>
          </a:p>
          <a:p>
            <a:r>
              <a:rPr lang="en-US" dirty="0"/>
              <a:t>&lt;h6&gt;A really small heading&lt;/h6&gt;</a:t>
            </a:r>
          </a:p>
          <a:p>
            <a:r>
              <a:rPr lang="en-US" dirty="0"/>
              <a:t>&lt;p&gt;This paragraph will have spacing before and after it.&lt;/p&gt;</a:t>
            </a:r>
          </a:p>
          <a:p>
            <a:r>
              <a:rPr lang="en-US" dirty="0"/>
              <a:t>&lt;b&gt;This text is bold.&lt;/b&gt;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&gt;This text is italicized.&lt;/</a:t>
            </a:r>
            <a:r>
              <a:rPr lang="en-US" dirty="0" err="1"/>
              <a:t>i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6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code.org (Unit 1, Chapter 6)</a:t>
            </a:r>
          </a:p>
          <a:p>
            <a:r>
              <a:rPr lang="en-US" dirty="0" smtClean="0"/>
              <a:t>This is a newer version of the Internet Simulator we used last time</a:t>
            </a:r>
          </a:p>
          <a:p>
            <a:r>
              <a:rPr lang="en-US" dirty="0" smtClean="0"/>
              <a:t>This time, you are </a:t>
            </a:r>
            <a:r>
              <a:rPr lang="en-US" b="1" u="sng" dirty="0" smtClean="0"/>
              <a:t>both</a:t>
            </a:r>
            <a:r>
              <a:rPr lang="en-US" dirty="0" smtClean="0"/>
              <a:t> sending the coordinates of points</a:t>
            </a:r>
          </a:p>
          <a:p>
            <a:r>
              <a:rPr lang="en-US" dirty="0" smtClean="0"/>
              <a:t>Each of you will determine a shape to send and will develop a protocol for sending shapes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How many bits do you need in a chunk?</a:t>
            </a:r>
          </a:p>
          <a:p>
            <a:pPr lvl="1"/>
            <a:r>
              <a:rPr lang="en-US" dirty="0" smtClean="0"/>
              <a:t>Are you sending rows or columns first?</a:t>
            </a:r>
          </a:p>
          <a:p>
            <a:pPr lvl="1"/>
            <a:r>
              <a:rPr lang="en-US" dirty="0" smtClean="0"/>
              <a:t>How many points do you need to represent each shape?</a:t>
            </a:r>
          </a:p>
        </p:txBody>
      </p:sp>
    </p:spTree>
    <p:extLst>
      <p:ext uri="{BB962C8B-B14F-4D97-AF65-F5344CB8AC3E}">
        <p14:creationId xmlns:p14="http://schemas.microsoft.com/office/powerpoint/2010/main" val="3743748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Tags Have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the link tag &lt;a&gt; has an option </a:t>
            </a:r>
            <a:r>
              <a:rPr lang="en-US" dirty="0" err="1" smtClean="0"/>
              <a:t>href</a:t>
            </a:r>
            <a:r>
              <a:rPr lang="en-US" dirty="0" smtClean="0"/>
              <a:t> that allows you to specify what the tag is pointing to</a:t>
            </a:r>
          </a:p>
          <a:p>
            <a:pPr lvl="1"/>
            <a:r>
              <a:rPr lang="en-US" dirty="0" smtClean="0"/>
              <a:t>For example, &lt;a </a:t>
            </a:r>
            <a:r>
              <a:rPr lang="en-US" dirty="0" err="1" smtClean="0"/>
              <a:t>href</a:t>
            </a:r>
            <a:r>
              <a:rPr lang="en-US" dirty="0" smtClean="0"/>
              <a:t>=“https://www.google.com”&gt;This is a link to Google&lt;/a&gt;</a:t>
            </a:r>
          </a:p>
          <a:p>
            <a:r>
              <a:rPr lang="en-US" dirty="0" smtClean="0"/>
              <a:t>The image tag is another such tag where the </a:t>
            </a:r>
            <a:r>
              <a:rPr lang="en-US" dirty="0" err="1" smtClean="0"/>
              <a:t>src</a:t>
            </a:r>
            <a:r>
              <a:rPr lang="en-US" dirty="0" smtClean="0"/>
              <a:t> option points to the image you want to display</a:t>
            </a:r>
          </a:p>
          <a:p>
            <a:pPr lvl="1"/>
            <a:r>
              <a:rPr lang="en-US" dirty="0" smtClean="0"/>
              <a:t>For example,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=“myphoto.jpg”/&gt;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99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on the web are a bit different</a:t>
            </a:r>
            <a:r>
              <a:rPr lang="en-US" dirty="0"/>
              <a:t> </a:t>
            </a:r>
            <a:r>
              <a:rPr lang="en-US" dirty="0" smtClean="0"/>
              <a:t>as they are specified in RGB values</a:t>
            </a:r>
          </a:p>
          <a:p>
            <a:r>
              <a:rPr lang="en-US" dirty="0" smtClean="0"/>
              <a:t>Each value is a number between 0 and 255 (like ASCII) that specifies how much red, green or blue to mix into the color</a:t>
            </a:r>
          </a:p>
          <a:p>
            <a:r>
              <a:rPr lang="en-US" dirty="0" smtClean="0"/>
              <a:t>For example, if you want to make your webpage’s background red, it would be </a:t>
            </a:r>
          </a:p>
          <a:p>
            <a:pPr lvl="1"/>
            <a:r>
              <a:rPr lang="en-US" dirty="0" smtClean="0"/>
              <a:t>background-color: </a:t>
            </a:r>
            <a:r>
              <a:rPr lang="en-US" dirty="0" err="1" smtClean="0"/>
              <a:t>rgb</a:t>
            </a:r>
            <a:r>
              <a:rPr lang="en-US" dirty="0" smtClean="0"/>
              <a:t>(255, 0, 0);</a:t>
            </a:r>
          </a:p>
          <a:p>
            <a:pPr lvl="1"/>
            <a:r>
              <a:rPr lang="en-US" dirty="0" smtClean="0"/>
              <a:t>Only red, no green, no clue</a:t>
            </a:r>
          </a:p>
        </p:txBody>
      </p:sp>
    </p:spTree>
    <p:extLst>
      <p:ext uri="{BB962C8B-B14F-4D97-AF65-F5344CB8AC3E}">
        <p14:creationId xmlns:p14="http://schemas.microsoft.com/office/powerpoint/2010/main" val="341473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7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Colors With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special web colors have names like </a:t>
            </a:r>
            <a:r>
              <a:rPr lang="en-US" dirty="0" err="1" smtClean="0"/>
              <a:t>orangered</a:t>
            </a:r>
            <a:r>
              <a:rPr lang="en-US" dirty="0" smtClean="0"/>
              <a:t>, but not all colors are so lucky</a:t>
            </a:r>
          </a:p>
          <a:p>
            <a:r>
              <a:rPr lang="en-US" dirty="0" smtClean="0"/>
              <a:t>https://en.wikipedia.org/wiki/Web_colors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Up!!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protocol for sending shapes</a:t>
            </a:r>
          </a:p>
          <a:p>
            <a:r>
              <a:rPr lang="en-US" dirty="0" smtClean="0"/>
              <a:t>Test your protocol!!</a:t>
            </a:r>
          </a:p>
          <a:p>
            <a:r>
              <a:rPr lang="en-US" dirty="0" smtClean="0"/>
              <a:t>In a few minutes, I will give each person in the room a secret shape</a:t>
            </a:r>
          </a:p>
          <a:p>
            <a:r>
              <a:rPr lang="en-US" dirty="0" smtClean="0"/>
              <a:t>You each must send the shape to your partner and have your partner correctly guess the shape without your telling them what it is</a:t>
            </a:r>
          </a:p>
          <a:p>
            <a:r>
              <a:rPr lang="en-US" dirty="0" smtClean="0"/>
              <a:t>You will need to figure out how many points you need, determine appropriate coordinates, encode the coordinates in binary</a:t>
            </a:r>
          </a:p>
          <a:p>
            <a:r>
              <a:rPr lang="en-US" dirty="0" smtClean="0"/>
              <a:t>When you receive a number, you’ll need to decode it and plot it</a:t>
            </a:r>
          </a:p>
          <a:p>
            <a:r>
              <a:rPr lang="en-US" dirty="0" smtClean="0"/>
              <a:t>When both of you think you know the other’s shape, stand up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3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Bits in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6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it is all just ones and zeroes on your hard drive, we need a format for determining what letter is represented by those ones and zeroes</a:t>
            </a:r>
          </a:p>
          <a:p>
            <a:r>
              <a:rPr lang="en-US" dirty="0" smtClean="0"/>
              <a:t>You also need to figure out how many bits will be used per letter</a:t>
            </a:r>
          </a:p>
        </p:txBody>
      </p:sp>
    </p:spTree>
    <p:extLst>
      <p:ext uri="{BB962C8B-B14F-4D97-AF65-F5344CB8AC3E}">
        <p14:creationId xmlns:p14="http://schemas.microsoft.com/office/powerpoint/2010/main" val="340987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ASCII each letter is 8 bits (or one byte)</a:t>
            </a:r>
          </a:p>
          <a:p>
            <a:r>
              <a:rPr lang="en-US" dirty="0" smtClean="0"/>
              <a:t>0 – 127 are reserved for English characters</a:t>
            </a:r>
          </a:p>
          <a:p>
            <a:r>
              <a:rPr lang="en-US" dirty="0" smtClean="0"/>
              <a:t>128 – 255 are 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391218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http://www.asciitable.com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7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 is good for English (and maybe Spanish)</a:t>
            </a:r>
          </a:p>
          <a:p>
            <a:r>
              <a:rPr lang="en-US" dirty="0" smtClean="0"/>
              <a:t>It does not support Asian languages because it only allows for 256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0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Unicode is a format that allows for up 4 bytes per character</a:t>
            </a:r>
          </a:p>
          <a:p>
            <a:r>
              <a:rPr lang="en-US" dirty="0" smtClean="0"/>
              <a:t>This means that Unicode could allow for up to nearly 4 billion character combinations (in reality it is much smaller [around 1 million] because Unicode mangles the bits of each letter slightly)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2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959</Words>
  <Application>Microsoft Office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Displaying Bits</vt:lpstr>
      <vt:lpstr>A New Protocol</vt:lpstr>
      <vt:lpstr>Pair Up!!</vt:lpstr>
      <vt:lpstr>Displaying Bits in Text</vt:lpstr>
      <vt:lpstr>ASCII</vt:lpstr>
      <vt:lpstr>ASCII</vt:lpstr>
      <vt:lpstr>ASCII Tables</vt:lpstr>
      <vt:lpstr>Limitations</vt:lpstr>
      <vt:lpstr>Unicode</vt:lpstr>
      <vt:lpstr>Bits on the Web</vt:lpstr>
      <vt:lpstr>HTML</vt:lpstr>
      <vt:lpstr>Internet or Web</vt:lpstr>
      <vt:lpstr>Other Services</vt:lpstr>
      <vt:lpstr>Other Terms</vt:lpstr>
      <vt:lpstr>Creating Your Own Web Page</vt:lpstr>
      <vt:lpstr>Writing HTML</vt:lpstr>
      <vt:lpstr>Required Tags</vt:lpstr>
      <vt:lpstr>Simple HTML Page</vt:lpstr>
      <vt:lpstr>Formatting Text in HTML</vt:lpstr>
      <vt:lpstr>Some Tags Have Options</vt:lpstr>
      <vt:lpstr>Web Colors</vt:lpstr>
      <vt:lpstr>Demo Time</vt:lpstr>
      <vt:lpstr>Web Colors With Names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Bits</dc:title>
  <dc:creator>McGee, Ethan</dc:creator>
  <cp:lastModifiedBy>McGee, Ethan</cp:lastModifiedBy>
  <cp:revision>12</cp:revision>
  <dcterms:created xsi:type="dcterms:W3CDTF">2018-09-11T18:26:30Z</dcterms:created>
  <dcterms:modified xsi:type="dcterms:W3CDTF">2018-09-14T01:46:08Z</dcterms:modified>
</cp:coreProperties>
</file>