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BF433-51A6-A547-941B-49EEC256908F}" v="23" dt="2018-09-17T03:41:06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3"/>
    <p:restoredTop sz="94683"/>
  </p:normalViewPr>
  <p:slideViewPr>
    <p:cSldViewPr snapToGrid="0" snapToObjects="1" showGuides="1">
      <p:cViewPr varScale="1">
        <p:scale>
          <a:sx n="69" d="100"/>
          <a:sy n="69" d="100"/>
        </p:scale>
        <p:origin x="216" y="2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DBEA-F12A-B342-B8E4-2A286625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146B3-3502-654D-8B9C-8AE2B5B97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A61D6-007C-AE4B-9FAA-6948C7EF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2D18-A3D5-FF41-B6B6-587CBDF5556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63EB3-E4F2-5440-8017-11491930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1322-0609-A14E-957D-6FA7A6D4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8596-F972-994A-8B3D-BE02C6F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820-6F4A-A64F-BE39-C89DC07B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667FB-3721-6246-AAD0-DCFE95E37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8DCC-E7F7-0E43-9B60-9EA3B3EA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2D18-A3D5-FF41-B6B6-587CBDF5556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F2A1-233D-0D46-AD8E-DFC6297D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80B36-12A2-594B-BAA0-AAB72638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8596-F972-994A-8B3D-BE02C6F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EDDBE-92D2-DF4F-82C0-9CDA67598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21FD4-CDB0-5F4C-A8E2-6DE0E7DC9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7196-4F5E-E34C-9B33-1A1DA22B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2D18-A3D5-FF41-B6B6-587CBDF5556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6E66-0B67-9B45-963D-CF5AC1CA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E108-1598-0343-8FCE-0EAE486A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8596-F972-994A-8B3D-BE02C6F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2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8117-3782-984A-99A0-60222B5B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7653-FBEC-F644-8D3A-33C6E058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5C1A-DF12-5F47-9AD1-A0A53901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2D18-A3D5-FF41-B6B6-587CBDF5556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170D-9797-AA4B-A366-FA5AAFFB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4F19-B0BD-D04C-9269-B815DF8A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8596-F972-994A-8B3D-BE02C6F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9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43C5-D72A-2642-BB24-7BB1E3ED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2073D-FD3F-1C41-BB22-227EDB5B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D137-E4F8-E143-93BB-D586248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2D18-A3D5-FF41-B6B6-587CBDF5556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2A30D-0038-6549-B1E3-0DA5138A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D9E38-6CAB-ED4D-88E9-2D344A86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8596-F972-994A-8B3D-BE02C6F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9A57-1214-8743-A58C-227D19FE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E268D-5734-FA42-99B5-13BC078BD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A80B-7910-AF40-B3A2-9986D0C23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D9CC5-DEED-BF41-BB7E-0AF6A71B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2D18-A3D5-FF41-B6B6-587CBDF5556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D4866-F022-8541-9C30-93A7D6E1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A9C4-7781-5742-901D-A5FD4EF2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8596-F972-994A-8B3D-BE02C6F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5361-EE85-FF40-B5FB-5D0DEB90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CACA5-8424-4B4C-901B-70284AFCF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036AD-1B1C-144F-8555-349C63147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24A1D-36A0-D349-B7E9-631365622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19A14-3125-0643-90A8-873589132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C09EC-0D1B-E94F-A7F5-371CB322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2D18-A3D5-FF41-B6B6-587CBDF5556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4611C-4587-1747-9020-2CFA004C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94B70-3F3B-8F44-9FFE-CD9537A3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8596-F972-994A-8B3D-BE02C6F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14BD-9CBE-AA42-B768-854BEAE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22B28-FABB-2A4C-83C7-EEE98E60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2D18-A3D5-FF41-B6B6-587CBDF5556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72547-A696-A249-9A7A-B7318B15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45478-024D-B04C-8119-4EAEA272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8596-F972-994A-8B3D-BE02C6F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23731-57AF-4049-9EAA-A4552933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2D18-A3D5-FF41-B6B6-587CBDF5556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EE282-01B1-4E40-BBAA-761B1735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3DF94-450A-DE4A-AA3B-ACF6FBCC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8596-F972-994A-8B3D-BE02C6F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4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BBED-CA8C-1B4D-ACA6-EADC65E0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6AC0-7FD7-1A45-BAB1-D97858D49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EBD36-3F12-DA45-8D3B-AEC082762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31A36-4EAE-F547-A09C-76AD7A6A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2D18-A3D5-FF41-B6B6-587CBDF5556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D75ED-C1A0-7447-B2B8-B5427F44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2350D-CD2C-9241-9085-A2885972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8596-F972-994A-8B3D-BE02C6F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9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6E3-D048-A24B-8E6A-45EF2493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AB384-8C8D-A049-9315-CAC52F28C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62544-323C-4847-A4E5-86C89A971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5AB2F-C1B5-5A4C-A8E8-1A446CFD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2D18-A3D5-FF41-B6B6-587CBDF5556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7147-C5BC-3F4C-A2DE-3B69DAE3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17B6B-48CE-7946-8E28-0C999EC4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8596-F972-994A-8B3D-BE02C6F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0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EC3C2-EB81-A141-A1AD-A87B9EE2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81C53-0DA6-FB4F-AE24-BE6806D14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175B-1F13-C140-A528-3FBDAD7CE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82D18-A3D5-FF41-B6B6-587CBDF5556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52D2F-4D14-1C45-B875-4FFF765FF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F3B-360A-CC4B-B505-7F4436A40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8596-F972-994A-8B3D-BE02C6FE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8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6DB7-8FA6-5C4A-9ECF-C98CB408D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Ghosts in the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831C6-A0FA-1B45-984A-E1A00D6A2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(and not the </a:t>
            </a:r>
            <a:r>
              <a:rPr lang="en-US" dirty="0" err="1"/>
              <a:t>pacman</a:t>
            </a:r>
            <a:r>
              <a:rPr lang="en-US" dirty="0"/>
              <a:t> kind…)</a:t>
            </a:r>
          </a:p>
        </p:txBody>
      </p:sp>
    </p:spTree>
    <p:extLst>
      <p:ext uri="{BB962C8B-B14F-4D97-AF65-F5344CB8AC3E}">
        <p14:creationId xmlns:p14="http://schemas.microsoft.com/office/powerpoint/2010/main" val="294228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99B3-7F82-E745-BAD1-E87C4479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4FC1-4DD0-8847-8BA4-27B27F3F3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often include metadata which is just information about the file itself like</a:t>
            </a:r>
          </a:p>
          <a:p>
            <a:pPr lvl="1"/>
            <a:r>
              <a:rPr lang="en-US" dirty="0"/>
              <a:t>How big it is</a:t>
            </a:r>
          </a:p>
          <a:p>
            <a:pPr lvl="1"/>
            <a:r>
              <a:rPr lang="en-US" dirty="0"/>
              <a:t>When it was created</a:t>
            </a:r>
          </a:p>
          <a:p>
            <a:pPr lvl="1"/>
            <a:r>
              <a:rPr lang="en-US" dirty="0"/>
              <a:t>When it was last modified</a:t>
            </a:r>
          </a:p>
          <a:p>
            <a:pPr lvl="1"/>
            <a:r>
              <a:rPr lang="en-US" dirty="0"/>
              <a:t>Which part of the file contains which piece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269960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7650-34F9-934F-9ECC-85B856F6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Binary But Many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5CAB-AD7E-894A-9A60-E703ABE4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string of 8 bits can be many things: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Formatting Information in Word</a:t>
            </a:r>
          </a:p>
          <a:p>
            <a:r>
              <a:rPr lang="en-US" dirty="0"/>
              <a:t>One way that computers (at least windows computers) know what the bits are is through file extensions</a:t>
            </a:r>
          </a:p>
          <a:p>
            <a:r>
              <a:rPr lang="en-US" dirty="0"/>
              <a:t>This method has the drawback of the document becoming nonsense if you change the extension</a:t>
            </a:r>
          </a:p>
        </p:txBody>
      </p:sp>
    </p:spTree>
    <p:extLst>
      <p:ext uri="{BB962C8B-B14F-4D97-AF65-F5344CB8AC3E}">
        <p14:creationId xmlns:p14="http://schemas.microsoft.com/office/powerpoint/2010/main" val="209968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AC0E-C29F-4145-994F-64E31DA7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DAAC-ADB0-E945-BFD3-51CE4F97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can be easily altered</a:t>
            </a:r>
          </a:p>
          <a:p>
            <a:r>
              <a:rPr lang="en-US" dirty="0"/>
              <a:t>Time and date stamps can be changed, authorship information can be modified</a:t>
            </a:r>
          </a:p>
          <a:p>
            <a:r>
              <a:rPr lang="en-US" dirty="0"/>
              <a:t>Photos can be changed or created from nothing</a:t>
            </a:r>
          </a:p>
          <a:p>
            <a:pPr lvl="1"/>
            <a:r>
              <a:rPr lang="en-US" dirty="0"/>
              <a:t>Evidence can be forged</a:t>
            </a:r>
          </a:p>
          <a:p>
            <a:pPr lvl="1"/>
            <a:r>
              <a:rPr lang="en-US" dirty="0"/>
              <a:t>Child pornography can be created</a:t>
            </a:r>
          </a:p>
          <a:p>
            <a:r>
              <a:rPr lang="en-US" dirty="0"/>
              <a:t>There are methods that can be used to establish that a photo has not been changed, but they are subject to the limitations of all other digital things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0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6724-842B-FE47-9250-162F186C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 = Pixels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A99D-4629-924F-99E7-0A141FB76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are digital pictures really…</a:t>
            </a:r>
          </a:p>
          <a:p>
            <a:pPr lvl="1"/>
            <a:r>
              <a:rPr lang="en-US" dirty="0"/>
              <a:t>Remember RGB?</a:t>
            </a:r>
          </a:p>
          <a:p>
            <a:r>
              <a:rPr lang="en-US" dirty="0"/>
              <a:t>Each picture is divided up into tiny, tiny squares known as a pixel and each pixel has a RGB value</a:t>
            </a:r>
          </a:p>
          <a:p>
            <a:r>
              <a:rPr lang="en-US" dirty="0"/>
              <a:t>When you take a picture with you camera, the camera has thousands of tiny receptors that interpret the light hitting your camera</a:t>
            </a:r>
          </a:p>
          <a:p>
            <a:r>
              <a:rPr lang="en-US" dirty="0"/>
              <a:t>That receptor converts the light into an RGB value and a pixel is born </a:t>
            </a:r>
          </a:p>
          <a:p>
            <a:pPr lvl="1"/>
            <a:r>
              <a:rPr lang="en-US" dirty="0"/>
              <a:t>Note: the receptors in modern cameras sometimes generate more than one pixel per receptor</a:t>
            </a:r>
          </a:p>
        </p:txBody>
      </p:sp>
    </p:spTree>
    <p:extLst>
      <p:ext uri="{BB962C8B-B14F-4D97-AF65-F5344CB8AC3E}">
        <p14:creationId xmlns:p14="http://schemas.microsoft.com/office/powerpoint/2010/main" val="305299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CE3A35-3858-D540-91BF-8F9D8820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37" y="1235075"/>
            <a:ext cx="10170513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18E7-1AAD-A94D-9232-983AF198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Computer Knows More…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47FB6-D713-D14B-AA91-522B1CC9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905000"/>
            <a:ext cx="5410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8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6A78-7A7B-B741-A695-10E606D8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Modern Equivalent?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FFFDF-7B76-CA40-A107-71ADA988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2260600"/>
            <a:ext cx="4851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1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0CF3-5BB2-4E45-8299-BD6047F5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Information is Not Analog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D7C7-BC2A-9F4F-AC49-70A1FCC3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things are converted to digital, they are converted to bits and bits behave differently than real-world things</a:t>
            </a:r>
          </a:p>
          <a:p>
            <a:r>
              <a:rPr lang="en-US" dirty="0"/>
              <a:t>Take the redacted text</a:t>
            </a:r>
          </a:p>
          <a:p>
            <a:pPr lvl="1"/>
            <a:r>
              <a:rPr lang="en-US" dirty="0"/>
              <a:t>Highlighting the text does not remove it</a:t>
            </a:r>
          </a:p>
          <a:p>
            <a:pPr lvl="1"/>
            <a:r>
              <a:rPr lang="en-US" dirty="0"/>
              <a:t>It makes it harder to see visually, just like in the olden days</a:t>
            </a:r>
          </a:p>
          <a:p>
            <a:pPr lvl="1"/>
            <a:r>
              <a:rPr lang="en-US" dirty="0"/>
              <a:t>But unlike the olden days, digital highlighting is easy to remove and the text is still there, perfectly…</a:t>
            </a:r>
          </a:p>
        </p:txBody>
      </p:sp>
    </p:spTree>
    <p:extLst>
      <p:ext uri="{BB962C8B-B14F-4D97-AF65-F5344CB8AC3E}">
        <p14:creationId xmlns:p14="http://schemas.microsoft.com/office/powerpoint/2010/main" val="62434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A4A0-677E-7C42-8253-E20545B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to Digital – What is Gained?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A282-BD54-BF49-874B-9FD504453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easier to search digital information</a:t>
            </a:r>
          </a:p>
          <a:p>
            <a:r>
              <a:rPr lang="en-US" dirty="0"/>
              <a:t>It is easier to store digital information</a:t>
            </a:r>
          </a:p>
          <a:p>
            <a:r>
              <a:rPr lang="en-US" dirty="0"/>
              <a:t>It is easier to send digital information</a:t>
            </a:r>
          </a:p>
        </p:txBody>
      </p:sp>
    </p:spTree>
    <p:extLst>
      <p:ext uri="{BB962C8B-B14F-4D97-AF65-F5344CB8AC3E}">
        <p14:creationId xmlns:p14="http://schemas.microsoft.com/office/powerpoint/2010/main" val="50665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74EF-815C-1546-9EA1-58C087C1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to Digital – What is Lost?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EAF2-15DD-2545-A257-E0F84BFC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cannot perfectly encode real-world information</a:t>
            </a:r>
          </a:p>
          <a:p>
            <a:r>
              <a:rPr lang="en-US" dirty="0"/>
              <a:t>For example, if you record a symphony, small nuances of the music are lost </a:t>
            </a:r>
          </a:p>
        </p:txBody>
      </p:sp>
    </p:spTree>
    <p:extLst>
      <p:ext uri="{BB962C8B-B14F-4D97-AF65-F5344CB8AC3E}">
        <p14:creationId xmlns:p14="http://schemas.microsoft.com/office/powerpoint/2010/main" val="423088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73AC-338E-BE41-8E2B-BBD2E1F5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21BE-546F-EF43-B894-4F8D6B3E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pervasive storage of data means that it can be easily stolen</a:t>
            </a:r>
          </a:p>
          <a:p>
            <a:r>
              <a:rPr lang="en-US" dirty="0"/>
              <a:t>It also means that features we use can haunt us</a:t>
            </a:r>
          </a:p>
          <a:p>
            <a:pPr lvl="1"/>
            <a:r>
              <a:rPr lang="en-US" dirty="0"/>
              <a:t>Criminals can be convicted based on texts or instant messages they send</a:t>
            </a:r>
          </a:p>
          <a:p>
            <a:pPr lvl="1"/>
            <a:r>
              <a:rPr lang="en-US" dirty="0"/>
              <a:t>Leaving Microsoft Word’s Track Changes features on can completely shatter your hopes of suing someone</a:t>
            </a:r>
          </a:p>
          <a:p>
            <a:pPr lvl="1"/>
            <a:r>
              <a:rPr lang="en-US" dirty="0"/>
              <a:t>Sensitive data about your CIA agents (like their name) can be extracted because you just highlighted over them rather than erasing the name</a:t>
            </a:r>
          </a:p>
        </p:txBody>
      </p:sp>
    </p:spTree>
    <p:extLst>
      <p:ext uri="{BB962C8B-B14F-4D97-AF65-F5344CB8AC3E}">
        <p14:creationId xmlns:p14="http://schemas.microsoft.com/office/powerpoint/2010/main" val="316707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8D54-B7BA-BB47-9F89-12F7EAC1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831BD-7DF6-EF4B-9485-E244D68F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model reality enough to fool the eye…</a:t>
            </a:r>
          </a:p>
          <a:p>
            <a:r>
              <a:rPr lang="en-US" dirty="0"/>
              <a:t>But if you were to take apart the hard drive and peel away the abstractions, the bits do not resemble what they represent</a:t>
            </a:r>
          </a:p>
          <a:p>
            <a:r>
              <a:rPr lang="en-US" dirty="0"/>
              <a:t>Analog is a better representation of reality</a:t>
            </a:r>
          </a:p>
          <a:p>
            <a:pPr lvl="1"/>
            <a:r>
              <a:rPr lang="en-US" dirty="0"/>
              <a:t>In the old days, voices were carried over telephone wires and the electricity on the wire accurately represented the voice inflection of the speaker</a:t>
            </a:r>
          </a:p>
          <a:p>
            <a:pPr lvl="1"/>
            <a:r>
              <a:rPr lang="en-US" dirty="0"/>
              <a:t>Now, its just bits, we can send voice information faster, but its not entirely accurate</a:t>
            </a:r>
          </a:p>
        </p:txBody>
      </p:sp>
    </p:spTree>
    <p:extLst>
      <p:ext uri="{BB962C8B-B14F-4D97-AF65-F5344CB8AC3E}">
        <p14:creationId xmlns:p14="http://schemas.microsoft.com/office/powerpoint/2010/main" val="284149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557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Ghosts in the Machine</vt:lpstr>
      <vt:lpstr>PowerPoint Presentation</vt:lpstr>
      <vt:lpstr>The Computer Knows More…</vt:lpstr>
      <vt:lpstr>The Modern Equivalent?</vt:lpstr>
      <vt:lpstr>Digital Information is Not Analog Information</vt:lpstr>
      <vt:lpstr>Switching to Digital – What is Gained?</vt:lpstr>
      <vt:lpstr>Switching to Digital – What is Lost?</vt:lpstr>
      <vt:lpstr>Data Leaks</vt:lpstr>
      <vt:lpstr>Bit Models</vt:lpstr>
      <vt:lpstr>Metadata</vt:lpstr>
      <vt:lpstr>Just Binary But Many Things</vt:lpstr>
      <vt:lpstr>Changing Reality</vt:lpstr>
      <vt:lpstr>Pictures = Pixels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in the Machine</dc:title>
  <dc:creator>Ethan McGee</dc:creator>
  <cp:lastModifiedBy>Ethan McGee</cp:lastModifiedBy>
  <cp:revision>1</cp:revision>
  <dcterms:created xsi:type="dcterms:W3CDTF">2018-09-17T02:57:20Z</dcterms:created>
  <dcterms:modified xsi:type="dcterms:W3CDTF">2018-09-17T03:41:40Z</dcterms:modified>
</cp:coreProperties>
</file>