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8D937-AD9C-6F4D-AE73-A42A77BEE15B}" v="30" dt="2018-09-17T04:24:38.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showGuides="1">
      <p:cViewPr varScale="1">
        <p:scale>
          <a:sx n="124" d="100"/>
          <a:sy n="124" d="100"/>
        </p:scale>
        <p:origin x="64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McGee" userId="8590840d-12f7-4580-a1e3-84c3dc022b61" providerId="ADAL" clId="{4068D937-AD9C-6F4D-AE73-A42A77BEE15B}"/>
    <pc:docChg chg="undo custSel addSld modSld">
      <pc:chgData name="Ethan McGee" userId="8590840d-12f7-4580-a1e3-84c3dc022b61" providerId="ADAL" clId="{4068D937-AD9C-6F4D-AE73-A42A77BEE15B}" dt="2018-09-17T04:28:26.425" v="5264" actId="20577"/>
      <pc:docMkLst>
        <pc:docMk/>
      </pc:docMkLst>
      <pc:sldChg chg="modSp add">
        <pc:chgData name="Ethan McGee" userId="8590840d-12f7-4580-a1e3-84c3dc022b61" providerId="ADAL" clId="{4068D937-AD9C-6F4D-AE73-A42A77BEE15B}" dt="2018-09-17T04:04:27.398" v="630" actId="20577"/>
        <pc:sldMkLst>
          <pc:docMk/>
          <pc:sldMk cId="3763944561" sldId="262"/>
        </pc:sldMkLst>
        <pc:spChg chg="mod">
          <ac:chgData name="Ethan McGee" userId="8590840d-12f7-4580-a1e3-84c3dc022b61" providerId="ADAL" clId="{4068D937-AD9C-6F4D-AE73-A42A77BEE15B}" dt="2018-09-17T04:01:00.611" v="27" actId="20577"/>
          <ac:spMkLst>
            <pc:docMk/>
            <pc:sldMk cId="3763944561" sldId="262"/>
            <ac:spMk id="2" creationId="{05FDB794-42C6-7840-AD1A-4E76891C4E38}"/>
          </ac:spMkLst>
        </pc:spChg>
        <pc:spChg chg="mod">
          <ac:chgData name="Ethan McGee" userId="8590840d-12f7-4580-a1e3-84c3dc022b61" providerId="ADAL" clId="{4068D937-AD9C-6F4D-AE73-A42A77BEE15B}" dt="2018-09-17T04:04:27.398" v="630" actId="20577"/>
          <ac:spMkLst>
            <pc:docMk/>
            <pc:sldMk cId="3763944561" sldId="262"/>
            <ac:spMk id="3" creationId="{C29A3F4C-AA0B-7B4C-A92C-747FCEA8D9C2}"/>
          </ac:spMkLst>
        </pc:spChg>
      </pc:sldChg>
      <pc:sldChg chg="modSp add">
        <pc:chgData name="Ethan McGee" userId="8590840d-12f7-4580-a1e3-84c3dc022b61" providerId="ADAL" clId="{4068D937-AD9C-6F4D-AE73-A42A77BEE15B}" dt="2018-09-17T04:07:53.601" v="1270" actId="20577"/>
        <pc:sldMkLst>
          <pc:docMk/>
          <pc:sldMk cId="416621102" sldId="263"/>
        </pc:sldMkLst>
        <pc:spChg chg="mod">
          <ac:chgData name="Ethan McGee" userId="8590840d-12f7-4580-a1e3-84c3dc022b61" providerId="ADAL" clId="{4068D937-AD9C-6F4D-AE73-A42A77BEE15B}" dt="2018-09-17T04:04:43.248" v="646" actId="20577"/>
          <ac:spMkLst>
            <pc:docMk/>
            <pc:sldMk cId="416621102" sldId="263"/>
            <ac:spMk id="2" creationId="{01A9A928-EE85-FE48-820D-D8961470B6ED}"/>
          </ac:spMkLst>
        </pc:spChg>
        <pc:spChg chg="mod">
          <ac:chgData name="Ethan McGee" userId="8590840d-12f7-4580-a1e3-84c3dc022b61" providerId="ADAL" clId="{4068D937-AD9C-6F4D-AE73-A42A77BEE15B}" dt="2018-09-17T04:07:53.601" v="1270" actId="20577"/>
          <ac:spMkLst>
            <pc:docMk/>
            <pc:sldMk cId="416621102" sldId="263"/>
            <ac:spMk id="3" creationId="{EE5FA2A0-0DFE-BB40-8FFA-1888F301C77F}"/>
          </ac:spMkLst>
        </pc:spChg>
      </pc:sldChg>
      <pc:sldChg chg="modSp add">
        <pc:chgData name="Ethan McGee" userId="8590840d-12f7-4580-a1e3-84c3dc022b61" providerId="ADAL" clId="{4068D937-AD9C-6F4D-AE73-A42A77BEE15B}" dt="2018-09-17T04:09:10.654" v="1644" actId="20577"/>
        <pc:sldMkLst>
          <pc:docMk/>
          <pc:sldMk cId="1075608930" sldId="264"/>
        </pc:sldMkLst>
        <pc:spChg chg="mod">
          <ac:chgData name="Ethan McGee" userId="8590840d-12f7-4580-a1e3-84c3dc022b61" providerId="ADAL" clId="{4068D937-AD9C-6F4D-AE73-A42A77BEE15B}" dt="2018-09-17T04:08:06.705" v="1289" actId="20577"/>
          <ac:spMkLst>
            <pc:docMk/>
            <pc:sldMk cId="1075608930" sldId="264"/>
            <ac:spMk id="2" creationId="{768882F5-24CB-3D45-8234-13116F1E9E39}"/>
          </ac:spMkLst>
        </pc:spChg>
        <pc:spChg chg="mod">
          <ac:chgData name="Ethan McGee" userId="8590840d-12f7-4580-a1e3-84c3dc022b61" providerId="ADAL" clId="{4068D937-AD9C-6F4D-AE73-A42A77BEE15B}" dt="2018-09-17T04:09:10.654" v="1644" actId="20577"/>
          <ac:spMkLst>
            <pc:docMk/>
            <pc:sldMk cId="1075608930" sldId="264"/>
            <ac:spMk id="3" creationId="{765BEE99-F45A-DE42-87CB-FFFE475FC847}"/>
          </ac:spMkLst>
        </pc:spChg>
      </pc:sldChg>
      <pc:sldChg chg="modSp add">
        <pc:chgData name="Ethan McGee" userId="8590840d-12f7-4580-a1e3-84c3dc022b61" providerId="ADAL" clId="{4068D937-AD9C-6F4D-AE73-A42A77BEE15B}" dt="2018-09-17T04:11:06.446" v="2178" actId="20577"/>
        <pc:sldMkLst>
          <pc:docMk/>
          <pc:sldMk cId="842444663" sldId="265"/>
        </pc:sldMkLst>
        <pc:spChg chg="mod">
          <ac:chgData name="Ethan McGee" userId="8590840d-12f7-4580-a1e3-84c3dc022b61" providerId="ADAL" clId="{4068D937-AD9C-6F4D-AE73-A42A77BEE15B}" dt="2018-09-17T04:09:19.047" v="1671" actId="20577"/>
          <ac:spMkLst>
            <pc:docMk/>
            <pc:sldMk cId="842444663" sldId="265"/>
            <ac:spMk id="2" creationId="{646FF52F-9723-1642-B229-A935E80D9E86}"/>
          </ac:spMkLst>
        </pc:spChg>
        <pc:spChg chg="mod">
          <ac:chgData name="Ethan McGee" userId="8590840d-12f7-4580-a1e3-84c3dc022b61" providerId="ADAL" clId="{4068D937-AD9C-6F4D-AE73-A42A77BEE15B}" dt="2018-09-17T04:11:06.446" v="2178" actId="20577"/>
          <ac:spMkLst>
            <pc:docMk/>
            <pc:sldMk cId="842444663" sldId="265"/>
            <ac:spMk id="3" creationId="{4DDA6B1C-9FB9-DB4E-9B0A-62CC5974F650}"/>
          </ac:spMkLst>
        </pc:spChg>
      </pc:sldChg>
      <pc:sldChg chg="addSp delSp modSp add">
        <pc:chgData name="Ethan McGee" userId="8590840d-12f7-4580-a1e3-84c3dc022b61" providerId="ADAL" clId="{4068D937-AD9C-6F4D-AE73-A42A77BEE15B}" dt="2018-09-17T04:13:28.447" v="2627" actId="20577"/>
        <pc:sldMkLst>
          <pc:docMk/>
          <pc:sldMk cId="2687523565" sldId="266"/>
        </pc:sldMkLst>
        <pc:spChg chg="del">
          <ac:chgData name="Ethan McGee" userId="8590840d-12f7-4580-a1e3-84c3dc022b61" providerId="ADAL" clId="{4068D937-AD9C-6F4D-AE73-A42A77BEE15B}" dt="2018-09-17T04:11:17.732" v="2180"/>
          <ac:spMkLst>
            <pc:docMk/>
            <pc:sldMk cId="2687523565" sldId="266"/>
            <ac:spMk id="2" creationId="{232B44F1-780D-454C-9EA5-D37791AECD74}"/>
          </ac:spMkLst>
        </pc:spChg>
        <pc:spChg chg="del">
          <ac:chgData name="Ethan McGee" userId="8590840d-12f7-4580-a1e3-84c3dc022b61" providerId="ADAL" clId="{4068D937-AD9C-6F4D-AE73-A42A77BEE15B}" dt="2018-09-17T04:11:17.732" v="2180"/>
          <ac:spMkLst>
            <pc:docMk/>
            <pc:sldMk cId="2687523565" sldId="266"/>
            <ac:spMk id="3" creationId="{AA5F6B5F-68C9-344B-9A0E-3AD1813487AB}"/>
          </ac:spMkLst>
        </pc:spChg>
        <pc:spChg chg="add del mod">
          <ac:chgData name="Ethan McGee" userId="8590840d-12f7-4580-a1e3-84c3dc022b61" providerId="ADAL" clId="{4068D937-AD9C-6F4D-AE73-A42A77BEE15B}" dt="2018-09-17T04:11:38.128" v="2215" actId="478"/>
          <ac:spMkLst>
            <pc:docMk/>
            <pc:sldMk cId="2687523565" sldId="266"/>
            <ac:spMk id="4" creationId="{B21A848B-34D3-9A43-AC16-3FF5AC1BA692}"/>
          </ac:spMkLst>
        </pc:spChg>
        <pc:spChg chg="add del mod">
          <ac:chgData name="Ethan McGee" userId="8590840d-12f7-4580-a1e3-84c3dc022b61" providerId="ADAL" clId="{4068D937-AD9C-6F4D-AE73-A42A77BEE15B}" dt="2018-09-17T04:11:43.200" v="2216"/>
          <ac:spMkLst>
            <pc:docMk/>
            <pc:sldMk cId="2687523565" sldId="266"/>
            <ac:spMk id="5" creationId="{95502B44-76AE-4C4D-9667-5D3F7D732A06}"/>
          </ac:spMkLst>
        </pc:spChg>
        <pc:spChg chg="add del mod">
          <ac:chgData name="Ethan McGee" userId="8590840d-12f7-4580-a1e3-84c3dc022b61" providerId="ADAL" clId="{4068D937-AD9C-6F4D-AE73-A42A77BEE15B}" dt="2018-09-17T04:11:43.200" v="2216"/>
          <ac:spMkLst>
            <pc:docMk/>
            <pc:sldMk cId="2687523565" sldId="266"/>
            <ac:spMk id="7" creationId="{4C271C67-D6F7-D947-83D5-0955BB30AA97}"/>
          </ac:spMkLst>
        </pc:spChg>
        <pc:spChg chg="add mod">
          <ac:chgData name="Ethan McGee" userId="8590840d-12f7-4580-a1e3-84c3dc022b61" providerId="ADAL" clId="{4068D937-AD9C-6F4D-AE73-A42A77BEE15B}" dt="2018-09-17T04:11:51.219" v="2245" actId="20577"/>
          <ac:spMkLst>
            <pc:docMk/>
            <pc:sldMk cId="2687523565" sldId="266"/>
            <ac:spMk id="8" creationId="{C392B3C6-4E43-044A-84BF-18AE897A4456}"/>
          </ac:spMkLst>
        </pc:spChg>
        <pc:spChg chg="add mod">
          <ac:chgData name="Ethan McGee" userId="8590840d-12f7-4580-a1e3-84c3dc022b61" providerId="ADAL" clId="{4068D937-AD9C-6F4D-AE73-A42A77BEE15B}" dt="2018-09-17T04:13:28.447" v="2627" actId="20577"/>
          <ac:spMkLst>
            <pc:docMk/>
            <pc:sldMk cId="2687523565" sldId="266"/>
            <ac:spMk id="9" creationId="{2496F0DD-02DC-C040-8E84-0C14D37B328D}"/>
          </ac:spMkLst>
        </pc:spChg>
      </pc:sldChg>
      <pc:sldChg chg="modSp add">
        <pc:chgData name="Ethan McGee" userId="8590840d-12f7-4580-a1e3-84c3dc022b61" providerId="ADAL" clId="{4068D937-AD9C-6F4D-AE73-A42A77BEE15B}" dt="2018-09-17T04:16:35.762" v="3125" actId="20577"/>
        <pc:sldMkLst>
          <pc:docMk/>
          <pc:sldMk cId="1218672711" sldId="267"/>
        </pc:sldMkLst>
        <pc:spChg chg="mod">
          <ac:chgData name="Ethan McGee" userId="8590840d-12f7-4580-a1e3-84c3dc022b61" providerId="ADAL" clId="{4068D937-AD9C-6F4D-AE73-A42A77BEE15B}" dt="2018-09-17T04:14:47.021" v="2666" actId="20577"/>
          <ac:spMkLst>
            <pc:docMk/>
            <pc:sldMk cId="1218672711" sldId="267"/>
            <ac:spMk id="2" creationId="{16F7B322-F020-1A4A-A275-173E7A71EBBC}"/>
          </ac:spMkLst>
        </pc:spChg>
        <pc:spChg chg="mod">
          <ac:chgData name="Ethan McGee" userId="8590840d-12f7-4580-a1e3-84c3dc022b61" providerId="ADAL" clId="{4068D937-AD9C-6F4D-AE73-A42A77BEE15B}" dt="2018-09-17T04:16:35.762" v="3125" actId="20577"/>
          <ac:spMkLst>
            <pc:docMk/>
            <pc:sldMk cId="1218672711" sldId="267"/>
            <ac:spMk id="3" creationId="{3519AE39-5D63-674F-BF98-E5AACAFCCFD6}"/>
          </ac:spMkLst>
        </pc:spChg>
      </pc:sldChg>
      <pc:sldChg chg="modSp add">
        <pc:chgData name="Ethan McGee" userId="8590840d-12f7-4580-a1e3-84c3dc022b61" providerId="ADAL" clId="{4068D937-AD9C-6F4D-AE73-A42A77BEE15B}" dt="2018-09-17T04:18:15.746" v="3528" actId="20577"/>
        <pc:sldMkLst>
          <pc:docMk/>
          <pc:sldMk cId="1345682251" sldId="268"/>
        </pc:sldMkLst>
        <pc:spChg chg="mod">
          <ac:chgData name="Ethan McGee" userId="8590840d-12f7-4580-a1e3-84c3dc022b61" providerId="ADAL" clId="{4068D937-AD9C-6F4D-AE73-A42A77BEE15B}" dt="2018-09-17T04:16:40.321" v="3133" actId="20577"/>
          <ac:spMkLst>
            <pc:docMk/>
            <pc:sldMk cId="1345682251" sldId="268"/>
            <ac:spMk id="2" creationId="{17B0C9DF-C2E8-9041-AB0A-DBBBB5CA5A4F}"/>
          </ac:spMkLst>
        </pc:spChg>
        <pc:spChg chg="mod">
          <ac:chgData name="Ethan McGee" userId="8590840d-12f7-4580-a1e3-84c3dc022b61" providerId="ADAL" clId="{4068D937-AD9C-6F4D-AE73-A42A77BEE15B}" dt="2018-09-17T04:18:15.746" v="3528" actId="20577"/>
          <ac:spMkLst>
            <pc:docMk/>
            <pc:sldMk cId="1345682251" sldId="268"/>
            <ac:spMk id="3" creationId="{E2DC1CFE-84A9-E54F-92E3-3D6A1211C200}"/>
          </ac:spMkLst>
        </pc:spChg>
      </pc:sldChg>
      <pc:sldChg chg="modSp add">
        <pc:chgData name="Ethan McGee" userId="8590840d-12f7-4580-a1e3-84c3dc022b61" providerId="ADAL" clId="{4068D937-AD9C-6F4D-AE73-A42A77BEE15B}" dt="2018-09-17T04:23:47.375" v="4532" actId="20577"/>
        <pc:sldMkLst>
          <pc:docMk/>
          <pc:sldMk cId="2696506246" sldId="269"/>
        </pc:sldMkLst>
        <pc:spChg chg="mod">
          <ac:chgData name="Ethan McGee" userId="8590840d-12f7-4580-a1e3-84c3dc022b61" providerId="ADAL" clId="{4068D937-AD9C-6F4D-AE73-A42A77BEE15B}" dt="2018-09-17T04:18:32.577" v="3557" actId="20577"/>
          <ac:spMkLst>
            <pc:docMk/>
            <pc:sldMk cId="2696506246" sldId="269"/>
            <ac:spMk id="2" creationId="{DBB85F98-2241-3947-A862-06EAD15728FC}"/>
          </ac:spMkLst>
        </pc:spChg>
        <pc:spChg chg="mod">
          <ac:chgData name="Ethan McGee" userId="8590840d-12f7-4580-a1e3-84c3dc022b61" providerId="ADAL" clId="{4068D937-AD9C-6F4D-AE73-A42A77BEE15B}" dt="2018-09-17T04:23:47.375" v="4532" actId="20577"/>
          <ac:spMkLst>
            <pc:docMk/>
            <pc:sldMk cId="2696506246" sldId="269"/>
            <ac:spMk id="3" creationId="{A406C192-7CFF-8742-B1C0-90D5121D47AF}"/>
          </ac:spMkLst>
        </pc:spChg>
      </pc:sldChg>
      <pc:sldChg chg="modSp add">
        <pc:chgData name="Ethan McGee" userId="8590840d-12f7-4580-a1e3-84c3dc022b61" providerId="ADAL" clId="{4068D937-AD9C-6F4D-AE73-A42A77BEE15B}" dt="2018-09-17T04:28:26.425" v="5264" actId="20577"/>
        <pc:sldMkLst>
          <pc:docMk/>
          <pc:sldMk cId="1016678058" sldId="270"/>
        </pc:sldMkLst>
        <pc:spChg chg="mod">
          <ac:chgData name="Ethan McGee" userId="8590840d-12f7-4580-a1e3-84c3dc022b61" providerId="ADAL" clId="{4068D937-AD9C-6F4D-AE73-A42A77BEE15B}" dt="2018-09-17T04:24:47.451" v="4565" actId="20577"/>
          <ac:spMkLst>
            <pc:docMk/>
            <pc:sldMk cId="1016678058" sldId="270"/>
            <ac:spMk id="2" creationId="{99C7A3CA-EE29-4947-B3B7-E3D48A90D89C}"/>
          </ac:spMkLst>
        </pc:spChg>
        <pc:spChg chg="mod">
          <ac:chgData name="Ethan McGee" userId="8590840d-12f7-4580-a1e3-84c3dc022b61" providerId="ADAL" clId="{4068D937-AD9C-6F4D-AE73-A42A77BEE15B}" dt="2018-09-17T04:28:26.425" v="5264" actId="20577"/>
          <ac:spMkLst>
            <pc:docMk/>
            <pc:sldMk cId="1016678058" sldId="270"/>
            <ac:spMk id="3" creationId="{833B90CF-4D51-0A4C-A7AB-1494A5AEC9E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105E-E741-3A44-8689-3219411DD2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645030-0BE3-F547-AEA1-C85E2E7A8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E96BE-BF97-8648-A66B-8EC61F3E578D}"/>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5" name="Footer Placeholder 4">
            <a:extLst>
              <a:ext uri="{FF2B5EF4-FFF2-40B4-BE49-F238E27FC236}">
                <a16:creationId xmlns:a16="http://schemas.microsoft.com/office/drawing/2014/main" id="{B01E9423-DAC9-A34D-BDD0-C6F12643E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66531-020F-CD48-AB94-8EC64FA7C05C}"/>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347824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3FD7-E905-7943-845B-7BA7F4961E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F0FD25-071B-A342-A422-3DCCCCEE59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6E35F-591C-0540-A3E4-6107615C356E}"/>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5" name="Footer Placeholder 4">
            <a:extLst>
              <a:ext uri="{FF2B5EF4-FFF2-40B4-BE49-F238E27FC236}">
                <a16:creationId xmlns:a16="http://schemas.microsoft.com/office/drawing/2014/main" id="{B22154B5-CFF7-9D4D-8C60-B9D102425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B6623-3865-6E48-BAB1-91386997A976}"/>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202490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3ADAA-EAA0-D043-9420-F25A879CA0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7EA37A-0E1E-CE46-9992-14BE3C6E24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F0845-2668-114E-9748-6D09C90A3C1B}"/>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5" name="Footer Placeholder 4">
            <a:extLst>
              <a:ext uri="{FF2B5EF4-FFF2-40B4-BE49-F238E27FC236}">
                <a16:creationId xmlns:a16="http://schemas.microsoft.com/office/drawing/2014/main" id="{9F976AF5-7C3D-AC44-B622-15D885CBD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5A21-0693-4E4A-B30F-75E16795E988}"/>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169962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DED2-177D-0D4D-B6BC-0BA1FA999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0F34C-1ADB-AD47-9BCC-4B06B650B8A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24C44-03AD-B844-B4B1-120697ABA5C8}"/>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5" name="Footer Placeholder 4">
            <a:extLst>
              <a:ext uri="{FF2B5EF4-FFF2-40B4-BE49-F238E27FC236}">
                <a16:creationId xmlns:a16="http://schemas.microsoft.com/office/drawing/2014/main" id="{DE226523-BAAE-9449-8FAD-F222DDFC7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86DC4-283B-164F-BDB9-6863026A0C0F}"/>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179889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9F10-E506-8345-B8D6-796A15B475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E732D-349B-6841-8A2D-A295D50F2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12B40-A650-9C41-931E-1563E548C24F}"/>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5" name="Footer Placeholder 4">
            <a:extLst>
              <a:ext uri="{FF2B5EF4-FFF2-40B4-BE49-F238E27FC236}">
                <a16:creationId xmlns:a16="http://schemas.microsoft.com/office/drawing/2014/main" id="{5DF9F890-C95B-B44B-B314-51F1452DC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FE305-83F5-1F47-9A8C-0C83C5247D1A}"/>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262680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A496-D34E-3A46-B224-97EEBDD55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45DC96-0105-694A-9D15-D0D37C0248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3D7D16-18B6-204B-8159-EB5C5A0B4C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AF6E87-8BF0-9648-8C14-A42C7C616B9F}"/>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6" name="Footer Placeholder 5">
            <a:extLst>
              <a:ext uri="{FF2B5EF4-FFF2-40B4-BE49-F238E27FC236}">
                <a16:creationId xmlns:a16="http://schemas.microsoft.com/office/drawing/2014/main" id="{988F74F5-472D-1342-B1F7-24DCF8E27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61495-A15B-E84E-BF95-51E195B31283}"/>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267523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B39A-9C7D-E446-9437-C34375AC30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FBE0AD-DEC0-4649-B7ED-E746A7C05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BE934D-4C7A-AE4C-B3A6-7C57C0498D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81EE91-6EF0-9743-A55A-61B080C80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7D5B670-64EB-A44F-834C-8887E0F5D0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E6F18F-5CDF-C047-97A1-6BF9257FF4B9}"/>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8" name="Footer Placeholder 7">
            <a:extLst>
              <a:ext uri="{FF2B5EF4-FFF2-40B4-BE49-F238E27FC236}">
                <a16:creationId xmlns:a16="http://schemas.microsoft.com/office/drawing/2014/main" id="{609F2BCA-AECF-E14E-B525-123C449B50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0D9283-3BDB-1747-B774-058D0C6E4C01}"/>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283438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E6B2-37F1-7948-974B-25D8A5232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0CF8F0-A6B5-EB40-9B13-0EEB0ACD3F74}"/>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4" name="Footer Placeholder 3">
            <a:extLst>
              <a:ext uri="{FF2B5EF4-FFF2-40B4-BE49-F238E27FC236}">
                <a16:creationId xmlns:a16="http://schemas.microsoft.com/office/drawing/2014/main" id="{138A8445-7129-6741-B60C-558F245DD8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C98AFF-7905-7047-8EF0-59F2C225DFD2}"/>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99549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25F10-43C7-8849-80BC-69828FEDE048}"/>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3" name="Footer Placeholder 2">
            <a:extLst>
              <a:ext uri="{FF2B5EF4-FFF2-40B4-BE49-F238E27FC236}">
                <a16:creationId xmlns:a16="http://schemas.microsoft.com/office/drawing/2014/main" id="{B7EF3BC1-A3F9-5A44-B501-8D9FB59B59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B3E877-0B84-F541-8DAC-043365C72F43}"/>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104153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BE53-2C8D-1C49-9100-D5BDB14BB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3AA787-2CCE-D247-AFE0-82E3B2ED2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EA1A5-48BD-5446-80D5-70DCF12CB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99AC06-EE03-B245-B986-5713976656B0}"/>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6" name="Footer Placeholder 5">
            <a:extLst>
              <a:ext uri="{FF2B5EF4-FFF2-40B4-BE49-F238E27FC236}">
                <a16:creationId xmlns:a16="http://schemas.microsoft.com/office/drawing/2014/main" id="{927F37DD-6B13-D145-9E2E-E8DC436E1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B791B-57FD-7745-8F0C-CA79E5A262CF}"/>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413262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4BE2-F908-0C48-B337-F1D643FC2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20C764-92C6-F24A-8D09-DA0F4FCDA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9DE176-FB27-5D48-B50F-2B26FD33A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AAA77C-2D91-ED40-8D2C-96844ADF6A3B}"/>
              </a:ext>
            </a:extLst>
          </p:cNvPr>
          <p:cNvSpPr>
            <a:spLocks noGrp="1"/>
          </p:cNvSpPr>
          <p:nvPr>
            <p:ph type="dt" sz="half" idx="10"/>
          </p:nvPr>
        </p:nvSpPr>
        <p:spPr/>
        <p:txBody>
          <a:bodyPr/>
          <a:lstStyle/>
          <a:p>
            <a:fld id="{84D5553F-01FF-2D44-B4FE-058FEA1AAB8F}" type="datetimeFigureOut">
              <a:rPr lang="en-US" smtClean="0"/>
              <a:t>9/17/18</a:t>
            </a:fld>
            <a:endParaRPr lang="en-US"/>
          </a:p>
        </p:txBody>
      </p:sp>
      <p:sp>
        <p:nvSpPr>
          <p:cNvPr id="6" name="Footer Placeholder 5">
            <a:extLst>
              <a:ext uri="{FF2B5EF4-FFF2-40B4-BE49-F238E27FC236}">
                <a16:creationId xmlns:a16="http://schemas.microsoft.com/office/drawing/2014/main" id="{DFACCC19-49F2-ED4F-A168-9E4EEA2D1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BB597-A592-2A4B-B9B8-1646583D2F0C}"/>
              </a:ext>
            </a:extLst>
          </p:cNvPr>
          <p:cNvSpPr>
            <a:spLocks noGrp="1"/>
          </p:cNvSpPr>
          <p:nvPr>
            <p:ph type="sldNum" sz="quarter" idx="12"/>
          </p:nvPr>
        </p:nvSpPr>
        <p:spPr/>
        <p:txBody>
          <a:bodyPr/>
          <a:lstStyle/>
          <a:p>
            <a:fld id="{29C60F73-C7F2-0144-AF98-3627ACFF7648}" type="slidenum">
              <a:rPr lang="en-US" smtClean="0"/>
              <a:t>‹#›</a:t>
            </a:fld>
            <a:endParaRPr lang="en-US"/>
          </a:p>
        </p:txBody>
      </p:sp>
    </p:spTree>
    <p:extLst>
      <p:ext uri="{BB962C8B-B14F-4D97-AF65-F5344CB8AC3E}">
        <p14:creationId xmlns:p14="http://schemas.microsoft.com/office/powerpoint/2010/main" val="344735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72B51E-3DD6-3647-8A73-E2E58ADB5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6C181F-E406-8E45-81D3-C99FE1172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61DDE-4E2E-BE4A-AD3C-6D1293068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5553F-01FF-2D44-B4FE-058FEA1AAB8F}" type="datetimeFigureOut">
              <a:rPr lang="en-US" smtClean="0"/>
              <a:t>9/17/18</a:t>
            </a:fld>
            <a:endParaRPr lang="en-US"/>
          </a:p>
        </p:txBody>
      </p:sp>
      <p:sp>
        <p:nvSpPr>
          <p:cNvPr id="5" name="Footer Placeholder 4">
            <a:extLst>
              <a:ext uri="{FF2B5EF4-FFF2-40B4-BE49-F238E27FC236}">
                <a16:creationId xmlns:a16="http://schemas.microsoft.com/office/drawing/2014/main" id="{C2AA3434-9757-644F-B673-E1F1AAD55C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6BA93B-C63B-E54B-9DCD-58697752C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60F73-C7F2-0144-AF98-3627ACFF7648}" type="slidenum">
              <a:rPr lang="en-US" smtClean="0"/>
              <a:t>‹#›</a:t>
            </a:fld>
            <a:endParaRPr lang="en-US"/>
          </a:p>
        </p:txBody>
      </p:sp>
    </p:spTree>
    <p:extLst>
      <p:ext uri="{BB962C8B-B14F-4D97-AF65-F5344CB8AC3E}">
        <p14:creationId xmlns:p14="http://schemas.microsoft.com/office/powerpoint/2010/main" val="3991805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97C9-674E-4741-81C8-BB9E82153EC6}"/>
              </a:ext>
            </a:extLst>
          </p:cNvPr>
          <p:cNvSpPr>
            <a:spLocks noGrp="1"/>
          </p:cNvSpPr>
          <p:nvPr>
            <p:ph type="ctrTitle"/>
          </p:nvPr>
        </p:nvSpPr>
        <p:spPr/>
        <p:txBody>
          <a:bodyPr/>
          <a:lstStyle/>
          <a:p>
            <a:r>
              <a:rPr lang="en-US" dirty="0"/>
              <a:t>The Internet</a:t>
            </a:r>
          </a:p>
        </p:txBody>
      </p:sp>
      <p:sp>
        <p:nvSpPr>
          <p:cNvPr id="3" name="Subtitle 2">
            <a:extLst>
              <a:ext uri="{FF2B5EF4-FFF2-40B4-BE49-F238E27FC236}">
                <a16:creationId xmlns:a16="http://schemas.microsoft.com/office/drawing/2014/main" id="{6F40D846-5788-7A4F-9C06-39C08E568D76}"/>
              </a:ext>
            </a:extLst>
          </p:cNvPr>
          <p:cNvSpPr>
            <a:spLocks noGrp="1"/>
          </p:cNvSpPr>
          <p:nvPr>
            <p:ph type="subTitle" idx="1"/>
          </p:nvPr>
        </p:nvSpPr>
        <p:spPr/>
        <p:txBody>
          <a:bodyPr/>
          <a:lstStyle/>
          <a:p>
            <a:r>
              <a:rPr lang="en-US" dirty="0"/>
              <a:t>was not invented by Al Gore…</a:t>
            </a:r>
          </a:p>
        </p:txBody>
      </p:sp>
    </p:spTree>
    <p:extLst>
      <p:ext uri="{BB962C8B-B14F-4D97-AF65-F5344CB8AC3E}">
        <p14:creationId xmlns:p14="http://schemas.microsoft.com/office/powerpoint/2010/main" val="422631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F52F-9723-1642-B229-A935E80D9E86}"/>
              </a:ext>
            </a:extLst>
          </p:cNvPr>
          <p:cNvSpPr>
            <a:spLocks noGrp="1"/>
          </p:cNvSpPr>
          <p:nvPr>
            <p:ph type="title"/>
          </p:nvPr>
        </p:nvSpPr>
        <p:spPr/>
        <p:txBody>
          <a:bodyPr/>
          <a:lstStyle/>
          <a:p>
            <a:r>
              <a:rPr lang="en-US" dirty="0"/>
              <a:t>DNS Providers are Prolific</a:t>
            </a:r>
          </a:p>
        </p:txBody>
      </p:sp>
      <p:sp>
        <p:nvSpPr>
          <p:cNvPr id="3" name="Content Placeholder 2">
            <a:extLst>
              <a:ext uri="{FF2B5EF4-FFF2-40B4-BE49-F238E27FC236}">
                <a16:creationId xmlns:a16="http://schemas.microsoft.com/office/drawing/2014/main" id="{4DDA6B1C-9FB9-DB4E-9B0A-62CC5974F650}"/>
              </a:ext>
            </a:extLst>
          </p:cNvPr>
          <p:cNvSpPr>
            <a:spLocks noGrp="1"/>
          </p:cNvSpPr>
          <p:nvPr>
            <p:ph idx="1"/>
          </p:nvPr>
        </p:nvSpPr>
        <p:spPr/>
        <p:txBody>
          <a:bodyPr>
            <a:normAutofit lnSpcReduction="10000"/>
          </a:bodyPr>
          <a:lstStyle/>
          <a:p>
            <a:r>
              <a:rPr lang="en-US" dirty="0"/>
              <a:t>You are not generally bound to use your ISPs DNS </a:t>
            </a:r>
          </a:p>
          <a:p>
            <a:r>
              <a:rPr lang="en-US" dirty="0"/>
              <a:t>There are a bunch of others</a:t>
            </a:r>
          </a:p>
          <a:p>
            <a:pPr lvl="1"/>
            <a:r>
              <a:rPr lang="en-US" dirty="0"/>
              <a:t>Google operates one</a:t>
            </a:r>
          </a:p>
          <a:p>
            <a:pPr lvl="1"/>
            <a:r>
              <a:rPr lang="en-US" dirty="0"/>
              <a:t>Cloudflare operates one</a:t>
            </a:r>
          </a:p>
          <a:p>
            <a:pPr lvl="1"/>
            <a:r>
              <a:rPr lang="en-US" dirty="0"/>
              <a:t>OpenDNS operates one</a:t>
            </a:r>
          </a:p>
          <a:p>
            <a:pPr lvl="1"/>
            <a:r>
              <a:rPr lang="en-US" dirty="0"/>
              <a:t>Among many others</a:t>
            </a:r>
          </a:p>
          <a:p>
            <a:r>
              <a:rPr lang="en-US" dirty="0"/>
              <a:t>DNS is also distributed like the internet and there exist peer communication agreements between DNS providers</a:t>
            </a:r>
          </a:p>
          <a:p>
            <a:pPr lvl="1"/>
            <a:r>
              <a:rPr lang="en-US" dirty="0"/>
              <a:t>Side Note: this is why it takes so long for DNS changes to propagate, they are literally having to be sent to hundreds of other DNS providers for them to apply</a:t>
            </a:r>
          </a:p>
        </p:txBody>
      </p:sp>
    </p:spTree>
    <p:extLst>
      <p:ext uri="{BB962C8B-B14F-4D97-AF65-F5344CB8AC3E}">
        <p14:creationId xmlns:p14="http://schemas.microsoft.com/office/powerpoint/2010/main" val="84244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92B3C6-4E43-044A-84BF-18AE897A4456}"/>
              </a:ext>
            </a:extLst>
          </p:cNvPr>
          <p:cNvSpPr>
            <a:spLocks noGrp="1"/>
          </p:cNvSpPr>
          <p:nvPr>
            <p:ph type="title"/>
          </p:nvPr>
        </p:nvSpPr>
        <p:spPr/>
        <p:txBody>
          <a:bodyPr/>
          <a:lstStyle/>
          <a:p>
            <a:r>
              <a:rPr lang="en-US" dirty="0"/>
              <a:t>DNS Can Be Attacked</a:t>
            </a:r>
          </a:p>
        </p:txBody>
      </p:sp>
      <p:sp>
        <p:nvSpPr>
          <p:cNvPr id="9" name="Content Placeholder 8">
            <a:extLst>
              <a:ext uri="{FF2B5EF4-FFF2-40B4-BE49-F238E27FC236}">
                <a16:creationId xmlns:a16="http://schemas.microsoft.com/office/drawing/2014/main" id="{2496F0DD-02DC-C040-8E84-0C14D37B328D}"/>
              </a:ext>
            </a:extLst>
          </p:cNvPr>
          <p:cNvSpPr>
            <a:spLocks noGrp="1"/>
          </p:cNvSpPr>
          <p:nvPr>
            <p:ph idx="1"/>
          </p:nvPr>
        </p:nvSpPr>
        <p:spPr/>
        <p:txBody>
          <a:bodyPr/>
          <a:lstStyle/>
          <a:p>
            <a:r>
              <a:rPr lang="en-US" dirty="0"/>
              <a:t>Spoofing is when the DNS provider you use is hacked and common websites start responding with the wrong address</a:t>
            </a:r>
          </a:p>
          <a:p>
            <a:r>
              <a:rPr lang="en-US" dirty="0"/>
              <a:t>DOS / DDOS (Denial of Service / Distributed Denial of Service) are attacks when either a website’s server or a DNS provider are sent so many requests that the servers cannot respond quickly enough causing them to crash</a:t>
            </a:r>
          </a:p>
        </p:txBody>
      </p:sp>
    </p:spTree>
    <p:extLst>
      <p:ext uri="{BB962C8B-B14F-4D97-AF65-F5344CB8AC3E}">
        <p14:creationId xmlns:p14="http://schemas.microsoft.com/office/powerpoint/2010/main" val="268752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B322-F020-1A4A-A275-173E7A71EBBC}"/>
              </a:ext>
            </a:extLst>
          </p:cNvPr>
          <p:cNvSpPr>
            <a:spLocks noGrp="1"/>
          </p:cNvSpPr>
          <p:nvPr>
            <p:ph type="title"/>
          </p:nvPr>
        </p:nvSpPr>
        <p:spPr/>
        <p:txBody>
          <a:bodyPr/>
          <a:lstStyle/>
          <a:p>
            <a:r>
              <a:rPr lang="en-US" dirty="0"/>
              <a:t>Sending Requests on the Internet</a:t>
            </a:r>
          </a:p>
        </p:txBody>
      </p:sp>
      <p:sp>
        <p:nvSpPr>
          <p:cNvPr id="3" name="Content Placeholder 2">
            <a:extLst>
              <a:ext uri="{FF2B5EF4-FFF2-40B4-BE49-F238E27FC236}">
                <a16:creationId xmlns:a16="http://schemas.microsoft.com/office/drawing/2014/main" id="{3519AE39-5D63-674F-BF98-E5AACAFCCFD6}"/>
              </a:ext>
            </a:extLst>
          </p:cNvPr>
          <p:cNvSpPr>
            <a:spLocks noGrp="1"/>
          </p:cNvSpPr>
          <p:nvPr>
            <p:ph idx="1"/>
          </p:nvPr>
        </p:nvSpPr>
        <p:spPr/>
        <p:txBody>
          <a:bodyPr/>
          <a:lstStyle/>
          <a:p>
            <a:r>
              <a:rPr lang="en-US" dirty="0"/>
              <a:t>Requests on the internet are broken up into small pieces known as packets</a:t>
            </a:r>
          </a:p>
          <a:p>
            <a:r>
              <a:rPr lang="en-US" dirty="0"/>
              <a:t>Because the internet is distributed (no central provider), each packet could take a different path to the destination server and they may not arrive in the right order</a:t>
            </a:r>
          </a:p>
          <a:p>
            <a:r>
              <a:rPr lang="en-US" dirty="0"/>
              <a:t>The destination server has to receive all the packets and rearrange them into the order they were sent</a:t>
            </a:r>
          </a:p>
          <a:p>
            <a:r>
              <a:rPr lang="en-US" dirty="0"/>
              <a:t>The path a particular packet follows is determined by a router (not the kind in your house)</a:t>
            </a:r>
          </a:p>
        </p:txBody>
      </p:sp>
    </p:spTree>
    <p:extLst>
      <p:ext uri="{BB962C8B-B14F-4D97-AF65-F5344CB8AC3E}">
        <p14:creationId xmlns:p14="http://schemas.microsoft.com/office/powerpoint/2010/main" val="121867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C9DF-C2E8-9041-AB0A-DBBBB5CA5A4F}"/>
              </a:ext>
            </a:extLst>
          </p:cNvPr>
          <p:cNvSpPr>
            <a:spLocks noGrp="1"/>
          </p:cNvSpPr>
          <p:nvPr>
            <p:ph type="title"/>
          </p:nvPr>
        </p:nvSpPr>
        <p:spPr/>
        <p:txBody>
          <a:bodyPr/>
          <a:lstStyle/>
          <a:p>
            <a:r>
              <a:rPr lang="en-US" dirty="0"/>
              <a:t>Routers</a:t>
            </a:r>
          </a:p>
        </p:txBody>
      </p:sp>
      <p:sp>
        <p:nvSpPr>
          <p:cNvPr id="3" name="Content Placeholder 2">
            <a:extLst>
              <a:ext uri="{FF2B5EF4-FFF2-40B4-BE49-F238E27FC236}">
                <a16:creationId xmlns:a16="http://schemas.microsoft.com/office/drawing/2014/main" id="{E2DC1CFE-84A9-E54F-92E3-3D6A1211C200}"/>
              </a:ext>
            </a:extLst>
          </p:cNvPr>
          <p:cNvSpPr>
            <a:spLocks noGrp="1"/>
          </p:cNvSpPr>
          <p:nvPr>
            <p:ph idx="1"/>
          </p:nvPr>
        </p:nvSpPr>
        <p:spPr/>
        <p:txBody>
          <a:bodyPr/>
          <a:lstStyle/>
          <a:p>
            <a:r>
              <a:rPr lang="en-US" dirty="0"/>
              <a:t>Routers are computers that facilitate communication between other computers on the internet</a:t>
            </a:r>
          </a:p>
          <a:p>
            <a:r>
              <a:rPr lang="en-US" dirty="0"/>
              <a:t>When they receive a packet they look at the destination and determine the best path (based on time, congestion, and politics) for that packet to follow</a:t>
            </a:r>
          </a:p>
          <a:p>
            <a:r>
              <a:rPr lang="en-US" dirty="0"/>
              <a:t>Each and every router is configured and operated differently which makes the internet more fault tolerant and open</a:t>
            </a:r>
          </a:p>
        </p:txBody>
      </p:sp>
    </p:spTree>
    <p:extLst>
      <p:ext uri="{BB962C8B-B14F-4D97-AF65-F5344CB8AC3E}">
        <p14:creationId xmlns:p14="http://schemas.microsoft.com/office/powerpoint/2010/main" val="134568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5F98-2241-3947-A862-06EAD15728FC}"/>
              </a:ext>
            </a:extLst>
          </p:cNvPr>
          <p:cNvSpPr>
            <a:spLocks noGrp="1"/>
          </p:cNvSpPr>
          <p:nvPr>
            <p:ph type="title"/>
          </p:nvPr>
        </p:nvSpPr>
        <p:spPr/>
        <p:txBody>
          <a:bodyPr/>
          <a:lstStyle/>
          <a:p>
            <a:r>
              <a:rPr lang="en-US" dirty="0"/>
              <a:t>Routers Gets Lots of Packets</a:t>
            </a:r>
          </a:p>
        </p:txBody>
      </p:sp>
      <p:sp>
        <p:nvSpPr>
          <p:cNvPr id="3" name="Content Placeholder 2">
            <a:extLst>
              <a:ext uri="{FF2B5EF4-FFF2-40B4-BE49-F238E27FC236}">
                <a16:creationId xmlns:a16="http://schemas.microsoft.com/office/drawing/2014/main" id="{A406C192-7CFF-8742-B1C0-90D5121D47AF}"/>
              </a:ext>
            </a:extLst>
          </p:cNvPr>
          <p:cNvSpPr>
            <a:spLocks noGrp="1"/>
          </p:cNvSpPr>
          <p:nvPr>
            <p:ph idx="1"/>
          </p:nvPr>
        </p:nvSpPr>
        <p:spPr/>
        <p:txBody>
          <a:bodyPr/>
          <a:lstStyle/>
          <a:p>
            <a:r>
              <a:rPr lang="en-US" dirty="0"/>
              <a:t>Each router has a buffer (or an incoming queue) where all new packets line up to be processed and sent on</a:t>
            </a:r>
          </a:p>
          <a:p>
            <a:r>
              <a:rPr lang="en-US" dirty="0"/>
              <a:t>If the line fills up due to too many packets, the router kills kills any new packets that arrive until some space in the line has been made (extreme checkout lines at Walmart)</a:t>
            </a:r>
          </a:p>
          <a:p>
            <a:pPr lvl="1"/>
            <a:r>
              <a:rPr lang="en-US" dirty="0"/>
              <a:t>This killing process is formally known as dropping a packet</a:t>
            </a:r>
          </a:p>
          <a:p>
            <a:r>
              <a:rPr lang="en-US" dirty="0"/>
              <a:t>The IP protocol just sends packets and hopes for the best</a:t>
            </a:r>
          </a:p>
          <a:p>
            <a:r>
              <a:rPr lang="en-US" dirty="0"/>
              <a:t>The follow-up, TCP, acknowledges when a packet is received and if some packets are missing, it will re-request them</a:t>
            </a:r>
          </a:p>
          <a:p>
            <a:endParaRPr lang="en-US" dirty="0"/>
          </a:p>
        </p:txBody>
      </p:sp>
    </p:spTree>
    <p:extLst>
      <p:ext uri="{BB962C8B-B14F-4D97-AF65-F5344CB8AC3E}">
        <p14:creationId xmlns:p14="http://schemas.microsoft.com/office/powerpoint/2010/main" val="2696506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A3CA-EE29-4947-B3B7-E3D48A90D89C}"/>
              </a:ext>
            </a:extLst>
          </p:cNvPr>
          <p:cNvSpPr>
            <a:spLocks noGrp="1"/>
          </p:cNvSpPr>
          <p:nvPr>
            <p:ph type="title"/>
          </p:nvPr>
        </p:nvSpPr>
        <p:spPr/>
        <p:txBody>
          <a:bodyPr/>
          <a:lstStyle/>
          <a:p>
            <a:r>
              <a:rPr lang="en-US" dirty="0"/>
              <a:t>Lots of Protocols Build on TCP</a:t>
            </a:r>
          </a:p>
        </p:txBody>
      </p:sp>
      <p:sp>
        <p:nvSpPr>
          <p:cNvPr id="3" name="Content Placeholder 2">
            <a:extLst>
              <a:ext uri="{FF2B5EF4-FFF2-40B4-BE49-F238E27FC236}">
                <a16:creationId xmlns:a16="http://schemas.microsoft.com/office/drawing/2014/main" id="{833B90CF-4D51-0A4C-A7AB-1494A5AEC9ED}"/>
              </a:ext>
            </a:extLst>
          </p:cNvPr>
          <p:cNvSpPr>
            <a:spLocks noGrp="1"/>
          </p:cNvSpPr>
          <p:nvPr>
            <p:ph idx="1"/>
          </p:nvPr>
        </p:nvSpPr>
        <p:spPr/>
        <p:txBody>
          <a:bodyPr>
            <a:normAutofit lnSpcReduction="10000"/>
          </a:bodyPr>
          <a:lstStyle/>
          <a:p>
            <a:r>
              <a:rPr lang="en-US" dirty="0"/>
              <a:t>HTTP (</a:t>
            </a:r>
            <a:r>
              <a:rPr lang="en-US" dirty="0" err="1"/>
              <a:t>HyperText</a:t>
            </a:r>
            <a:r>
              <a:rPr lang="en-US" dirty="0"/>
              <a:t> Transfer Protocol) which transfers HTML (</a:t>
            </a:r>
            <a:r>
              <a:rPr lang="en-US" dirty="0" err="1"/>
              <a:t>HyperText</a:t>
            </a:r>
            <a:r>
              <a:rPr lang="en-US" dirty="0"/>
              <a:t> Markup Language) between servers is one such protocol</a:t>
            </a:r>
          </a:p>
          <a:p>
            <a:r>
              <a:rPr lang="en-US" dirty="0"/>
              <a:t>TCP does not know about security so there exist ways of securing HTTP from prying eyes</a:t>
            </a:r>
          </a:p>
          <a:p>
            <a:r>
              <a:rPr lang="en-US" dirty="0"/>
              <a:t>SSL (Secure Sockets Layer) and TLS (Transport Layer Security) form the backbone of HTTPS</a:t>
            </a:r>
          </a:p>
          <a:p>
            <a:pPr lvl="1"/>
            <a:r>
              <a:rPr lang="en-US" dirty="0"/>
              <a:t>These allow packets to be encrypted (not readable without a code which only your computer has) before they are sent to your computer</a:t>
            </a:r>
          </a:p>
          <a:p>
            <a:pPr lvl="1"/>
            <a:r>
              <a:rPr lang="en-US" dirty="0"/>
              <a:t>Secure websites are required to be certified by a certificate authority before they can send secure information, in reality this just requires you pay a bit of money </a:t>
            </a:r>
            <a:r>
              <a:rPr lang="en-US"/>
              <a:t>every couple of years</a:t>
            </a:r>
            <a:endParaRPr lang="en-US" dirty="0"/>
          </a:p>
        </p:txBody>
      </p:sp>
    </p:spTree>
    <p:extLst>
      <p:ext uri="{BB962C8B-B14F-4D97-AF65-F5344CB8AC3E}">
        <p14:creationId xmlns:p14="http://schemas.microsoft.com/office/powerpoint/2010/main" val="101667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585B-133B-5E49-B02F-35F7E06D90E2}"/>
              </a:ext>
            </a:extLst>
          </p:cNvPr>
          <p:cNvSpPr>
            <a:spLocks noGrp="1"/>
          </p:cNvSpPr>
          <p:nvPr>
            <p:ph type="title"/>
          </p:nvPr>
        </p:nvSpPr>
        <p:spPr/>
        <p:txBody>
          <a:bodyPr/>
          <a:lstStyle/>
          <a:p>
            <a:r>
              <a:rPr lang="en-US" dirty="0"/>
              <a:t>Who?</a:t>
            </a:r>
          </a:p>
        </p:txBody>
      </p:sp>
      <p:pic>
        <p:nvPicPr>
          <p:cNvPr id="10" name="Content Placeholder 9">
            <a:extLst>
              <a:ext uri="{FF2B5EF4-FFF2-40B4-BE49-F238E27FC236}">
                <a16:creationId xmlns:a16="http://schemas.microsoft.com/office/drawing/2014/main" id="{F87A8A51-5EC6-6E43-AC0C-80025206CB85}"/>
              </a:ext>
            </a:extLst>
          </p:cNvPr>
          <p:cNvPicPr>
            <a:picLocks noGrp="1" noChangeAspect="1"/>
          </p:cNvPicPr>
          <p:nvPr>
            <p:ph idx="1"/>
          </p:nvPr>
        </p:nvPicPr>
        <p:blipFill>
          <a:blip r:embed="rId2"/>
          <a:stretch>
            <a:fillRect/>
          </a:stretch>
        </p:blipFill>
        <p:spPr>
          <a:xfrm>
            <a:off x="3079750" y="2318544"/>
            <a:ext cx="6032500" cy="3365500"/>
          </a:xfrm>
          <a:prstGeom prst="rect">
            <a:avLst/>
          </a:prstGeom>
        </p:spPr>
      </p:pic>
      <p:sp>
        <p:nvSpPr>
          <p:cNvPr id="11" name="TextBox 10">
            <a:extLst>
              <a:ext uri="{FF2B5EF4-FFF2-40B4-BE49-F238E27FC236}">
                <a16:creationId xmlns:a16="http://schemas.microsoft.com/office/drawing/2014/main" id="{36660DF8-8114-BB45-836E-0387AB72ECAB}"/>
              </a:ext>
            </a:extLst>
          </p:cNvPr>
          <p:cNvSpPr txBox="1"/>
          <p:nvPr/>
        </p:nvSpPr>
        <p:spPr>
          <a:xfrm>
            <a:off x="4273001" y="1949212"/>
            <a:ext cx="3645998" cy="369332"/>
          </a:xfrm>
          <a:prstGeom prst="rect">
            <a:avLst/>
          </a:prstGeom>
          <a:noFill/>
        </p:spPr>
        <p:txBody>
          <a:bodyPr wrap="none" rtlCol="0">
            <a:spAutoFit/>
          </a:bodyPr>
          <a:lstStyle/>
          <a:p>
            <a:r>
              <a:rPr lang="en-US" dirty="0" err="1"/>
              <a:t>Vint</a:t>
            </a:r>
            <a:r>
              <a:rPr lang="en-US" dirty="0"/>
              <a:t> Cerf                                 Bob Kahn</a:t>
            </a:r>
          </a:p>
        </p:txBody>
      </p:sp>
    </p:spTree>
    <p:extLst>
      <p:ext uri="{BB962C8B-B14F-4D97-AF65-F5344CB8AC3E}">
        <p14:creationId xmlns:p14="http://schemas.microsoft.com/office/powerpoint/2010/main" val="363736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688C-85E4-6C4F-9096-D12505449028}"/>
              </a:ext>
            </a:extLst>
          </p:cNvPr>
          <p:cNvSpPr>
            <a:spLocks noGrp="1"/>
          </p:cNvSpPr>
          <p:nvPr>
            <p:ph type="title"/>
          </p:nvPr>
        </p:nvSpPr>
        <p:spPr/>
        <p:txBody>
          <a:bodyPr/>
          <a:lstStyle/>
          <a:p>
            <a:r>
              <a:rPr lang="en-US" dirty="0"/>
              <a:t>What / When?</a:t>
            </a:r>
          </a:p>
        </p:txBody>
      </p:sp>
      <p:sp>
        <p:nvSpPr>
          <p:cNvPr id="3" name="Content Placeholder 2">
            <a:extLst>
              <a:ext uri="{FF2B5EF4-FFF2-40B4-BE49-F238E27FC236}">
                <a16:creationId xmlns:a16="http://schemas.microsoft.com/office/drawing/2014/main" id="{9F97EC15-5959-FF4B-85CE-3A8FBE56B3E3}"/>
              </a:ext>
            </a:extLst>
          </p:cNvPr>
          <p:cNvSpPr>
            <a:spLocks noGrp="1"/>
          </p:cNvSpPr>
          <p:nvPr>
            <p:ph idx="1"/>
          </p:nvPr>
        </p:nvSpPr>
        <p:spPr/>
        <p:txBody>
          <a:bodyPr/>
          <a:lstStyle/>
          <a:p>
            <a:r>
              <a:rPr lang="en-US" dirty="0"/>
              <a:t>Developed the underlying protocol (known as TCP / IP) for the Internet as we know it today in the 1970s</a:t>
            </a:r>
          </a:p>
          <a:p>
            <a:r>
              <a:rPr lang="en-US" dirty="0"/>
              <a:t>The internet was created as part of ARPANET (Advanced Research Projects Agency </a:t>
            </a:r>
            <a:r>
              <a:rPr lang="en-US" dirty="0" err="1"/>
              <a:t>NETwork</a:t>
            </a:r>
            <a:r>
              <a:rPr lang="en-US" dirty="0"/>
              <a:t>)</a:t>
            </a:r>
          </a:p>
          <a:p>
            <a:r>
              <a:rPr lang="en-US" dirty="0"/>
              <a:t>Was created to be a distributed sharing platform for Department of Defense projects that could survive a nuclear attack</a:t>
            </a:r>
          </a:p>
        </p:txBody>
      </p:sp>
    </p:spTree>
    <p:extLst>
      <p:ext uri="{BB962C8B-B14F-4D97-AF65-F5344CB8AC3E}">
        <p14:creationId xmlns:p14="http://schemas.microsoft.com/office/powerpoint/2010/main" val="25678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F0D7-7EFC-A549-9FA5-422B35490A38}"/>
              </a:ext>
            </a:extLst>
          </p:cNvPr>
          <p:cNvSpPr>
            <a:spLocks noGrp="1"/>
          </p:cNvSpPr>
          <p:nvPr>
            <p:ph type="title"/>
          </p:nvPr>
        </p:nvSpPr>
        <p:spPr/>
        <p:txBody>
          <a:bodyPr/>
          <a:lstStyle/>
          <a:p>
            <a:r>
              <a:rPr lang="en-US" dirty="0"/>
              <a:t>Centralized vs Decentralized</a:t>
            </a:r>
          </a:p>
        </p:txBody>
      </p:sp>
      <p:pic>
        <p:nvPicPr>
          <p:cNvPr id="4" name="Picture 3">
            <a:extLst>
              <a:ext uri="{FF2B5EF4-FFF2-40B4-BE49-F238E27FC236}">
                <a16:creationId xmlns:a16="http://schemas.microsoft.com/office/drawing/2014/main" id="{0547E0EB-D97E-3C46-8ED2-AAF21AF5C24F}"/>
              </a:ext>
            </a:extLst>
          </p:cNvPr>
          <p:cNvPicPr>
            <a:picLocks noChangeAspect="1"/>
          </p:cNvPicPr>
          <p:nvPr/>
        </p:nvPicPr>
        <p:blipFill>
          <a:blip r:embed="rId2"/>
          <a:stretch>
            <a:fillRect/>
          </a:stretch>
        </p:blipFill>
        <p:spPr>
          <a:xfrm>
            <a:off x="4184650" y="1644650"/>
            <a:ext cx="3822700" cy="3568700"/>
          </a:xfrm>
          <a:prstGeom prst="rect">
            <a:avLst/>
          </a:prstGeom>
        </p:spPr>
      </p:pic>
    </p:spTree>
    <p:extLst>
      <p:ext uri="{BB962C8B-B14F-4D97-AF65-F5344CB8AC3E}">
        <p14:creationId xmlns:p14="http://schemas.microsoft.com/office/powerpoint/2010/main" val="221623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8DB7-EA00-C042-A7EE-16FEE423FC26}"/>
              </a:ext>
            </a:extLst>
          </p:cNvPr>
          <p:cNvSpPr>
            <a:spLocks noGrp="1"/>
          </p:cNvSpPr>
          <p:nvPr>
            <p:ph type="title"/>
          </p:nvPr>
        </p:nvSpPr>
        <p:spPr/>
        <p:txBody>
          <a:bodyPr/>
          <a:lstStyle/>
          <a:p>
            <a:r>
              <a:rPr lang="en-US" dirty="0"/>
              <a:t>Important!</a:t>
            </a:r>
          </a:p>
        </p:txBody>
      </p:sp>
      <p:sp>
        <p:nvSpPr>
          <p:cNvPr id="3" name="Content Placeholder 2">
            <a:extLst>
              <a:ext uri="{FF2B5EF4-FFF2-40B4-BE49-F238E27FC236}">
                <a16:creationId xmlns:a16="http://schemas.microsoft.com/office/drawing/2014/main" id="{AD768E7D-75AA-0C49-B8DD-968ECB4765FB}"/>
              </a:ext>
            </a:extLst>
          </p:cNvPr>
          <p:cNvSpPr>
            <a:spLocks noGrp="1"/>
          </p:cNvSpPr>
          <p:nvPr>
            <p:ph idx="1"/>
          </p:nvPr>
        </p:nvSpPr>
        <p:spPr/>
        <p:txBody>
          <a:bodyPr/>
          <a:lstStyle/>
          <a:p>
            <a:r>
              <a:rPr lang="en-US" dirty="0"/>
              <a:t>The internet is not a network, it is a network of networks interlinked together</a:t>
            </a:r>
          </a:p>
          <a:p>
            <a:r>
              <a:rPr lang="en-US" dirty="0"/>
              <a:t>No one group controls the internet, there are hundreds of ISP (Internet Service Providers) that provide access and help manage the infrastructure that connects </a:t>
            </a:r>
          </a:p>
        </p:txBody>
      </p:sp>
    </p:spTree>
    <p:extLst>
      <p:ext uri="{BB962C8B-B14F-4D97-AF65-F5344CB8AC3E}">
        <p14:creationId xmlns:p14="http://schemas.microsoft.com/office/powerpoint/2010/main" val="236469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6B06-5708-1A4B-BE1D-EBEA143EEF31}"/>
              </a:ext>
            </a:extLst>
          </p:cNvPr>
          <p:cNvSpPr>
            <a:spLocks noGrp="1"/>
          </p:cNvSpPr>
          <p:nvPr>
            <p:ph type="title"/>
          </p:nvPr>
        </p:nvSpPr>
        <p:spPr/>
        <p:txBody>
          <a:bodyPr/>
          <a:lstStyle/>
          <a:p>
            <a:r>
              <a:rPr lang="en-US" dirty="0"/>
              <a:t>Hot Topics</a:t>
            </a:r>
          </a:p>
        </p:txBody>
      </p:sp>
      <p:sp>
        <p:nvSpPr>
          <p:cNvPr id="3" name="Content Placeholder 2">
            <a:extLst>
              <a:ext uri="{FF2B5EF4-FFF2-40B4-BE49-F238E27FC236}">
                <a16:creationId xmlns:a16="http://schemas.microsoft.com/office/drawing/2014/main" id="{2DEF3318-7486-5E4E-A78A-808B1F72C8DE}"/>
              </a:ext>
            </a:extLst>
          </p:cNvPr>
          <p:cNvSpPr>
            <a:spLocks noGrp="1"/>
          </p:cNvSpPr>
          <p:nvPr>
            <p:ph idx="1"/>
          </p:nvPr>
        </p:nvSpPr>
        <p:spPr/>
        <p:txBody>
          <a:bodyPr>
            <a:normAutofit lnSpcReduction="10000"/>
          </a:bodyPr>
          <a:lstStyle/>
          <a:p>
            <a:r>
              <a:rPr lang="en-US" dirty="0"/>
              <a:t>Net Neutrality – ISPs should not be allowed to favor (allow faster access) certain sites (the ones that pay them money) over others; also prevents ISPs from blocking certain sites</a:t>
            </a:r>
          </a:p>
          <a:p>
            <a:pPr lvl="1"/>
            <a:r>
              <a:rPr lang="en-US" dirty="0"/>
              <a:t>Removal would allow ISPs to charge users to access certain sites at higher speeds in order to help increase the ISPs </a:t>
            </a:r>
            <a:r>
              <a:rPr lang="en-US" dirty="0" err="1"/>
              <a:t>bandwith</a:t>
            </a:r>
            <a:endParaRPr lang="en-US" dirty="0"/>
          </a:p>
          <a:p>
            <a:pPr lvl="1"/>
            <a:r>
              <a:rPr lang="en-US" dirty="0"/>
              <a:t>Removal would also allow ISPs to somewhat control what sites a user could visit (like how cable companies have channel packages)</a:t>
            </a:r>
          </a:p>
          <a:p>
            <a:r>
              <a:rPr lang="en-US" dirty="0"/>
              <a:t>Internet Censorship – allows countries / groups to control what is published online as well as what can be viewed</a:t>
            </a:r>
          </a:p>
          <a:p>
            <a:pPr lvl="1"/>
            <a:r>
              <a:rPr lang="en-US" dirty="0"/>
              <a:t>Can be used to protect users from child pornography</a:t>
            </a:r>
          </a:p>
          <a:p>
            <a:pPr lvl="1"/>
            <a:r>
              <a:rPr lang="en-US" dirty="0"/>
              <a:t>Can also be used to find people that disagree with </a:t>
            </a:r>
            <a:r>
              <a:rPr lang="en-US"/>
              <a:t>the government </a:t>
            </a:r>
            <a:endParaRPr lang="en-US" dirty="0"/>
          </a:p>
        </p:txBody>
      </p:sp>
    </p:spTree>
    <p:extLst>
      <p:ext uri="{BB962C8B-B14F-4D97-AF65-F5344CB8AC3E}">
        <p14:creationId xmlns:p14="http://schemas.microsoft.com/office/powerpoint/2010/main" val="421114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B794-42C6-7840-AD1A-4E76891C4E38}"/>
              </a:ext>
            </a:extLst>
          </p:cNvPr>
          <p:cNvSpPr>
            <a:spLocks noGrp="1"/>
          </p:cNvSpPr>
          <p:nvPr>
            <p:ph type="title"/>
          </p:nvPr>
        </p:nvSpPr>
        <p:spPr/>
        <p:txBody>
          <a:bodyPr/>
          <a:lstStyle/>
          <a:p>
            <a:r>
              <a:rPr lang="en-US" dirty="0"/>
              <a:t>Addresses on the Internet</a:t>
            </a:r>
          </a:p>
        </p:txBody>
      </p:sp>
      <p:sp>
        <p:nvSpPr>
          <p:cNvPr id="3" name="Content Placeholder 2">
            <a:extLst>
              <a:ext uri="{FF2B5EF4-FFF2-40B4-BE49-F238E27FC236}">
                <a16:creationId xmlns:a16="http://schemas.microsoft.com/office/drawing/2014/main" id="{C29A3F4C-AA0B-7B4C-A92C-747FCEA8D9C2}"/>
              </a:ext>
            </a:extLst>
          </p:cNvPr>
          <p:cNvSpPr>
            <a:spLocks noGrp="1"/>
          </p:cNvSpPr>
          <p:nvPr>
            <p:ph idx="1"/>
          </p:nvPr>
        </p:nvSpPr>
        <p:spPr/>
        <p:txBody>
          <a:bodyPr/>
          <a:lstStyle/>
          <a:p>
            <a:r>
              <a:rPr lang="en-US" dirty="0"/>
              <a:t>The internet is really just a bunch of computers all linked together through ISPs (some larger companies are their own ISP)</a:t>
            </a:r>
          </a:p>
          <a:p>
            <a:r>
              <a:rPr lang="en-US" dirty="0"/>
              <a:t>Each computer connected to the Internet has an address (or really multiple addresses)</a:t>
            </a:r>
          </a:p>
          <a:p>
            <a:pPr lvl="1"/>
            <a:r>
              <a:rPr lang="en-US" dirty="0"/>
              <a:t>Your router provides you an address</a:t>
            </a:r>
          </a:p>
          <a:p>
            <a:pPr lvl="1"/>
            <a:r>
              <a:rPr lang="en-US" dirty="0"/>
              <a:t>Your router is provided an address by the ISP</a:t>
            </a:r>
          </a:p>
          <a:p>
            <a:pPr lvl="1"/>
            <a:r>
              <a:rPr lang="en-US" dirty="0"/>
              <a:t>The ISP has an address assigned to them by the Tier 1/2 ISPs</a:t>
            </a:r>
          </a:p>
          <a:p>
            <a:pPr lvl="1"/>
            <a:r>
              <a:rPr lang="en-US" dirty="0"/>
              <a:t>Tier 1/2 groups decide their address through peer agreements to allow the exchange of information</a:t>
            </a:r>
          </a:p>
        </p:txBody>
      </p:sp>
    </p:spTree>
    <p:extLst>
      <p:ext uri="{BB962C8B-B14F-4D97-AF65-F5344CB8AC3E}">
        <p14:creationId xmlns:p14="http://schemas.microsoft.com/office/powerpoint/2010/main" val="376394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A928-EE85-FE48-820D-D8961470B6ED}"/>
              </a:ext>
            </a:extLst>
          </p:cNvPr>
          <p:cNvSpPr>
            <a:spLocks noGrp="1"/>
          </p:cNvSpPr>
          <p:nvPr>
            <p:ph type="title"/>
          </p:nvPr>
        </p:nvSpPr>
        <p:spPr/>
        <p:txBody>
          <a:bodyPr/>
          <a:lstStyle/>
          <a:p>
            <a:r>
              <a:rPr lang="en-US" dirty="0"/>
              <a:t>IP</a:t>
            </a:r>
          </a:p>
        </p:txBody>
      </p:sp>
      <p:sp>
        <p:nvSpPr>
          <p:cNvPr id="3" name="Content Placeholder 2">
            <a:extLst>
              <a:ext uri="{FF2B5EF4-FFF2-40B4-BE49-F238E27FC236}">
                <a16:creationId xmlns:a16="http://schemas.microsoft.com/office/drawing/2014/main" id="{EE5FA2A0-0DFE-BB40-8FFA-1888F301C77F}"/>
              </a:ext>
            </a:extLst>
          </p:cNvPr>
          <p:cNvSpPr>
            <a:spLocks noGrp="1"/>
          </p:cNvSpPr>
          <p:nvPr>
            <p:ph idx="1"/>
          </p:nvPr>
        </p:nvSpPr>
        <p:spPr/>
        <p:txBody>
          <a:bodyPr/>
          <a:lstStyle/>
          <a:p>
            <a:r>
              <a:rPr lang="en-US" dirty="0"/>
              <a:t>The Internet Protocol (IP) defines the structure of an internet address or IP address</a:t>
            </a:r>
          </a:p>
          <a:p>
            <a:pPr lvl="1"/>
            <a:r>
              <a:rPr lang="en-US" dirty="0"/>
              <a:t>In the old days, v4, and IP address was 4 numbers (each between 0 and 255) separated by periods.</a:t>
            </a:r>
          </a:p>
          <a:p>
            <a:pPr lvl="1"/>
            <a:r>
              <a:rPr lang="en-US" dirty="0"/>
              <a:t>The new addresses, v6, are 8 numbers (each between 0 65535 and written in base 16) separated by colons</a:t>
            </a:r>
          </a:p>
          <a:p>
            <a:r>
              <a:rPr lang="en-US" dirty="0"/>
              <a:t>Why switch versions?</a:t>
            </a:r>
          </a:p>
          <a:p>
            <a:pPr lvl="1"/>
            <a:r>
              <a:rPr lang="en-US" dirty="0"/>
              <a:t>Due to the number of devices connecting the internet, ISPs are starting to run out of addresses as are Tier 1/2 providers because they have so many connections to other Tier 1/2 providers</a:t>
            </a:r>
          </a:p>
          <a:p>
            <a:pPr lvl="1"/>
            <a:r>
              <a:rPr lang="en-US" dirty="0"/>
              <a:t>v6 allows for substantially more addresses than v4</a:t>
            </a:r>
          </a:p>
        </p:txBody>
      </p:sp>
    </p:spTree>
    <p:extLst>
      <p:ext uri="{BB962C8B-B14F-4D97-AF65-F5344CB8AC3E}">
        <p14:creationId xmlns:p14="http://schemas.microsoft.com/office/powerpoint/2010/main" val="41662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82F5-24CB-3D45-8234-13116F1E9E39}"/>
              </a:ext>
            </a:extLst>
          </p:cNvPr>
          <p:cNvSpPr>
            <a:spLocks noGrp="1"/>
          </p:cNvSpPr>
          <p:nvPr>
            <p:ph type="title"/>
          </p:nvPr>
        </p:nvSpPr>
        <p:spPr/>
        <p:txBody>
          <a:bodyPr/>
          <a:lstStyle/>
          <a:p>
            <a:r>
              <a:rPr lang="en-US" dirty="0"/>
              <a:t>Finding an Address</a:t>
            </a:r>
          </a:p>
        </p:txBody>
      </p:sp>
      <p:sp>
        <p:nvSpPr>
          <p:cNvPr id="3" name="Content Placeholder 2">
            <a:extLst>
              <a:ext uri="{FF2B5EF4-FFF2-40B4-BE49-F238E27FC236}">
                <a16:creationId xmlns:a16="http://schemas.microsoft.com/office/drawing/2014/main" id="{765BEE99-F45A-DE42-87CB-FFFE475FC847}"/>
              </a:ext>
            </a:extLst>
          </p:cNvPr>
          <p:cNvSpPr>
            <a:spLocks noGrp="1"/>
          </p:cNvSpPr>
          <p:nvPr>
            <p:ph idx="1"/>
          </p:nvPr>
        </p:nvSpPr>
        <p:spPr/>
        <p:txBody>
          <a:bodyPr/>
          <a:lstStyle/>
          <a:p>
            <a:r>
              <a:rPr lang="en-US" dirty="0"/>
              <a:t>In addition to providing you an address, your ISP also providers you with a Domain Name Service (DNS) that allows you to look up addresses using their nice name (or domain name) like </a:t>
            </a:r>
            <a:r>
              <a:rPr lang="en-US" dirty="0">
                <a:hlinkClick r:id="rId2"/>
              </a:rPr>
              <a:t>www.google.com</a:t>
            </a:r>
            <a:endParaRPr lang="en-US" dirty="0"/>
          </a:p>
          <a:p>
            <a:r>
              <a:rPr lang="en-US" dirty="0"/>
              <a:t>Your computer requests the IP address from the DNS and the DNS responds back with the IP address (in the format you requested it)</a:t>
            </a:r>
          </a:p>
        </p:txBody>
      </p:sp>
    </p:spTree>
    <p:extLst>
      <p:ext uri="{BB962C8B-B14F-4D97-AF65-F5344CB8AC3E}">
        <p14:creationId xmlns:p14="http://schemas.microsoft.com/office/powerpoint/2010/main" val="107560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1027</Words>
  <Application>Microsoft Macintosh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The Internet</vt:lpstr>
      <vt:lpstr>Who?</vt:lpstr>
      <vt:lpstr>What / When?</vt:lpstr>
      <vt:lpstr>Centralized vs Decentralized</vt:lpstr>
      <vt:lpstr>Important!</vt:lpstr>
      <vt:lpstr>Hot Topics</vt:lpstr>
      <vt:lpstr>Addresses on the Internet</vt:lpstr>
      <vt:lpstr>IP</vt:lpstr>
      <vt:lpstr>Finding an Address</vt:lpstr>
      <vt:lpstr>DNS Providers are Prolific</vt:lpstr>
      <vt:lpstr>DNS Can Be Attacked</vt:lpstr>
      <vt:lpstr>Sending Requests on the Internet</vt:lpstr>
      <vt:lpstr>Routers</vt:lpstr>
      <vt:lpstr>Routers Gets Lots of Packets</vt:lpstr>
      <vt:lpstr>Lots of Protocols Build on TCP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dc:title>
  <dc:creator>Ethan McGee</dc:creator>
  <cp:lastModifiedBy>Ethan McGee</cp:lastModifiedBy>
  <cp:revision>1</cp:revision>
  <dcterms:created xsi:type="dcterms:W3CDTF">2018-09-17T03:44:26Z</dcterms:created>
  <dcterms:modified xsi:type="dcterms:W3CDTF">2018-09-17T04:28:27Z</dcterms:modified>
</cp:coreProperties>
</file>