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/>
    <p:restoredTop sz="94671"/>
  </p:normalViewPr>
  <p:slideViewPr>
    <p:cSldViewPr snapToGrid="0" snapToObjects="1" showGuides="1">
      <p:cViewPr varScale="1">
        <p:scale>
          <a:sx n="79" d="100"/>
          <a:sy n="79" d="100"/>
        </p:scale>
        <p:origin x="240" y="20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7FC5-4D37-954D-BA64-E6C9E418CE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74DABC-B25C-784D-84AD-84917F63DA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8FFC0-8282-7444-A0C9-FC7F5F8D0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EBC04-68A5-BA44-BAD2-5A716E2BEEAD}" type="datetimeFigureOut">
              <a:rPr lang="en-US" smtClean="0"/>
              <a:t>9/28/18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6CE13-F5D3-1B4E-B51D-8B11ABA38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E8253-F4BC-A84F-9606-AFB7541CD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B7325-A0DF-1548-B078-3E4D01BB4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924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961B5-FB7B-F44E-A126-84A4679B9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3BA5C5-DE01-6843-A785-B58E47B1FA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F7DC8-10A3-804E-BBE6-263BAF639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EBC04-68A5-BA44-BAD2-5A716E2BEEAD}" type="datetimeFigureOut">
              <a:rPr lang="en-US" smtClean="0"/>
              <a:t>9/28/18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9D94B-35E6-0141-A3BD-3A00F8432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30CB2-98C4-3948-A18F-C7827036A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B7325-A0DF-1548-B078-3E4D01BB4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585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5D0403-7510-2543-9DC2-40DCF3F0ED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5231-E8E8-4345-B891-F686AD647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941BB-AD72-1B4C-9169-066E8E3B1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EBC04-68A5-BA44-BAD2-5A716E2BEEAD}" type="datetimeFigureOut">
              <a:rPr lang="en-US" smtClean="0"/>
              <a:t>9/28/18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D06FA-4346-BD42-965F-A3741E118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3E62D-52E0-CF4E-9D6A-8C24C7C39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B7325-A0DF-1548-B078-3E4D01BB4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83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824A8-D833-AF43-85AC-7549FEFF4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BB42B-0871-B24A-B320-7186AED34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53DCC-D106-FB4B-B0F2-1873C04EF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EBC04-68A5-BA44-BAD2-5A716E2BEEAD}" type="datetimeFigureOut">
              <a:rPr lang="en-US" smtClean="0"/>
              <a:t>9/28/18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B92BB-9D5C-2644-96EF-6654BAAE3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68B83-95A8-5947-A51F-D509390F2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B7325-A0DF-1548-B078-3E4D01BB4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07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5488C-041F-4B4B-95E5-A0CCD699B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39A2F-20B3-504A-8DB3-933CF563B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E1217-1011-3E41-BB2D-F8E157ACE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EBC04-68A5-BA44-BAD2-5A716E2BEEAD}" type="datetimeFigureOut">
              <a:rPr lang="en-US" smtClean="0"/>
              <a:t>9/28/18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A46D8-DAC0-DC41-9A1A-632D68C69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9BC12-6321-A94E-84EC-B3C8E327A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B7325-A0DF-1548-B078-3E4D01BB4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34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5871C-0003-1645-AD21-48349021D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88834-9030-8F4C-9A05-659BFE1C55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273D1D-4627-4648-AFED-64615BF71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96694-618A-864D-952F-98249C81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EBC04-68A5-BA44-BAD2-5A716E2BEEAD}" type="datetimeFigureOut">
              <a:rPr lang="en-US" smtClean="0"/>
              <a:t>9/28/18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F0BC1-8794-D147-A128-DB88D5E36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E43E6-5CB4-944D-8922-7D07D9111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B7325-A0DF-1548-B078-3E4D01BB4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36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0B734-23A8-734C-B50F-188337A00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C6B4D-5F35-EB4C-BFC5-FDB168880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B9EF8C-453E-8E43-BAF5-CEA8D7ED4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91C971-8889-1441-A87B-F5092CB33E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9BA58E-DDFD-BB45-8F15-E8BF27A08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8BD9EF-9A65-6245-BA5E-BC0601B61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EBC04-68A5-BA44-BAD2-5A716E2BEEAD}" type="datetimeFigureOut">
              <a:rPr lang="en-US" smtClean="0"/>
              <a:t>9/28/18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62A4AB-9152-6C41-8683-B5369EA33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C43D8F-FA6B-7940-B3A7-06268C702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B7325-A0DF-1548-B078-3E4D01BB4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66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E18D2-4501-8A4F-B914-8C548489A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44E402-9DBE-C248-9959-E49ADBDC1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EBC04-68A5-BA44-BAD2-5A716E2BEEAD}" type="datetimeFigureOut">
              <a:rPr lang="en-US" smtClean="0"/>
              <a:t>9/28/18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4C8072-5070-7A4B-8AF5-A955BA761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B72AFC-CAB6-B943-8A56-E6DE0ED7E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B7325-A0DF-1548-B078-3E4D01BB4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40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0C01DA-1BCA-064A-AD09-ECB0CA224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EBC04-68A5-BA44-BAD2-5A716E2BEEAD}" type="datetimeFigureOut">
              <a:rPr lang="en-US" smtClean="0"/>
              <a:t>9/28/18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8C2E5C-1C1B-194A-80D5-7A26168FD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73F628-1B31-5B47-9D92-3BF07576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B7325-A0DF-1548-B078-3E4D01BB4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64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45033-06CC-EA41-9BCB-197AD625E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1FAD7-6DED-FA46-A0AF-E47EB85F6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F78710-A697-324B-A069-C84242F9AA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EECF4-A074-D546-84B6-68577A3D5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EBC04-68A5-BA44-BAD2-5A716E2BEEAD}" type="datetimeFigureOut">
              <a:rPr lang="en-US" smtClean="0"/>
              <a:t>9/28/18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5192A2-EF31-C447-A84A-FDBDDEF4D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BC0B55-A791-DA45-9508-1AE2FEA53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B7325-A0DF-1548-B078-3E4D01BB4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76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74EE7-585E-4B48-BCFC-03B996CB7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58DBB4-CA3B-9E4E-A8E9-C6E61657A9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9A44C7-BFA2-5348-A379-EFED8AA88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B94DA1-887E-5E4C-B248-F53435E0C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EBC04-68A5-BA44-BAD2-5A716E2BEEAD}" type="datetimeFigureOut">
              <a:rPr lang="en-US" smtClean="0"/>
              <a:t>9/28/18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B20D3-808D-FC42-839E-8F5593257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644F36-0B8B-FF45-810B-284DFAC1D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B7325-A0DF-1548-B078-3E4D01BB4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934B1B-42F2-9647-BCE7-4021E6EB6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0182F-B94C-1E4B-8CEF-E87F3973E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E77E9-0A90-104D-8F21-92F65BE68B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EBC04-68A5-BA44-BAD2-5A716E2BEEAD}" type="datetimeFigureOut">
              <a:rPr lang="en-US" smtClean="0"/>
              <a:t>9/28/18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30F75-A885-C549-BB81-5F6ECAFEAB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D25A3-FE06-4B4E-9C56-68DF981E4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B7325-A0DF-1548-B078-3E4D01BB4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03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68C36-8954-234C-AAE2-3454CBFD6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5549"/>
            <a:ext cx="9144000" cy="2387600"/>
          </a:xfrm>
        </p:spPr>
        <p:txBody>
          <a:bodyPr/>
          <a:lstStyle/>
          <a:p>
            <a:r>
              <a:rPr lang="en-US" dirty="0"/>
              <a:t>Algorithms: Searching / Sorting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21E8B7-864D-5747-A429-14C253A50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252" y="3326493"/>
            <a:ext cx="4437496" cy="353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139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0BACE-9D6A-844A-BF65-0AAF9EFD3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ED904-D583-F144-ADF2-9D6F474EA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A function is </a:t>
            </a:r>
            <a:r>
              <a:rPr lang="en-US" b="1" dirty="0">
                <a:cs typeface="Courier New" panose="02070309020205020404" pitchFamily="49" charset="0"/>
              </a:rPr>
              <a:t>called</a:t>
            </a:r>
            <a:r>
              <a:rPr lang="en-US" dirty="0">
                <a:cs typeface="Courier New" panose="02070309020205020404" pitchFamily="49" charset="0"/>
              </a:rPr>
              <a:t> when we use it in pseudocode giving the parameters values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Put unsorted numbers into numbered slots starting at slot 0.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 := set of slots with unordered numbers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count := maximum slot number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(list, 0, count)</a:t>
            </a:r>
          </a:p>
        </p:txBody>
      </p:sp>
    </p:spTree>
    <p:extLst>
      <p:ext uri="{BB962C8B-B14F-4D97-AF65-F5344CB8AC3E}">
        <p14:creationId xmlns:p14="http://schemas.microsoft.com/office/powerpoint/2010/main" val="1296755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4CCDF-9139-C540-8397-C36168EC7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A5BD3-943A-7E41-B4AD-54B81BB3B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typically need to know what a function wants for its parameters</a:t>
            </a:r>
          </a:p>
          <a:p>
            <a:r>
              <a:rPr lang="en-US" dirty="0"/>
              <a:t>In this case, merge and </a:t>
            </a:r>
            <a:r>
              <a:rPr lang="en-US" dirty="0" err="1"/>
              <a:t>mergeSort</a:t>
            </a:r>
            <a:r>
              <a:rPr lang="en-US" dirty="0"/>
              <a:t> want a set of slots starting at 0 with a number in each slot as well as a couple of numbers</a:t>
            </a:r>
          </a:p>
          <a:p>
            <a:r>
              <a:rPr lang="en-US" dirty="0"/>
              <a:t>You typically specify this information with a </a:t>
            </a:r>
            <a:r>
              <a:rPr lang="en-US" b="1" dirty="0"/>
              <a:t>comment</a:t>
            </a:r>
            <a:r>
              <a:rPr lang="en-US" dirty="0"/>
              <a:t>, a line beginning with a # that has an English description about what the program does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42218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4054D-1F9D-D244-B41B-8854BE23D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Parameters &amp;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AF81B-CC53-6047-A8AC-9D7D5D93F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numbers is a list of numbered slots (starting at 0) each containing a number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start is a positive number &lt;= length of numbers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middle is a positive number &lt;= length of numbers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end is a positive number &lt;= length of numbers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 merge(numbers, start, middle, end)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472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25FF5-3F9B-0B4A-A092-3C777E960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071E4-35B9-A448-88FE-A46B0A794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Put unsorted numbers into numbered slots starting at slot 0.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 := set of slots with unordered numbers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count := maximum slot number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(list, 0, count)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start := 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 := count</a:t>
            </a:r>
          </a:p>
        </p:txBody>
      </p:sp>
    </p:spTree>
    <p:extLst>
      <p:ext uri="{BB962C8B-B14F-4D97-AF65-F5344CB8AC3E}">
        <p14:creationId xmlns:p14="http://schemas.microsoft.com/office/powerpoint/2010/main" val="3671855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25FF5-3F9B-0B4A-A092-3C777E960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071E4-35B9-A448-88FE-A46B0A794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:= number to find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start &lt;= end: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middle := (start + end) / 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IF numbers spot middle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start := middle + 1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ELSE IF numbers spot middle 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end := middle - 1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positionOfNumber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middle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ENDWHILE</a:t>
            </a:r>
          </a:p>
        </p:txBody>
      </p:sp>
    </p:spTree>
    <p:extLst>
      <p:ext uri="{BB962C8B-B14F-4D97-AF65-F5344CB8AC3E}">
        <p14:creationId xmlns:p14="http://schemas.microsoft.com/office/powerpoint/2010/main" val="1740467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4B30E-5B45-A34F-9887-E4E67AABA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8B74D-3F8A-8947-A35A-1E74330E6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SLOW DOWN!!</a:t>
            </a:r>
          </a:p>
          <a:p>
            <a:r>
              <a:rPr lang="en-US" dirty="0"/>
              <a:t>Most individual lines of an algorithm are very, very simple, but the whole can be extraordinarily complex</a:t>
            </a:r>
          </a:p>
          <a:p>
            <a:r>
              <a:rPr lang="en-US" dirty="0"/>
              <a:t>It can be easy to overestimate your ability to read an algorithm written in pseudocode</a:t>
            </a:r>
          </a:p>
          <a:p>
            <a:r>
              <a:rPr lang="en-US" dirty="0"/>
              <a:t>The most common mistake is trying to read too quickly; read carefully and only do one line at a time</a:t>
            </a:r>
          </a:p>
          <a:p>
            <a:r>
              <a:rPr lang="en-US" dirty="0"/>
              <a:t>Even if it seems odd, keep going unless you are sure you made mistake</a:t>
            </a:r>
          </a:p>
        </p:txBody>
      </p:sp>
    </p:spTree>
    <p:extLst>
      <p:ext uri="{BB962C8B-B14F-4D97-AF65-F5344CB8AC3E}">
        <p14:creationId xmlns:p14="http://schemas.microsoft.com/office/powerpoint/2010/main" val="3152188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C5E28-29E3-9241-93FE-A47E4FA76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of a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9B342-5257-A148-9DF9-77019C26C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Come up with some sample input</a:t>
            </a:r>
          </a:p>
          <a:p>
            <a:pPr lvl="1"/>
            <a:r>
              <a:rPr lang="en-US" dirty="0"/>
              <a:t>Start simple, then increase the complexity</a:t>
            </a:r>
          </a:p>
          <a:p>
            <a:r>
              <a:rPr lang="en-US" dirty="0"/>
              <a:t>Number the lines of an algorithm for reference</a:t>
            </a:r>
          </a:p>
          <a:p>
            <a:r>
              <a:rPr lang="en-US" dirty="0"/>
              <a:t>Make a column for each variable in the algorithm as well as the current line you’re on</a:t>
            </a:r>
          </a:p>
          <a:p>
            <a:r>
              <a:rPr lang="en-US" dirty="0"/>
              <a:t>Read each line and update variables as you go…</a:t>
            </a:r>
          </a:p>
        </p:txBody>
      </p:sp>
    </p:spTree>
    <p:extLst>
      <p:ext uri="{BB962C8B-B14F-4D97-AF65-F5344CB8AC3E}">
        <p14:creationId xmlns:p14="http://schemas.microsoft.com/office/powerpoint/2010/main" val="834419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DD878-4163-024E-8F4A-322252EEB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Max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D8455-CC73-8D45-A9E7-F81A3A204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put items in a queue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max := -∞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count := number of items in the queue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:= 1 to count 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remove item from front of queue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item &gt; max 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max := item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ENDIF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add item to end of queue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ENDFOR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528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53E73-08C7-E442-9136-107EB96CC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933FF-6540-1346-9D53-8C2BE9750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Put unsorted numbers in numbered spots starting at 0.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count := how many to sort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allSorted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:= false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!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allSorted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allSorted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:= true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spot := 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spot + 1 &lt; count: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number at spot &gt; number at spot + 1: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swap numbers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allSorted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:= false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ENDIF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spot := spot + 1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ENDWHILE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ENDWHILE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868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1222B-B171-1E45-8C94-8ADBCFE77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86E7C-DBA1-D04D-AA9E-173AF0CE1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Sometimes, algorithms use other algorithms to simplify the task they have to do</a:t>
            </a:r>
          </a:p>
          <a:p>
            <a:r>
              <a:rPr lang="en-US" dirty="0"/>
              <a:t>Occasionally, algorithms will use themselves to simplify the task they have to do: also known as </a:t>
            </a:r>
            <a:r>
              <a:rPr lang="en-US" b="1" dirty="0"/>
              <a:t>recursion</a:t>
            </a:r>
          </a:p>
        </p:txBody>
      </p:sp>
    </p:spTree>
    <p:extLst>
      <p:ext uri="{BB962C8B-B14F-4D97-AF65-F5344CB8AC3E}">
        <p14:creationId xmlns:p14="http://schemas.microsoft.com/office/powerpoint/2010/main" val="1037603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7DE18-00F4-4F45-9D87-E7A49DD0F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39E28-D03B-A14E-A66C-D695905D4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(numbers, start, end)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middle := (start + end) / 2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(numbers, start, middle)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(numbers, middle + 1, end)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merge(numbers, start, middle, end)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ENDFUNCTION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what is merge???</a:t>
            </a:r>
          </a:p>
        </p:txBody>
      </p:sp>
    </p:spTree>
    <p:extLst>
      <p:ext uri="{BB962C8B-B14F-4D97-AF65-F5344CB8AC3E}">
        <p14:creationId xmlns:p14="http://schemas.microsoft.com/office/powerpoint/2010/main" val="1386632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36EE4-177D-4D44-AFF8-C6A0B045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FEE8E-D37A-2A4C-AD2D-AD8279D5E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 merge(numbers, start, middle, end)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start to end: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FOR j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to end: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IF numbers spot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       numbers spot j: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swap spot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j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ENDIF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ENDFOR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ENDFOR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ENDFUNCTION</a:t>
            </a:r>
          </a:p>
        </p:txBody>
      </p:sp>
    </p:spTree>
    <p:extLst>
      <p:ext uri="{BB962C8B-B14F-4D97-AF65-F5344CB8AC3E}">
        <p14:creationId xmlns:p14="http://schemas.microsoft.com/office/powerpoint/2010/main" val="1109827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7298B-3B59-CA42-900E-6E6FEADCC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B141F-0691-CD4C-82F0-A584FF50F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is a named group of statements that takes parameters…</a:t>
            </a:r>
          </a:p>
          <a:p>
            <a:pPr lvl="1"/>
            <a:r>
              <a:rPr lang="en-US" dirty="0"/>
              <a:t>FUNCTION merge(</a:t>
            </a:r>
            <a:r>
              <a:rPr lang="en-US" dirty="0" err="1"/>
              <a:t>numbersWithOrderedSpots</a:t>
            </a:r>
            <a:r>
              <a:rPr lang="en-US" dirty="0"/>
              <a:t>, start, middle, end)</a:t>
            </a:r>
          </a:p>
          <a:p>
            <a:r>
              <a:rPr lang="en-US" dirty="0"/>
              <a:t>A </a:t>
            </a:r>
            <a:r>
              <a:rPr lang="en-US" b="1" dirty="0"/>
              <a:t>parameter</a:t>
            </a:r>
            <a:r>
              <a:rPr lang="en-US" dirty="0"/>
              <a:t> is a “named placeholder” that is given a value just like in a function from math</a:t>
            </a:r>
          </a:p>
          <a:p>
            <a:r>
              <a:rPr lang="en-US" dirty="0"/>
              <a:t>You can do operations with with the placeholders just like in math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805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585</Words>
  <Application>Microsoft Macintosh PowerPoint</Application>
  <PresentationFormat>Widescreen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Office Theme</vt:lpstr>
      <vt:lpstr>Algorithms: Searching / Sorting</vt:lpstr>
      <vt:lpstr>Reading an Algorithm</vt:lpstr>
      <vt:lpstr>Think of a Sample</vt:lpstr>
      <vt:lpstr>Find the Max</vt:lpstr>
      <vt:lpstr>Bubble Sorting</vt:lpstr>
      <vt:lpstr>Merge Sorting</vt:lpstr>
      <vt:lpstr>Merge Sort</vt:lpstr>
      <vt:lpstr>Merge Sort</vt:lpstr>
      <vt:lpstr>FUNCTION?</vt:lpstr>
      <vt:lpstr>Calling a Function</vt:lpstr>
      <vt:lpstr>Function Parameters</vt:lpstr>
      <vt:lpstr>Function Parameters &amp; Comments</vt:lpstr>
      <vt:lpstr>Binary Search Algorithm</vt:lpstr>
      <vt:lpstr>Binary Search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Algorithms: Searching / Sorting</dc:title>
  <dc:creator>Ethan McGee</dc:creator>
  <cp:lastModifiedBy>Ethan McGee</cp:lastModifiedBy>
  <cp:revision>22</cp:revision>
  <dcterms:created xsi:type="dcterms:W3CDTF">2018-09-28T04:23:15Z</dcterms:created>
  <dcterms:modified xsi:type="dcterms:W3CDTF">2018-09-28T10:41:10Z</dcterms:modified>
</cp:coreProperties>
</file>