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43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2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11D75D-0110-4BF5-85FA-F2C6D021355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12E3FE-9E2A-4B99-98CB-95FEF92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05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the Garden to the City: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McGee</a:t>
            </a:r>
          </a:p>
          <a:p>
            <a:r>
              <a:rPr lang="en-US" dirty="0" smtClean="0"/>
              <a:t>CPS 105 FGC Presentation</a:t>
            </a:r>
          </a:p>
          <a:p>
            <a:r>
              <a:rPr lang="en-US" smtClean="0"/>
              <a:t>9/7/2018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existed before you were born is normal</a:t>
            </a:r>
          </a:p>
          <a:p>
            <a:r>
              <a:rPr lang="en-US" dirty="0" smtClean="0"/>
              <a:t>Anything built between 0 and 30 is cool and exciting</a:t>
            </a:r>
          </a:p>
          <a:p>
            <a:r>
              <a:rPr lang="en-US" dirty="0" smtClean="0"/>
              <a:t>Anything build after 30 is against the natural order of things</a:t>
            </a:r>
          </a:p>
        </p:txBody>
      </p:sp>
    </p:spTree>
    <p:extLst>
      <p:ext uri="{BB962C8B-B14F-4D97-AF65-F5344CB8AC3E}">
        <p14:creationId xmlns:p14="http://schemas.microsoft.com/office/powerpoint/2010/main" val="41678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Divide Encountered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65" y="685800"/>
            <a:ext cx="5435696" cy="3614738"/>
          </a:xfrm>
        </p:spPr>
      </p:pic>
      <p:sp>
        <p:nvSpPr>
          <p:cNvPr id="5" name="TextBox 4"/>
          <p:cNvSpPr txBox="1"/>
          <p:nvPr/>
        </p:nvSpPr>
        <p:spPr>
          <a:xfrm>
            <a:off x="2752733" y="4300538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https://pxhere.com/en/photo/928377</a:t>
            </a:r>
          </a:p>
        </p:txBody>
      </p:sp>
    </p:spTree>
    <p:extLst>
      <p:ext uri="{BB962C8B-B14F-4D97-AF65-F5344CB8AC3E}">
        <p14:creationId xmlns:p14="http://schemas.microsoft.com/office/powerpoint/2010/main" val="420064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Requires Discernment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saturates our lives, and we don’t always realize it.</a:t>
            </a:r>
          </a:p>
          <a:p>
            <a:r>
              <a:rPr lang="en-US" dirty="0" smtClean="0"/>
              <a:t>We have advanced so much technologically that Abraham Lincoln (living just 150 years ago) would have an easier time understanding Abraham’s world than ours.</a:t>
            </a:r>
          </a:p>
          <a:p>
            <a:r>
              <a:rPr lang="en-US" dirty="0" smtClean="0"/>
              <a:t>As technology becomes commonplace, it loses its disruptive power and becomes more integrated.</a:t>
            </a:r>
          </a:p>
          <a:p>
            <a:r>
              <a:rPr lang="en-US" dirty="0" smtClean="0"/>
              <a:t>We need to critically evaluate how technology shapes our lives.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 Virtual Bibles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church / chapel, do you use…</a:t>
            </a:r>
          </a:p>
          <a:p>
            <a:pPr lvl="1"/>
            <a:r>
              <a:rPr lang="en-US" dirty="0" smtClean="0"/>
              <a:t>A virtual Bible</a:t>
            </a:r>
          </a:p>
          <a:p>
            <a:pPr lvl="1"/>
            <a:r>
              <a:rPr lang="en-US" dirty="0" smtClean="0"/>
              <a:t>A physical Bible</a:t>
            </a:r>
          </a:p>
          <a:p>
            <a:pPr lvl="1"/>
            <a:r>
              <a:rPr lang="en-US" dirty="0" smtClean="0"/>
              <a:t>No Bible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 Virtual Bibles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youth pastor, John Dyer introduced a projector system to his youth group</a:t>
            </a:r>
          </a:p>
          <a:p>
            <a:r>
              <a:rPr lang="en-US" dirty="0" smtClean="0"/>
              <a:t>Over time, his youth stopped opening their Bibles and eventually stopped bringing them</a:t>
            </a:r>
          </a:p>
          <a:p>
            <a:r>
              <a:rPr lang="en-US" dirty="0" smtClean="0"/>
              <a:t>He realized that this wasn’t necessarily a bad thing, it was just a reverse shift in culture…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0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evaluation is needed so that we…</a:t>
            </a:r>
          </a:p>
          <a:p>
            <a:pPr lvl="1"/>
            <a:r>
              <a:rPr lang="en-US" dirty="0" smtClean="0"/>
              <a:t>Evaluate how we use technology</a:t>
            </a:r>
          </a:p>
          <a:p>
            <a:pPr lvl="1"/>
            <a:r>
              <a:rPr lang="en-US" dirty="0" smtClean="0"/>
              <a:t>Enabling us to better decide how to use technology in a Christ-honoring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95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225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From the Garden to the City: Perspective</vt:lpstr>
      <vt:lpstr>Three Kinds of Technology</vt:lpstr>
      <vt:lpstr>A Divide Encountered</vt:lpstr>
      <vt:lpstr>Technology Requires Discernment</vt:lpstr>
      <vt:lpstr>Physical vs Virtual Bibles</vt:lpstr>
      <vt:lpstr>Physical vs Virtual Bibles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Garden to the City: Perspective</dc:title>
  <dc:creator>McGee, Ethan</dc:creator>
  <cp:lastModifiedBy>Ethan McGee</cp:lastModifiedBy>
  <cp:revision>4</cp:revision>
  <dcterms:created xsi:type="dcterms:W3CDTF">2018-09-06T12:42:15Z</dcterms:created>
  <dcterms:modified xsi:type="dcterms:W3CDTF">2018-09-06T14:18:05Z</dcterms:modified>
</cp:coreProperties>
</file>