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50C18-AF63-4D9F-B89C-50E026C71CA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4417D-0779-4B48-A03E-75B70AF5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9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hEf7e4kop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Internet: Wires, Cables, &amp;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https://www.youtube.com/watch?v=ZhEf7e4kopM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694B0-B0FA-4A34-8822-29E241B0D2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7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BAD-9C00-4820-9166-7A81D22C10EA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BA7A-2086-474E-A419-A4F7FD5B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4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BAD-9C00-4820-9166-7A81D22C10EA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BA7A-2086-474E-A419-A4F7FD5B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BAD-9C00-4820-9166-7A81D22C10EA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BA7A-2086-474E-A419-A4F7FD5B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BAD-9C00-4820-9166-7A81D22C10EA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BA7A-2086-474E-A419-A4F7FD5B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8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BAD-9C00-4820-9166-7A81D22C10EA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BA7A-2086-474E-A419-A4F7FD5B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BAD-9C00-4820-9166-7A81D22C10EA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BA7A-2086-474E-A419-A4F7FD5B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6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BAD-9C00-4820-9166-7A81D22C10EA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BA7A-2086-474E-A419-A4F7FD5B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2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BAD-9C00-4820-9166-7A81D22C10EA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BA7A-2086-474E-A419-A4F7FD5B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1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BAD-9C00-4820-9166-7A81D22C10EA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BA7A-2086-474E-A419-A4F7FD5B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BAD-9C00-4820-9166-7A81D22C10EA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BA7A-2086-474E-A419-A4F7FD5B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BAD-9C00-4820-9166-7A81D22C10EA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BA7A-2086-474E-A419-A4F7FD5B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8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DBAD-9C00-4820-9166-7A81D22C10EA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BA7A-2086-474E-A419-A4F7FD5B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“It’s all just a series of tubes…”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 are transmitted by either electricity, light or radio (where 1 is represented by one state of the transmission medium and 0 is another state)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4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the Internet Exist?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send messages, so let’s practice sending messages</a:t>
            </a:r>
          </a:p>
          <a:p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Get into pairs of 2</a:t>
            </a:r>
          </a:p>
          <a:p>
            <a:pPr lvl="1"/>
            <a:r>
              <a:rPr lang="en-US" dirty="0" smtClean="0"/>
              <a:t>Download the worksheet from canvas</a:t>
            </a:r>
          </a:p>
          <a:p>
            <a:pPr lvl="1"/>
            <a:r>
              <a:rPr lang="en-US" dirty="0" smtClean="0"/>
              <a:t>Login to Code.org and go to the Internet Simulator (UI, Stage 3)</a:t>
            </a:r>
          </a:p>
          <a:p>
            <a:pPr lvl="1"/>
            <a:r>
              <a:rPr lang="en-US" dirty="0" smtClean="0"/>
              <a:t>Find your partner and link up</a:t>
            </a:r>
            <a:endParaRPr lang="en-US" dirty="0"/>
          </a:p>
          <a:p>
            <a:pPr lvl="1"/>
            <a:r>
              <a:rPr lang="en-US" dirty="0" smtClean="0"/>
              <a:t>Discuss with your partner</a:t>
            </a:r>
          </a:p>
          <a:p>
            <a:pPr lvl="2"/>
            <a:r>
              <a:rPr lang="en-US" dirty="0" smtClean="0"/>
              <a:t>You need to come up with a method of sending AA, AB, BA, or BB to the other person and back</a:t>
            </a:r>
          </a:p>
          <a:p>
            <a:pPr lvl="2"/>
            <a:r>
              <a:rPr lang="en-US" b="1" u="sng" dirty="0" smtClean="0"/>
              <a:t>Make your method generic enough that it could support longer strings as well</a:t>
            </a:r>
          </a:p>
          <a:p>
            <a:pPr lvl="1"/>
            <a:r>
              <a:rPr lang="en-US" dirty="0" smtClean="0"/>
              <a:t>Complete the worksheet and have one person turn it in on canvas for both of you</a:t>
            </a:r>
          </a:p>
          <a:p>
            <a:pPr lvl="2"/>
            <a:r>
              <a:rPr lang="en-US" dirty="0" smtClean="0"/>
              <a:t>Make sure both person’s names are on the sheet</a:t>
            </a:r>
          </a:p>
        </p:txBody>
      </p:sp>
    </p:spTree>
    <p:extLst>
      <p:ext uri="{BB962C8B-B14F-4D97-AF65-F5344CB8AC3E}">
        <p14:creationId xmlns:p14="http://schemas.microsoft.com/office/powerpoint/2010/main" val="30156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Protocols are a method of coordinating messages between two parties so that each party can communicate its message to the other</a:t>
            </a:r>
          </a:p>
          <a:p>
            <a:r>
              <a:rPr lang="en-US" dirty="0" smtClean="0"/>
              <a:t>The A and B in the activity represent 0 and 1 in binary</a:t>
            </a:r>
          </a:p>
          <a:p>
            <a:r>
              <a:rPr lang="en-US" dirty="0" smtClean="0"/>
              <a:t>Binary Protocols</a:t>
            </a:r>
          </a:p>
          <a:p>
            <a:pPr lvl="1"/>
            <a:r>
              <a:rPr lang="en-US" dirty="0" smtClean="0"/>
              <a:t>IP – Internet Protocol</a:t>
            </a:r>
          </a:p>
          <a:p>
            <a:pPr lvl="1"/>
            <a:r>
              <a:rPr lang="en-US" dirty="0" smtClean="0"/>
              <a:t>HTTP – </a:t>
            </a:r>
            <a:r>
              <a:rPr lang="en-US" dirty="0" err="1" smtClean="0"/>
              <a:t>HyperText</a:t>
            </a:r>
            <a:r>
              <a:rPr lang="en-US" dirty="0" smtClean="0"/>
              <a:t> Transfer Protocol</a:t>
            </a:r>
          </a:p>
          <a:p>
            <a:pPr lvl="1"/>
            <a:r>
              <a:rPr lang="en-US" dirty="0" smtClean="0"/>
              <a:t>FTP – File Transfer Protocol</a:t>
            </a:r>
          </a:p>
          <a:p>
            <a:pPr lvl="1"/>
            <a:r>
              <a:rPr lang="en-US" dirty="0" smtClean="0"/>
              <a:t>SMTP – Simple Mail Transfer Protocol</a:t>
            </a:r>
          </a:p>
          <a:p>
            <a:pPr lvl="1"/>
            <a:r>
              <a:rPr lang="en-US" dirty="0" smtClean="0"/>
              <a:t>DHCP – Dynamic Host Configuration Protocol</a:t>
            </a:r>
          </a:p>
          <a:p>
            <a:r>
              <a:rPr lang="en-US" dirty="0" smtClean="0"/>
              <a:t>Everything done over the internet is a protocol</a:t>
            </a:r>
          </a:p>
        </p:txBody>
      </p:sp>
    </p:spTree>
    <p:extLst>
      <p:ext uri="{BB962C8B-B14F-4D97-AF65-F5344CB8AC3E}">
        <p14:creationId xmlns:p14="http://schemas.microsoft.com/office/powerpoint/2010/main" val="137060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19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1410" y="2089466"/>
            <a:ext cx="4878389" cy="3541714"/>
          </a:xfrm>
        </p:spPr>
        <p:txBody>
          <a:bodyPr>
            <a:noAutofit/>
          </a:bodyPr>
          <a:lstStyle/>
          <a:p>
            <a:r>
              <a:rPr lang="en-US" sz="1900" dirty="0"/>
              <a:t>The Internet </a:t>
            </a:r>
            <a:r>
              <a:rPr lang="en-US" sz="1900" dirty="0" smtClean="0"/>
              <a:t>– a tangible</a:t>
            </a:r>
            <a:r>
              <a:rPr lang="en-US" sz="1900" dirty="0"/>
              <a:t>, physical system made to move information.</a:t>
            </a:r>
          </a:p>
          <a:p>
            <a:r>
              <a:rPr lang="en-US" sz="1900" dirty="0"/>
              <a:t>Binary – base two counting system. (decimal is a base 10 counting system.)</a:t>
            </a:r>
          </a:p>
          <a:p>
            <a:r>
              <a:rPr lang="en-US" sz="1900" dirty="0"/>
              <a:t>Bit – binary digit. Has 2 states (“pair of opposites”). Has a value of 0 or 1.</a:t>
            </a:r>
          </a:p>
          <a:p>
            <a:r>
              <a:rPr lang="en-US" sz="1900" dirty="0"/>
              <a:t>Byte – 8 bits</a:t>
            </a:r>
          </a:p>
          <a:p>
            <a:r>
              <a:rPr lang="en-US" sz="1900" dirty="0"/>
              <a:t>Kilobyte – </a:t>
            </a:r>
            <a:r>
              <a:rPr lang="en-US" sz="1900" dirty="0" smtClean="0"/>
              <a:t>1,000 </a:t>
            </a:r>
            <a:r>
              <a:rPr lang="en-US" sz="1900" dirty="0"/>
              <a:t>bytes; 1,000 KB = Megabyte</a:t>
            </a:r>
          </a:p>
          <a:p>
            <a:r>
              <a:rPr lang="en-US" sz="1900" dirty="0"/>
              <a:t>Bits transmitted by electricity, light, and radio </a:t>
            </a:r>
            <a:r>
              <a:rPr lang="en-US" sz="1900" dirty="0" smtClean="0"/>
              <a:t>waves</a:t>
            </a:r>
            <a:endParaRPr lang="en-US" sz="19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2097088"/>
            <a:ext cx="4875211" cy="412845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Bandwidth – maximum transmission capacity of a device</a:t>
            </a:r>
          </a:p>
          <a:p>
            <a:r>
              <a:rPr lang="en-US" dirty="0"/>
              <a:t>Bit rate – number of bits that are conveyed or processed per unit of time (usually seconds)</a:t>
            </a:r>
          </a:p>
          <a:p>
            <a:r>
              <a:rPr lang="en-US" dirty="0"/>
              <a:t>Latency – time it takes for a bit to travel from sender to receiver</a:t>
            </a:r>
          </a:p>
          <a:p>
            <a:r>
              <a:rPr lang="en-US" dirty="0"/>
              <a:t>Protocol – set of rules governing the exchange or transmission of data between devices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Fiber optic cable – threads of glass engineered to reflect light; fast and no signal loss; more expensive than copper.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Electronics do better with only two possible values than 10 thus the creation of binary</a:t>
            </a:r>
          </a:p>
          <a:p>
            <a:r>
              <a:rPr lang="en-US" dirty="0" smtClean="0"/>
              <a:t>Binary can encode any number that decimal numbers can</a:t>
            </a:r>
          </a:p>
          <a:p>
            <a:r>
              <a:rPr lang="en-US" dirty="0" smtClean="0"/>
              <a:t>We use the place a number occurs to determine its value</a:t>
            </a:r>
          </a:p>
          <a:p>
            <a:r>
              <a:rPr lang="en-US" dirty="0" smtClean="0"/>
              <a:t>For example, 12345</a:t>
            </a:r>
          </a:p>
          <a:p>
            <a:pPr lvl="1"/>
            <a:r>
              <a:rPr lang="en-US" dirty="0" smtClean="0"/>
              <a:t>1 is in the 10</a:t>
            </a:r>
            <a:r>
              <a:rPr lang="en-US" baseline="30000" dirty="0" smtClean="0"/>
              <a:t>4 </a:t>
            </a:r>
            <a:r>
              <a:rPr lang="en-US" dirty="0" smtClean="0"/>
              <a:t>place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 is in the 10</a:t>
            </a:r>
            <a:r>
              <a:rPr lang="en-US" baseline="30000" dirty="0"/>
              <a:t>3</a:t>
            </a:r>
            <a:r>
              <a:rPr lang="en-US" baseline="30000" dirty="0" smtClean="0"/>
              <a:t> </a:t>
            </a:r>
            <a:r>
              <a:rPr lang="en-US" dirty="0" smtClean="0"/>
              <a:t>place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is in the 10</a:t>
            </a:r>
            <a:r>
              <a:rPr lang="en-US" baseline="30000" dirty="0" smtClean="0"/>
              <a:t>2 </a:t>
            </a:r>
            <a:r>
              <a:rPr lang="en-US" dirty="0" smtClean="0"/>
              <a:t>place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is in the 10</a:t>
            </a:r>
            <a:r>
              <a:rPr lang="en-US" baseline="30000" dirty="0"/>
              <a:t>1</a:t>
            </a:r>
            <a:r>
              <a:rPr lang="en-US" baseline="30000" dirty="0" smtClean="0"/>
              <a:t> </a:t>
            </a:r>
            <a:r>
              <a:rPr lang="en-US" dirty="0" smtClean="0"/>
              <a:t>place</a:t>
            </a:r>
          </a:p>
          <a:p>
            <a:pPr lvl="1"/>
            <a:r>
              <a:rPr lang="en-US" dirty="0"/>
              <a:t>5</a:t>
            </a:r>
            <a:r>
              <a:rPr lang="en-US" dirty="0" smtClean="0"/>
              <a:t> is in the 10</a:t>
            </a:r>
            <a:r>
              <a:rPr lang="en-US" baseline="30000" dirty="0"/>
              <a:t>0</a:t>
            </a:r>
            <a:r>
              <a:rPr lang="en-US" baseline="30000" dirty="0" smtClean="0"/>
              <a:t> </a:t>
            </a:r>
            <a:r>
              <a:rPr lang="en-US" dirty="0" smtClean="0"/>
              <a:t>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6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is also place value numbered</a:t>
            </a:r>
          </a:p>
          <a:p>
            <a:r>
              <a:rPr lang="en-US" dirty="0" smtClean="0"/>
              <a:t>Take the binary number 1000100</a:t>
            </a:r>
          </a:p>
          <a:p>
            <a:pPr lvl="1"/>
            <a:r>
              <a:rPr lang="en-US" dirty="0" smtClean="0"/>
              <a:t>1 is in the 2</a:t>
            </a:r>
            <a:r>
              <a:rPr lang="en-US" baseline="30000" dirty="0" smtClean="0"/>
              <a:t>6 </a:t>
            </a:r>
            <a:r>
              <a:rPr lang="en-US" dirty="0" smtClean="0"/>
              <a:t>place</a:t>
            </a:r>
          </a:p>
          <a:p>
            <a:pPr lvl="1"/>
            <a:r>
              <a:rPr lang="en-US" dirty="0"/>
              <a:t>0</a:t>
            </a:r>
            <a:r>
              <a:rPr lang="en-US" dirty="0" smtClean="0"/>
              <a:t> is in the 2</a:t>
            </a:r>
            <a:r>
              <a:rPr lang="en-US" baseline="30000" dirty="0"/>
              <a:t>5</a:t>
            </a:r>
            <a:r>
              <a:rPr lang="en-US" baseline="30000" dirty="0" smtClean="0"/>
              <a:t> </a:t>
            </a:r>
            <a:r>
              <a:rPr lang="en-US" dirty="0" smtClean="0"/>
              <a:t>place</a:t>
            </a:r>
          </a:p>
          <a:p>
            <a:pPr lvl="1"/>
            <a:r>
              <a:rPr lang="en-US" dirty="0"/>
              <a:t>0</a:t>
            </a:r>
            <a:r>
              <a:rPr lang="en-US" dirty="0" smtClean="0"/>
              <a:t> is in the 2</a:t>
            </a:r>
            <a:r>
              <a:rPr lang="en-US" baseline="30000" dirty="0"/>
              <a:t>4</a:t>
            </a:r>
            <a:r>
              <a:rPr lang="en-US" baseline="30000" dirty="0" smtClean="0"/>
              <a:t> </a:t>
            </a:r>
            <a:r>
              <a:rPr lang="en-US" dirty="0" smtClean="0"/>
              <a:t>place</a:t>
            </a:r>
          </a:p>
          <a:p>
            <a:pPr lvl="1"/>
            <a:r>
              <a:rPr lang="en-US" dirty="0"/>
              <a:t>0</a:t>
            </a:r>
            <a:r>
              <a:rPr lang="en-US" dirty="0" smtClean="0"/>
              <a:t> is in the 2</a:t>
            </a:r>
            <a:r>
              <a:rPr lang="en-US" baseline="30000" dirty="0"/>
              <a:t>3</a:t>
            </a:r>
            <a:r>
              <a:rPr lang="en-US" baseline="30000" dirty="0" smtClean="0"/>
              <a:t> </a:t>
            </a:r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1 is in the 2</a:t>
            </a:r>
            <a:r>
              <a:rPr lang="en-US" baseline="30000" dirty="0"/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place</a:t>
            </a:r>
          </a:p>
          <a:p>
            <a:pPr lvl="1"/>
            <a:r>
              <a:rPr lang="en-US" dirty="0"/>
              <a:t>0</a:t>
            </a:r>
            <a:r>
              <a:rPr lang="en-US" dirty="0" smtClean="0"/>
              <a:t> is in the 2</a:t>
            </a:r>
            <a:r>
              <a:rPr lang="en-US" baseline="30000" dirty="0"/>
              <a:t>1</a:t>
            </a:r>
            <a:r>
              <a:rPr lang="en-US" baseline="30000" dirty="0" smtClean="0"/>
              <a:t> </a:t>
            </a:r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0 is in the 2</a:t>
            </a:r>
            <a:r>
              <a:rPr lang="en-US" baseline="30000" dirty="0"/>
              <a:t>0</a:t>
            </a:r>
            <a:r>
              <a:rPr lang="en-US" baseline="30000" dirty="0" smtClean="0"/>
              <a:t> </a:t>
            </a:r>
            <a:r>
              <a:rPr lang="en-US" dirty="0" smtClean="0"/>
              <a:t>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8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we count, as soon as we run out of digits in the current place, we go back to 0 (advancing the next place as well)</a:t>
            </a:r>
          </a:p>
          <a:p>
            <a:r>
              <a:rPr lang="en-US" dirty="0" smtClean="0"/>
              <a:t>00</a:t>
            </a:r>
          </a:p>
          <a:p>
            <a:r>
              <a:rPr lang="en-US" dirty="0" smtClean="0"/>
              <a:t>01</a:t>
            </a:r>
          </a:p>
          <a:p>
            <a:r>
              <a:rPr lang="en-US" dirty="0" smtClean="0"/>
              <a:t>02</a:t>
            </a:r>
          </a:p>
          <a:p>
            <a:r>
              <a:rPr lang="en-US" dirty="0" smtClean="0"/>
              <a:t>03</a:t>
            </a:r>
          </a:p>
          <a:p>
            <a:r>
              <a:rPr lang="en-US" dirty="0" smtClean="0"/>
              <a:t>04</a:t>
            </a:r>
          </a:p>
          <a:p>
            <a:r>
              <a:rPr lang="en-US" dirty="0" smtClean="0"/>
              <a:t>05</a:t>
            </a:r>
          </a:p>
          <a:p>
            <a:r>
              <a:rPr lang="en-US" dirty="0" smtClean="0"/>
              <a:t>06</a:t>
            </a:r>
          </a:p>
          <a:p>
            <a:r>
              <a:rPr lang="en-US" dirty="0" smtClean="0"/>
              <a:t>07</a:t>
            </a:r>
          </a:p>
          <a:p>
            <a:r>
              <a:rPr lang="en-US" dirty="0" smtClean="0"/>
              <a:t>08</a:t>
            </a:r>
          </a:p>
          <a:p>
            <a:r>
              <a:rPr lang="en-US" dirty="0" smtClean="0"/>
              <a:t>09</a:t>
            </a:r>
          </a:p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4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Same in binary, there are just less numbers so you have to advance places more often</a:t>
            </a:r>
          </a:p>
          <a:p>
            <a:r>
              <a:rPr lang="en-US" dirty="0" smtClean="0"/>
              <a:t>000</a:t>
            </a:r>
          </a:p>
          <a:p>
            <a:r>
              <a:rPr lang="en-US" dirty="0" smtClean="0"/>
              <a:t>001</a:t>
            </a:r>
          </a:p>
          <a:p>
            <a:r>
              <a:rPr lang="en-US" dirty="0" smtClean="0"/>
              <a:t>010</a:t>
            </a:r>
          </a:p>
          <a:p>
            <a:r>
              <a:rPr lang="en-US" dirty="0" smtClean="0"/>
              <a:t>011</a:t>
            </a:r>
          </a:p>
          <a:p>
            <a:r>
              <a:rPr lang="en-US" dirty="0" smtClean="0"/>
              <a:t>100</a:t>
            </a:r>
          </a:p>
          <a:p>
            <a:r>
              <a:rPr lang="en-US" dirty="0" smtClean="0"/>
              <a:t>101</a:t>
            </a:r>
          </a:p>
          <a:p>
            <a:r>
              <a:rPr lang="en-US" dirty="0" smtClean="0"/>
              <a:t>110</a:t>
            </a:r>
          </a:p>
          <a:p>
            <a:r>
              <a:rPr lang="en-US" dirty="0" smtClean="0"/>
              <a:t>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584</Words>
  <Application>Microsoft Office PowerPoint</Application>
  <PresentationFormat>Widescreen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Internet Protocols</vt:lpstr>
      <vt:lpstr>Why Does the Internet Exist?</vt:lpstr>
      <vt:lpstr>Protocols</vt:lpstr>
      <vt:lpstr>PowerPoint Presentation</vt:lpstr>
      <vt:lpstr>Terms</vt:lpstr>
      <vt:lpstr>Binary</vt:lpstr>
      <vt:lpstr>Binary</vt:lpstr>
      <vt:lpstr>Counting</vt:lpstr>
      <vt:lpstr>Counting</vt:lpstr>
      <vt:lpstr>Bit Transmission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McGee, Ethan</dc:creator>
  <cp:lastModifiedBy>McGee, Ethan</cp:lastModifiedBy>
  <cp:revision>11</cp:revision>
  <dcterms:created xsi:type="dcterms:W3CDTF">2018-09-05T17:06:56Z</dcterms:created>
  <dcterms:modified xsi:type="dcterms:W3CDTF">2018-09-05T17:33:17Z</dcterms:modified>
</cp:coreProperties>
</file>