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4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EC7DF-95DF-C14C-AA67-17600755A9AA}" v="1313" dt="2018-09-10T04:16:23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562"/>
  </p:normalViewPr>
  <p:slideViewPr>
    <p:cSldViewPr snapToGrid="0" snapToObjects="1" showGuides="1">
      <p:cViewPr varScale="1">
        <p:scale>
          <a:sx n="124" d="100"/>
          <a:sy n="124" d="100"/>
        </p:scale>
        <p:origin x="4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McGee" userId="8590840d-12f7-4580-a1e3-84c3dc022b61" providerId="ADAL" clId="{BF9EC7DF-95DF-C14C-AA67-17600755A9AA}"/>
    <pc:docChg chg="undo custSel addSld delSld modSld modMainMaster">
      <pc:chgData name="Ethan McGee" userId="8590840d-12f7-4580-a1e3-84c3dc022b61" providerId="ADAL" clId="{BF9EC7DF-95DF-C14C-AA67-17600755A9AA}" dt="2018-09-10T04:16:23.429" v="1308" actId="20577"/>
      <pc:docMkLst>
        <pc:docMk/>
      </pc:docMkLst>
      <pc:sldChg chg="modSp add">
        <pc:chgData name="Ethan McGee" userId="8590840d-12f7-4580-a1e3-84c3dc022b61" providerId="ADAL" clId="{BF9EC7DF-95DF-C14C-AA67-17600755A9AA}" dt="2018-09-10T03:58:20.106" v="20" actId="20577"/>
        <pc:sldMkLst>
          <pc:docMk/>
          <pc:sldMk cId="2075842323" sldId="258"/>
        </pc:sldMkLst>
        <pc:spChg chg="mod">
          <ac:chgData name="Ethan McGee" userId="8590840d-12f7-4580-a1e3-84c3dc022b61" providerId="ADAL" clId="{BF9EC7DF-95DF-C14C-AA67-17600755A9AA}" dt="2018-09-10T03:58:20.106" v="20" actId="20577"/>
          <ac:spMkLst>
            <pc:docMk/>
            <pc:sldMk cId="2075842323" sldId="258"/>
            <ac:spMk id="2" creationId="{CBFCCC84-1F87-0D42-A089-FE8955BB348F}"/>
          </ac:spMkLst>
        </pc:spChg>
      </pc:sldChg>
      <pc:sldChg chg="add del">
        <pc:chgData name="Ethan McGee" userId="8590840d-12f7-4580-a1e3-84c3dc022b61" providerId="ADAL" clId="{BF9EC7DF-95DF-C14C-AA67-17600755A9AA}" dt="2018-09-10T03:58:12.768" v="1"/>
        <pc:sldMkLst>
          <pc:docMk/>
          <pc:sldMk cId="3606945224" sldId="258"/>
        </pc:sldMkLst>
      </pc:sldChg>
      <pc:sldChg chg="addSp delSp modSp add del">
        <pc:chgData name="Ethan McGee" userId="8590840d-12f7-4580-a1e3-84c3dc022b61" providerId="ADAL" clId="{BF9EC7DF-95DF-C14C-AA67-17600755A9AA}" dt="2018-09-10T03:59:41.496" v="68" actId="2696"/>
        <pc:sldMkLst>
          <pc:docMk/>
          <pc:sldMk cId="998656509" sldId="259"/>
        </pc:sldMkLst>
        <pc:spChg chg="del">
          <ac:chgData name="Ethan McGee" userId="8590840d-12f7-4580-a1e3-84c3dc022b61" providerId="ADAL" clId="{BF9EC7DF-95DF-C14C-AA67-17600755A9AA}" dt="2018-09-10T03:58:26.889" v="22"/>
          <ac:spMkLst>
            <pc:docMk/>
            <pc:sldMk cId="998656509" sldId="259"/>
            <ac:spMk id="2" creationId="{899C2DA4-7AC3-B445-AA77-69476955FE42}"/>
          </ac:spMkLst>
        </pc:spChg>
        <pc:spChg chg="del">
          <ac:chgData name="Ethan McGee" userId="8590840d-12f7-4580-a1e3-84c3dc022b61" providerId="ADAL" clId="{BF9EC7DF-95DF-C14C-AA67-17600755A9AA}" dt="2018-09-10T03:58:26.889" v="22"/>
          <ac:spMkLst>
            <pc:docMk/>
            <pc:sldMk cId="998656509" sldId="259"/>
            <ac:spMk id="3" creationId="{6B3C6787-F2DF-EF48-A61F-C878992E8FCD}"/>
          </ac:spMkLst>
        </pc:spChg>
        <pc:spChg chg="add mod">
          <ac:chgData name="Ethan McGee" userId="8590840d-12f7-4580-a1e3-84c3dc022b61" providerId="ADAL" clId="{BF9EC7DF-95DF-C14C-AA67-17600755A9AA}" dt="2018-09-10T03:59:02.268" v="33" actId="20577"/>
          <ac:spMkLst>
            <pc:docMk/>
            <pc:sldMk cId="998656509" sldId="259"/>
            <ac:spMk id="4" creationId="{27EB5E6B-1616-404F-980E-0C41873FA690}"/>
          </ac:spMkLst>
        </pc:spChg>
        <pc:spChg chg="add mod">
          <ac:chgData name="Ethan McGee" userId="8590840d-12f7-4580-a1e3-84c3dc022b61" providerId="ADAL" clId="{BF9EC7DF-95DF-C14C-AA67-17600755A9AA}" dt="2018-09-10T03:59:11.321" v="66" actId="20577"/>
          <ac:spMkLst>
            <pc:docMk/>
            <pc:sldMk cId="998656509" sldId="259"/>
            <ac:spMk id="5" creationId="{8AA1F8E9-3D66-3C4F-AC2F-DD5E04C7DE3D}"/>
          </ac:spMkLst>
        </pc:spChg>
      </pc:sldChg>
      <pc:sldChg chg="add">
        <pc:chgData name="Ethan McGee" userId="8590840d-12f7-4580-a1e3-84c3dc022b61" providerId="ADAL" clId="{BF9EC7DF-95DF-C14C-AA67-17600755A9AA}" dt="2018-09-10T04:15:46.944" v="1301"/>
        <pc:sldMkLst>
          <pc:docMk/>
          <pc:sldMk cId="3549617701" sldId="259"/>
        </pc:sldMkLst>
      </pc:sldChg>
      <pc:sldChg chg="modSp add">
        <pc:chgData name="Ethan McGee" userId="8590840d-12f7-4580-a1e3-84c3dc022b61" providerId="ADAL" clId="{BF9EC7DF-95DF-C14C-AA67-17600755A9AA}" dt="2018-09-10T03:59:45.807" v="70" actId="27636"/>
        <pc:sldMkLst>
          <pc:docMk/>
          <pc:sldMk cId="3553994110" sldId="260"/>
        </pc:sldMkLst>
        <pc:spChg chg="mod">
          <ac:chgData name="Ethan McGee" userId="8590840d-12f7-4580-a1e3-84c3dc022b61" providerId="ADAL" clId="{BF9EC7DF-95DF-C14C-AA67-17600755A9AA}" dt="2018-09-10T03:59:45.807" v="70" actId="27636"/>
          <ac:spMkLst>
            <pc:docMk/>
            <pc:sldMk cId="3553994110" sldId="260"/>
            <ac:spMk id="3" creationId="{00000000-0000-0000-0000-000000000000}"/>
          </ac:spMkLst>
        </pc:spChg>
      </pc:sldChg>
      <pc:sldChg chg="add">
        <pc:chgData name="Ethan McGee" userId="8590840d-12f7-4580-a1e3-84c3dc022b61" providerId="ADAL" clId="{BF9EC7DF-95DF-C14C-AA67-17600755A9AA}" dt="2018-09-10T03:59:38.407" v="67"/>
        <pc:sldMkLst>
          <pc:docMk/>
          <pc:sldMk cId="3313563572" sldId="261"/>
        </pc:sldMkLst>
      </pc:sldChg>
      <pc:sldChg chg="add">
        <pc:chgData name="Ethan McGee" userId="8590840d-12f7-4580-a1e3-84c3dc022b61" providerId="ADAL" clId="{BF9EC7DF-95DF-C14C-AA67-17600755A9AA}" dt="2018-09-10T03:59:38.407" v="67"/>
        <pc:sldMkLst>
          <pc:docMk/>
          <pc:sldMk cId="293785833" sldId="262"/>
        </pc:sldMkLst>
      </pc:sldChg>
      <pc:sldChg chg="add">
        <pc:chgData name="Ethan McGee" userId="8590840d-12f7-4580-a1e3-84c3dc022b61" providerId="ADAL" clId="{BF9EC7DF-95DF-C14C-AA67-17600755A9AA}" dt="2018-09-10T03:59:38.407" v="67"/>
        <pc:sldMkLst>
          <pc:docMk/>
          <pc:sldMk cId="3419872940" sldId="263"/>
        </pc:sldMkLst>
      </pc:sldChg>
      <pc:sldChg chg="addSp delSp modSp add">
        <pc:chgData name="Ethan McGee" userId="8590840d-12f7-4580-a1e3-84c3dc022b61" providerId="ADAL" clId="{BF9EC7DF-95DF-C14C-AA67-17600755A9AA}" dt="2018-09-10T03:59:57.897" v="82" actId="20577"/>
        <pc:sldMkLst>
          <pc:docMk/>
          <pc:sldMk cId="2479467179" sldId="264"/>
        </pc:sldMkLst>
        <pc:spChg chg="del">
          <ac:chgData name="Ethan McGee" userId="8590840d-12f7-4580-a1e3-84c3dc022b61" providerId="ADAL" clId="{BF9EC7DF-95DF-C14C-AA67-17600755A9AA}" dt="2018-09-10T03:59:55.400" v="72"/>
          <ac:spMkLst>
            <pc:docMk/>
            <pc:sldMk cId="2479467179" sldId="264"/>
            <ac:spMk id="2" creationId="{258F69DD-D93D-514F-B101-EF3373B11332}"/>
          </ac:spMkLst>
        </pc:spChg>
        <pc:spChg chg="del">
          <ac:chgData name="Ethan McGee" userId="8590840d-12f7-4580-a1e3-84c3dc022b61" providerId="ADAL" clId="{BF9EC7DF-95DF-C14C-AA67-17600755A9AA}" dt="2018-09-10T03:59:55.400" v="72"/>
          <ac:spMkLst>
            <pc:docMk/>
            <pc:sldMk cId="2479467179" sldId="264"/>
            <ac:spMk id="3" creationId="{3A1797F0-039C-7048-A0E5-B639E3389E9C}"/>
          </ac:spMkLst>
        </pc:spChg>
        <pc:spChg chg="add mod">
          <ac:chgData name="Ethan McGee" userId="8590840d-12f7-4580-a1e3-84c3dc022b61" providerId="ADAL" clId="{BF9EC7DF-95DF-C14C-AA67-17600755A9AA}" dt="2018-09-10T03:59:57.897" v="82" actId="20577"/>
          <ac:spMkLst>
            <pc:docMk/>
            <pc:sldMk cId="2479467179" sldId="264"/>
            <ac:spMk id="4" creationId="{3507B144-DA05-3A41-BE2C-54653235AD1C}"/>
          </ac:spMkLst>
        </pc:spChg>
        <pc:spChg chg="add mod">
          <ac:chgData name="Ethan McGee" userId="8590840d-12f7-4580-a1e3-84c3dc022b61" providerId="ADAL" clId="{BF9EC7DF-95DF-C14C-AA67-17600755A9AA}" dt="2018-09-10T03:59:55.400" v="72"/>
          <ac:spMkLst>
            <pc:docMk/>
            <pc:sldMk cId="2479467179" sldId="264"/>
            <ac:spMk id="5" creationId="{83252742-8F97-7C42-97D5-5A7EC8E964F1}"/>
          </ac:spMkLst>
        </pc:spChg>
      </pc:sldChg>
      <pc:sldChg chg="addSp delSp modSp add">
        <pc:chgData name="Ethan McGee" userId="8590840d-12f7-4580-a1e3-84c3dc022b61" providerId="ADAL" clId="{BF9EC7DF-95DF-C14C-AA67-17600755A9AA}" dt="2018-09-10T04:10:04.590" v="599" actId="947"/>
        <pc:sldMkLst>
          <pc:docMk/>
          <pc:sldMk cId="2605269074" sldId="265"/>
        </pc:sldMkLst>
        <pc:spChg chg="del">
          <ac:chgData name="Ethan McGee" userId="8590840d-12f7-4580-a1e3-84c3dc022b61" providerId="ADAL" clId="{BF9EC7DF-95DF-C14C-AA67-17600755A9AA}" dt="2018-09-10T04:00:03.860" v="84"/>
          <ac:spMkLst>
            <pc:docMk/>
            <pc:sldMk cId="2605269074" sldId="265"/>
            <ac:spMk id="2" creationId="{A6654193-254C-374D-957F-B21F23969272}"/>
          </ac:spMkLst>
        </pc:spChg>
        <pc:spChg chg="del">
          <ac:chgData name="Ethan McGee" userId="8590840d-12f7-4580-a1e3-84c3dc022b61" providerId="ADAL" clId="{BF9EC7DF-95DF-C14C-AA67-17600755A9AA}" dt="2018-09-10T04:00:03.860" v="84"/>
          <ac:spMkLst>
            <pc:docMk/>
            <pc:sldMk cId="2605269074" sldId="265"/>
            <ac:spMk id="3" creationId="{39993753-150E-1D4D-BB36-1CEB53DA7F1F}"/>
          </ac:spMkLst>
        </pc:spChg>
        <pc:spChg chg="add mod">
          <ac:chgData name="Ethan McGee" userId="8590840d-12f7-4580-a1e3-84c3dc022b61" providerId="ADAL" clId="{BF9EC7DF-95DF-C14C-AA67-17600755A9AA}" dt="2018-09-10T04:03:29.352" v="249" actId="20577"/>
          <ac:spMkLst>
            <pc:docMk/>
            <pc:sldMk cId="2605269074" sldId="265"/>
            <ac:spMk id="4" creationId="{4A9B7B05-6C85-3243-9CA4-D7EDD471E7CD}"/>
          </ac:spMkLst>
        </pc:spChg>
        <pc:spChg chg="add mod">
          <ac:chgData name="Ethan McGee" userId="8590840d-12f7-4580-a1e3-84c3dc022b61" providerId="ADAL" clId="{BF9EC7DF-95DF-C14C-AA67-17600755A9AA}" dt="2018-09-10T04:10:04.590" v="599" actId="947"/>
          <ac:spMkLst>
            <pc:docMk/>
            <pc:sldMk cId="2605269074" sldId="265"/>
            <ac:spMk id="5" creationId="{C0961EBE-F6B2-2B40-BC93-727F05A1DAC1}"/>
          </ac:spMkLst>
        </pc:spChg>
      </pc:sldChg>
      <pc:sldChg chg="modSp add">
        <pc:chgData name="Ethan McGee" userId="8590840d-12f7-4580-a1e3-84c3dc022b61" providerId="ADAL" clId="{BF9EC7DF-95DF-C14C-AA67-17600755A9AA}" dt="2018-09-10T04:13:34.699" v="1135"/>
        <pc:sldMkLst>
          <pc:docMk/>
          <pc:sldMk cId="3892034896" sldId="266"/>
        </pc:sldMkLst>
        <pc:spChg chg="mod">
          <ac:chgData name="Ethan McGee" userId="8590840d-12f7-4580-a1e3-84c3dc022b61" providerId="ADAL" clId="{BF9EC7DF-95DF-C14C-AA67-17600755A9AA}" dt="2018-09-10T04:03:38.743" v="263" actId="20577"/>
          <ac:spMkLst>
            <pc:docMk/>
            <pc:sldMk cId="3892034896" sldId="266"/>
            <ac:spMk id="2" creationId="{283483D4-3EB7-5A4A-9DB3-EF770AA9D0C5}"/>
          </ac:spMkLst>
        </pc:spChg>
        <pc:spChg chg="mod">
          <ac:chgData name="Ethan McGee" userId="8590840d-12f7-4580-a1e3-84c3dc022b61" providerId="ADAL" clId="{BF9EC7DF-95DF-C14C-AA67-17600755A9AA}" dt="2018-09-10T04:13:34.699" v="1135"/>
          <ac:spMkLst>
            <pc:docMk/>
            <pc:sldMk cId="3892034896" sldId="266"/>
            <ac:spMk id="3" creationId="{B2CC475B-CE6E-0843-AECB-D94469450A19}"/>
          </ac:spMkLst>
        </pc:spChg>
      </pc:sldChg>
      <pc:sldChg chg="addSp delSp modSp add">
        <pc:chgData name="Ethan McGee" userId="8590840d-12f7-4580-a1e3-84c3dc022b61" providerId="ADAL" clId="{BF9EC7DF-95DF-C14C-AA67-17600755A9AA}" dt="2018-09-10T04:00:42.023" v="188" actId="20577"/>
        <pc:sldMkLst>
          <pc:docMk/>
          <pc:sldMk cId="3341846952" sldId="267"/>
        </pc:sldMkLst>
        <pc:spChg chg="del">
          <ac:chgData name="Ethan McGee" userId="8590840d-12f7-4580-a1e3-84c3dc022b61" providerId="ADAL" clId="{BF9EC7DF-95DF-C14C-AA67-17600755A9AA}" dt="2018-09-10T04:00:32.217" v="175"/>
          <ac:spMkLst>
            <pc:docMk/>
            <pc:sldMk cId="3341846952" sldId="267"/>
            <ac:spMk id="2" creationId="{B63A7388-7764-5342-A9C5-5F8471A44070}"/>
          </ac:spMkLst>
        </pc:spChg>
        <pc:spChg chg="del">
          <ac:chgData name="Ethan McGee" userId="8590840d-12f7-4580-a1e3-84c3dc022b61" providerId="ADAL" clId="{BF9EC7DF-95DF-C14C-AA67-17600755A9AA}" dt="2018-09-10T04:00:32.217" v="175"/>
          <ac:spMkLst>
            <pc:docMk/>
            <pc:sldMk cId="3341846952" sldId="267"/>
            <ac:spMk id="3" creationId="{969C5EE2-9174-604A-9318-E537F7124C6E}"/>
          </ac:spMkLst>
        </pc:spChg>
        <pc:spChg chg="add mod">
          <ac:chgData name="Ethan McGee" userId="8590840d-12f7-4580-a1e3-84c3dc022b61" providerId="ADAL" clId="{BF9EC7DF-95DF-C14C-AA67-17600755A9AA}" dt="2018-09-10T04:00:42.023" v="188" actId="20577"/>
          <ac:spMkLst>
            <pc:docMk/>
            <pc:sldMk cId="3341846952" sldId="267"/>
            <ac:spMk id="4" creationId="{F602EC4F-D3EA-134C-8535-3DF8C67D6630}"/>
          </ac:spMkLst>
        </pc:spChg>
        <pc:spChg chg="add mod">
          <ac:chgData name="Ethan McGee" userId="8590840d-12f7-4580-a1e3-84c3dc022b61" providerId="ADAL" clId="{BF9EC7DF-95DF-C14C-AA67-17600755A9AA}" dt="2018-09-10T04:00:32.217" v="175"/>
          <ac:spMkLst>
            <pc:docMk/>
            <pc:sldMk cId="3341846952" sldId="267"/>
            <ac:spMk id="5" creationId="{9273C51E-B7B4-7346-9BD9-2D03D37CA2E3}"/>
          </ac:spMkLst>
        </pc:spChg>
      </pc:sldChg>
      <pc:sldChg chg="addSp delSp modSp add del">
        <pc:chgData name="Ethan McGee" userId="8590840d-12f7-4580-a1e3-84c3dc022b61" providerId="ADAL" clId="{BF9EC7DF-95DF-C14C-AA67-17600755A9AA}" dt="2018-09-10T04:15:53.220" v="1302" actId="2696"/>
        <pc:sldMkLst>
          <pc:docMk/>
          <pc:sldMk cId="3068017866" sldId="268"/>
        </pc:sldMkLst>
        <pc:spChg chg="del">
          <ac:chgData name="Ethan McGee" userId="8590840d-12f7-4580-a1e3-84c3dc022b61" providerId="ADAL" clId="{BF9EC7DF-95DF-C14C-AA67-17600755A9AA}" dt="2018-09-10T04:00:47.924" v="190"/>
          <ac:spMkLst>
            <pc:docMk/>
            <pc:sldMk cId="3068017866" sldId="268"/>
            <ac:spMk id="2" creationId="{E43D0D02-E8C8-174F-8A96-F7837DC105B9}"/>
          </ac:spMkLst>
        </pc:spChg>
        <pc:spChg chg="del">
          <ac:chgData name="Ethan McGee" userId="8590840d-12f7-4580-a1e3-84c3dc022b61" providerId="ADAL" clId="{BF9EC7DF-95DF-C14C-AA67-17600755A9AA}" dt="2018-09-10T04:00:47.924" v="190"/>
          <ac:spMkLst>
            <pc:docMk/>
            <pc:sldMk cId="3068017866" sldId="268"/>
            <ac:spMk id="3" creationId="{5721F303-DC06-B14E-9E14-6D82774BE078}"/>
          </ac:spMkLst>
        </pc:spChg>
        <pc:spChg chg="add mod">
          <ac:chgData name="Ethan McGee" userId="8590840d-12f7-4580-a1e3-84c3dc022b61" providerId="ADAL" clId="{BF9EC7DF-95DF-C14C-AA67-17600755A9AA}" dt="2018-09-10T04:00:47.924" v="190"/>
          <ac:spMkLst>
            <pc:docMk/>
            <pc:sldMk cId="3068017866" sldId="268"/>
            <ac:spMk id="4" creationId="{DB31D11A-13C1-CE45-ACDC-1F498584275C}"/>
          </ac:spMkLst>
        </pc:spChg>
        <pc:spChg chg="add mod">
          <ac:chgData name="Ethan McGee" userId="8590840d-12f7-4580-a1e3-84c3dc022b61" providerId="ADAL" clId="{BF9EC7DF-95DF-C14C-AA67-17600755A9AA}" dt="2018-09-10T04:00:47.924" v="190"/>
          <ac:spMkLst>
            <pc:docMk/>
            <pc:sldMk cId="3068017866" sldId="268"/>
            <ac:spMk id="5" creationId="{1C9989B8-3BE8-1A4A-8835-2ECAC068F811}"/>
          </ac:spMkLst>
        </pc:spChg>
      </pc:sldChg>
      <pc:sldChg chg="modSp add">
        <pc:chgData name="Ethan McGee" userId="8590840d-12f7-4580-a1e3-84c3dc022b61" providerId="ADAL" clId="{BF9EC7DF-95DF-C14C-AA67-17600755A9AA}" dt="2018-09-10T04:14:25.056" v="1300" actId="20577"/>
        <pc:sldMkLst>
          <pc:docMk/>
          <pc:sldMk cId="3681956386" sldId="269"/>
        </pc:sldMkLst>
        <pc:spChg chg="mod">
          <ac:chgData name="Ethan McGee" userId="8590840d-12f7-4580-a1e3-84c3dc022b61" providerId="ADAL" clId="{BF9EC7DF-95DF-C14C-AA67-17600755A9AA}" dt="2018-09-10T04:13:46.922" v="1157" actId="20577"/>
          <ac:spMkLst>
            <pc:docMk/>
            <pc:sldMk cId="3681956386" sldId="269"/>
            <ac:spMk id="2" creationId="{5FF2C507-1450-F64B-A0AD-91A9F13CB5E8}"/>
          </ac:spMkLst>
        </pc:spChg>
        <pc:spChg chg="mod">
          <ac:chgData name="Ethan McGee" userId="8590840d-12f7-4580-a1e3-84c3dc022b61" providerId="ADAL" clId="{BF9EC7DF-95DF-C14C-AA67-17600755A9AA}" dt="2018-09-10T04:14:25.056" v="1300" actId="20577"/>
          <ac:spMkLst>
            <pc:docMk/>
            <pc:sldMk cId="3681956386" sldId="269"/>
            <ac:spMk id="3" creationId="{4773AE2B-85DC-7645-B96C-53C9193B4922}"/>
          </ac:spMkLst>
        </pc:spChg>
      </pc:sldChg>
      <pc:sldChg chg="modSp add modAnim">
        <pc:chgData name="Ethan McGee" userId="8590840d-12f7-4580-a1e3-84c3dc022b61" providerId="ADAL" clId="{BF9EC7DF-95DF-C14C-AA67-17600755A9AA}" dt="2018-09-10T04:16:23.429" v="1308" actId="20577"/>
        <pc:sldMkLst>
          <pc:docMk/>
          <pc:sldMk cId="3489492417" sldId="270"/>
        </pc:sldMkLst>
        <pc:spChg chg="mod">
          <ac:chgData name="Ethan McGee" userId="8590840d-12f7-4580-a1e3-84c3dc022b61" providerId="ADAL" clId="{BF9EC7DF-95DF-C14C-AA67-17600755A9AA}" dt="2018-09-10T04:16:23.429" v="1308" actId="20577"/>
          <ac:spMkLst>
            <pc:docMk/>
            <pc:sldMk cId="3489492417" sldId="270"/>
            <ac:spMk id="3" creationId="{00000000-0000-0000-0000-000000000000}"/>
          </ac:spMkLst>
        </pc:spChg>
      </pc:sldChg>
      <pc:sldChg chg="add">
        <pc:chgData name="Ethan McGee" userId="8590840d-12f7-4580-a1e3-84c3dc022b61" providerId="ADAL" clId="{BF9EC7DF-95DF-C14C-AA67-17600755A9AA}" dt="2018-09-10T04:15:46.944" v="1301"/>
        <pc:sldMkLst>
          <pc:docMk/>
          <pc:sldMk cId="607584154" sldId="271"/>
        </pc:sldMkLst>
      </pc:sldChg>
      <pc:sldChg chg="add">
        <pc:chgData name="Ethan McGee" userId="8590840d-12f7-4580-a1e3-84c3dc022b61" providerId="ADAL" clId="{BF9EC7DF-95DF-C14C-AA67-17600755A9AA}" dt="2018-09-10T04:15:46.944" v="1301"/>
        <pc:sldMkLst>
          <pc:docMk/>
          <pc:sldMk cId="2426623737" sldId="272"/>
        </pc:sldMkLst>
      </pc:sldChg>
      <pc:sldChg chg="add">
        <pc:chgData name="Ethan McGee" userId="8590840d-12f7-4580-a1e3-84c3dc022b61" providerId="ADAL" clId="{BF9EC7DF-95DF-C14C-AA67-17600755A9AA}" dt="2018-09-10T04:15:46.944" v="1301"/>
        <pc:sldMkLst>
          <pc:docMk/>
          <pc:sldMk cId="2797790825" sldId="273"/>
        </pc:sldMkLst>
      </pc:sldChg>
      <pc:sldMasterChg chg="modSldLayout">
        <pc:chgData name="Ethan McGee" userId="8590840d-12f7-4580-a1e3-84c3dc022b61" providerId="ADAL" clId="{BF9EC7DF-95DF-C14C-AA67-17600755A9AA}" dt="2018-09-10T04:16:02.958" v="1303"/>
        <pc:sldMasterMkLst>
          <pc:docMk/>
          <pc:sldMasterMk cId="3361289534" sldId="2147483661"/>
        </pc:sldMasterMkLst>
        <pc:sldLayoutChg chg="delSp">
          <pc:chgData name="Ethan McGee" userId="8590840d-12f7-4580-a1e3-84c3dc022b61" providerId="ADAL" clId="{BF9EC7DF-95DF-C14C-AA67-17600755A9AA}" dt="2018-09-10T04:16:02.958" v="1303"/>
          <pc:sldLayoutMkLst>
            <pc:docMk/>
            <pc:sldMasterMk cId="3361289534" sldId="2147483661"/>
            <pc:sldLayoutMk cId="2877492703" sldId="2147483673"/>
          </pc:sldLayoutMkLst>
          <pc:picChg chg="del">
            <ac:chgData name="Ethan McGee" userId="8590840d-12f7-4580-a1e3-84c3dc022b61" providerId="ADAL" clId="{BF9EC7DF-95DF-C14C-AA67-17600755A9AA}" dt="2018-09-10T04:16:02.958" v="1303"/>
            <ac:picMkLst>
              <pc:docMk/>
              <pc:sldMasterMk cId="3361289534" sldId="2147483661"/>
              <pc:sldLayoutMk cId="2877492703" sldId="2147483673"/>
              <ac:picMk id="3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510C-B7DF-C046-9509-C55F036F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14DC5-D3D3-7E41-993A-9B970CF1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A68A-0ADC-294E-898D-D572F5BB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82D9-25B1-4244-B5E2-E9CA222A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F5A0-17D2-3A48-89B0-96FD15F9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4D11-41FF-8343-8476-1A2E8D86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A1B82-DEAF-7F4A-B07E-E75239A87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860C-5CC8-9745-9E60-CA92A5F4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600BB-2BEF-E94C-98FB-E35FB04D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FFAA-D0C7-C446-9E70-036923A9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9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14CF7-2C4B-9A4D-9ABE-A4A0292B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883ED-0C82-EA4E-91F4-BC68720F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711B-2393-CC4A-9BEC-21A8360B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BE85-0A30-3846-BBD9-27F3ED0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0BB0-50C4-E542-861E-98421851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6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53C-7FFC-4083-B9BD-76332CA34821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CEA-8157-4D7E-B4D0-1F70B2B4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66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2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9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8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7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2BC7-A498-1F42-A134-8FD6FCBA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211A-BB57-CD40-B562-6BF33963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CA95-09C2-6140-B34D-CE3C934D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FCF7-8C9C-A641-9189-4718543D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B620-F243-8549-AF00-349C914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7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25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9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52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4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53C-7FFC-4083-B9BD-76332CA34821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CEA-8157-4D7E-B4D0-1F70B2B4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E69E-81D9-C345-8B15-5B152743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7EBE-8818-6E4C-B2E0-4CB85180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6B09-0045-AC47-855A-76312FBC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793C-8FF8-E143-8BEC-FC1DD28C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03461-1362-E44C-BC10-CEBFFAA4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E77C-C7BF-8046-A04E-36901D39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98B-9E52-CD40-B845-738988219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89D46-591B-D24D-9421-D6844233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B2C0-85B7-9040-8088-C558AE13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C63B-8DEF-3E4E-9CD8-78E6594C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648D1-8811-7949-AE94-68CF5D01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7CAD-5637-EB49-9A2B-B6C3051E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E12E-7C2B-CB4B-8E7A-80A68197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10235-CB25-7246-8A1B-E716C660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8B8BE-4130-1247-B7D3-CF096D2EC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7605F-D7AD-C647-A142-9A4F9F413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C4D03-9D6B-A441-BEC0-8B8EFD9A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1E115-3ECE-8B47-B83F-18DCF9D6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163E1-17EE-D54E-9F9D-CC78F7C9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093B-933D-DC4F-A2D2-4596954C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7BBD5-6D06-2B4C-BF05-D4F11517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F9BD5-551E-8945-BAB8-6AAC7666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DE2FD-801F-834A-92C3-938AA831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AC5B6-8F5D-6F4D-9FAF-CB496A43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31692-9420-4140-8F85-DA443097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0163-6EAC-7D49-8C6F-C5B4B076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D7E7-43B3-8343-8D50-9EEA92B7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35BF-F7F7-D14C-AAF9-2305FD9A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149A9-4032-D54F-897C-5FC2DAB59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7DADD-9601-D343-ABA5-492AB4A6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6CB9D-861F-6E43-8B7A-5A4598A1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9437-1D3B-BD48-9DBC-998A56D5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F710-4B28-4D41-BA7C-D3D8B9CA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DC29B-1833-6941-A5E5-6B62BB454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570DD-549C-7241-9AFD-89C1A473D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402DB-91FB-384C-99C3-EBCD3A49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87EC6-B734-DF49-B556-23A262A7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34A5-9260-FE46-9B10-56AE8592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1D6AB-C240-0448-B975-88BDF1FA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AF0F4-DBF7-A14C-B0C3-4B711791E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707FB-5382-C34F-BD71-C33E5E09C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5DAB-4820-EC47-A49B-7C16A0EA4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63BD-5525-C546-9B14-10E5D9DE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6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960AB-9488-0B44-A5D5-CDA7997D4039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0B4F-9934-904C-A22B-53CB01E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E059-AFDE-E44E-A728-19933B069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Bits, Bits, 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13140-F788-DE46-8AB1-F2AF68846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Counting, Conversion &amp; </a:t>
            </a:r>
            <a:r>
              <a:rPr lang="en-US" dirty="0" err="1"/>
              <a:t>Koans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5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83D4-3EB7-5A4A-9DB3-EF770AA9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475B-CE6E-0843-AECB-D9446945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multiplication let’s us convert the other way, it probably makes sense we use division to go backwards</a:t>
            </a:r>
          </a:p>
          <a:p>
            <a:r>
              <a:rPr lang="en-US" dirty="0"/>
              <a:t>Repeatedly divide the number by the base you’re going to and keep the remainders.  </a:t>
            </a:r>
            <a:r>
              <a:rPr lang="en-US" b="1" dirty="0"/>
              <a:t>Stop when the quotient (answer of the division) is 0</a:t>
            </a:r>
          </a:p>
          <a:p>
            <a:r>
              <a:rPr lang="en-US" dirty="0"/>
              <a:t>140 to binary</a:t>
            </a:r>
          </a:p>
          <a:p>
            <a:pPr lvl="1"/>
            <a:r>
              <a:rPr lang="en-US" dirty="0"/>
              <a:t>140 / 2 = 70 r 0</a:t>
            </a:r>
          </a:p>
          <a:p>
            <a:pPr lvl="1"/>
            <a:r>
              <a:rPr lang="en-US" dirty="0"/>
              <a:t>70 / 2 = 35 r 0</a:t>
            </a:r>
          </a:p>
          <a:p>
            <a:pPr lvl="1"/>
            <a:r>
              <a:rPr lang="en-US" dirty="0"/>
              <a:t>35 / 2 = 17 r 1</a:t>
            </a:r>
          </a:p>
          <a:p>
            <a:pPr lvl="1"/>
            <a:r>
              <a:rPr lang="en-US" dirty="0"/>
              <a:t>17 / 2 = 8 r 1</a:t>
            </a:r>
          </a:p>
          <a:p>
            <a:pPr lvl="1"/>
            <a:r>
              <a:rPr lang="en-US" dirty="0"/>
              <a:t>8 / 2 = 4 r 0</a:t>
            </a:r>
          </a:p>
          <a:p>
            <a:pPr lvl="1"/>
            <a:r>
              <a:rPr lang="en-US" dirty="0"/>
              <a:t>4 / 2 = 2 r 0</a:t>
            </a:r>
          </a:p>
          <a:p>
            <a:pPr lvl="1"/>
            <a:r>
              <a:rPr lang="en-US" dirty="0"/>
              <a:t>2 / 2 = 1 r 0</a:t>
            </a:r>
          </a:p>
          <a:p>
            <a:pPr lvl="1"/>
            <a:r>
              <a:rPr lang="en-US" dirty="0"/>
              <a:t>1 / 2 = 0 r 1</a:t>
            </a:r>
          </a:p>
          <a:p>
            <a:r>
              <a:rPr lang="en-US" dirty="0"/>
              <a:t>Take the remainders in reverse so 140</a:t>
            </a:r>
            <a:r>
              <a:rPr lang="en-US" baseline="-25000" dirty="0"/>
              <a:t>10</a:t>
            </a:r>
            <a:r>
              <a:rPr lang="en-US" dirty="0"/>
              <a:t> = 10001100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203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C507-1450-F64B-A0AD-91A9F13C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3AE2B-85DC-7645-B96C-53C9193B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convert from base 3 to base 9</a:t>
            </a:r>
          </a:p>
          <a:p>
            <a:pPr lvl="1"/>
            <a:r>
              <a:rPr lang="en-US" dirty="0"/>
              <a:t>Convert the base 3 number to base 10</a:t>
            </a:r>
          </a:p>
          <a:p>
            <a:pPr lvl="1"/>
            <a:r>
              <a:rPr lang="en-US" dirty="0"/>
              <a:t>Then convert the base 10 number to base 9</a:t>
            </a:r>
          </a:p>
        </p:txBody>
      </p:sp>
    </p:spTree>
    <p:extLst>
      <p:ext uri="{BB962C8B-B14F-4D97-AF65-F5344CB8AC3E}">
        <p14:creationId xmlns:p14="http://schemas.microsoft.com/office/powerpoint/2010/main" val="368195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02EC4F-D3EA-134C-8535-3DF8C67D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Koans</a:t>
            </a:r>
            <a:r>
              <a:rPr lang="en-US" dirty="0"/>
              <a:t> of Bits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3C51E-B7B4-7346-9BD9-2D03D37CA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4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Koan</a:t>
            </a:r>
            <a:r>
              <a:rPr lang="en-US" cap="non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67560"/>
            <a:ext cx="10363826" cy="3424107"/>
          </a:xfrm>
        </p:spPr>
        <p:txBody>
          <a:bodyPr>
            <a:normAutofit/>
          </a:bodyPr>
          <a:lstStyle/>
          <a:p>
            <a:r>
              <a:rPr lang="en-US" sz="2800" cap="none" dirty="0"/>
              <a:t>A “</a:t>
            </a:r>
            <a:r>
              <a:rPr lang="en-US" sz="2800" cap="none" dirty="0" err="1"/>
              <a:t>koan</a:t>
            </a:r>
            <a:r>
              <a:rPr lang="en-US" sz="2800" cap="none" dirty="0"/>
              <a:t>” is a paradoxical anecdote or riddle</a:t>
            </a:r>
          </a:p>
          <a:p>
            <a:r>
              <a:rPr lang="en-US" sz="2800" cap="none" dirty="0"/>
              <a:t>These </a:t>
            </a:r>
            <a:r>
              <a:rPr lang="en-US" sz="2800" cap="none" dirty="0" err="1"/>
              <a:t>koans</a:t>
            </a:r>
            <a:r>
              <a:rPr lang="en-US" sz="2800" cap="none" dirty="0"/>
              <a:t> of bits are over simplified</a:t>
            </a:r>
          </a:p>
        </p:txBody>
      </p:sp>
    </p:spTree>
    <p:extLst>
      <p:ext uri="{BB962C8B-B14F-4D97-AF65-F5344CB8AC3E}">
        <p14:creationId xmlns:p14="http://schemas.microsoft.com/office/powerpoint/2010/main" val="34894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</a:t>
            </a:r>
            <a:r>
              <a:rPr lang="en-US" cap="none" dirty="0" err="1"/>
              <a:t>Koans</a:t>
            </a:r>
            <a:r>
              <a:rPr lang="en-US" cap="none" dirty="0"/>
              <a:t> Of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1309" y="1918357"/>
            <a:ext cx="10685559" cy="34241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fontAlgn="ctr">
              <a:lnSpc>
                <a:spcPct val="100000"/>
              </a:lnSpc>
              <a:buFont typeface="+mj-lt"/>
              <a:buAutoNum type="arabicPeriod"/>
            </a:pPr>
            <a:r>
              <a:rPr lang="en-US" sz="2800" b="1" cap="none" dirty="0"/>
              <a:t>It's all just bits</a:t>
            </a:r>
            <a:r>
              <a:rPr lang="en-US" sz="2800" cap="none" dirty="0"/>
              <a:t>. </a:t>
            </a:r>
          </a:p>
          <a:p>
            <a:pPr lvl="1" fontAlgn="ctr">
              <a:lnSpc>
                <a:spcPct val="100000"/>
              </a:lnSpc>
            </a:pPr>
            <a:r>
              <a:rPr lang="en-US" sz="2400" cap="none" dirty="0"/>
              <a:t>All data inside a computer or on the Internet is represented in binary 1’s and 0’s.</a:t>
            </a:r>
          </a:p>
          <a:p>
            <a:pPr lvl="1" fontAlgn="ctr">
              <a:lnSpc>
                <a:spcPct val="100000"/>
              </a:lnSpc>
            </a:pPr>
            <a:r>
              <a:rPr lang="en-US" sz="2400" cap="none" dirty="0"/>
              <a:t>It only appears that the computer has photos, songs, movies, documents, fonts, files, folders. </a:t>
            </a:r>
          </a:p>
          <a:p>
            <a:pPr lvl="1" fontAlgn="ctr">
              <a:lnSpc>
                <a:spcPct val="100000"/>
              </a:lnSpc>
            </a:pPr>
            <a:r>
              <a:rPr lang="en-US" sz="2400" cap="none" dirty="0"/>
              <a:t>The laws governing the handling of bits are tricky since many were written when there were distinct differences between radio waves and phone lines. Now a phone call and a web page are both bits.</a:t>
            </a:r>
          </a:p>
          <a:p>
            <a:pPr marL="457200" indent="-457200" fontAlgn="ctr">
              <a:lnSpc>
                <a:spcPct val="100000"/>
              </a:lnSpc>
              <a:buFont typeface="+mj-lt"/>
              <a:buAutoNum type="arabicPeriod"/>
            </a:pPr>
            <a:r>
              <a:rPr lang="en-US" sz="2800" b="1" cap="none" dirty="0"/>
              <a:t>Perfect is normal</a:t>
            </a:r>
            <a:r>
              <a:rPr lang="en-US" sz="2800" cap="none" dirty="0"/>
              <a:t>. </a:t>
            </a:r>
          </a:p>
          <a:p>
            <a:pPr lvl="1" fontAlgn="ctr">
              <a:lnSpc>
                <a:spcPct val="100000"/>
              </a:lnSpc>
            </a:pPr>
            <a:r>
              <a:rPr lang="en-US" sz="2400" cap="none" dirty="0"/>
              <a:t>Duplication is identical.</a:t>
            </a:r>
          </a:p>
          <a:p>
            <a:pPr lvl="1" fontAlgn="ctr">
              <a:lnSpc>
                <a:spcPct val="100000"/>
              </a:lnSpc>
            </a:pPr>
            <a:r>
              <a:rPr lang="en-US" sz="2400" cap="none" dirty="0"/>
              <a:t>The idea of the “original” copy is meaningless.</a:t>
            </a:r>
          </a:p>
        </p:txBody>
      </p:sp>
    </p:spTree>
    <p:extLst>
      <p:ext uri="{BB962C8B-B14F-4D97-AF65-F5344CB8AC3E}">
        <p14:creationId xmlns:p14="http://schemas.microsoft.com/office/powerpoint/2010/main" val="6075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</a:t>
            </a:r>
            <a:r>
              <a:rPr lang="en-US" cap="none" dirty="0" err="1"/>
              <a:t>Koans</a:t>
            </a:r>
            <a:r>
              <a:rPr lang="en-US" cap="none" dirty="0"/>
              <a:t> Of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8237" y="1918356"/>
            <a:ext cx="10948029" cy="3424107"/>
          </a:xfrm>
        </p:spPr>
        <p:txBody>
          <a:bodyPr>
            <a:noAutofit/>
          </a:bodyPr>
          <a:lstStyle/>
          <a:p>
            <a:pPr marL="457200" indent="-457200" fontAlgn="ctr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b="1" cap="none" dirty="0"/>
              <a:t>There is want in the midst of plenty</a:t>
            </a:r>
            <a:r>
              <a:rPr lang="en-US" sz="2800" cap="none" dirty="0"/>
              <a:t>. </a:t>
            </a:r>
          </a:p>
          <a:p>
            <a:pPr lvl="1" fontAlgn="ctr">
              <a:lnSpc>
                <a:spcPct val="100000"/>
              </a:lnSpc>
            </a:pPr>
            <a:r>
              <a:rPr lang="en-US" sz="2400" cap="none" dirty="0"/>
              <a:t>Some data is not digital and not accessible.</a:t>
            </a:r>
          </a:p>
          <a:p>
            <a:pPr lvl="1" fontAlgn="ctr">
              <a:lnSpc>
                <a:spcPct val="100000"/>
              </a:lnSpc>
            </a:pPr>
            <a:r>
              <a:rPr lang="en-US" sz="2400" cap="none" dirty="0"/>
              <a:t>Some data is the wrong format.</a:t>
            </a:r>
          </a:p>
          <a:p>
            <a:pPr lvl="1" fontAlgn="ctr">
              <a:lnSpc>
                <a:spcPct val="100000"/>
              </a:lnSpc>
            </a:pPr>
            <a:r>
              <a:rPr lang="en-US" sz="2400" cap="none" dirty="0"/>
              <a:t>Some data is impossible to find buried by other more visible data (search engines).</a:t>
            </a:r>
          </a:p>
          <a:p>
            <a:pPr marL="457200" indent="-457200" fontAlgn="ctr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b="1" cap="none" dirty="0"/>
              <a:t>Processing is power</a:t>
            </a:r>
            <a:r>
              <a:rPr lang="en-US" sz="2800" cap="none" dirty="0"/>
              <a:t>. </a:t>
            </a:r>
          </a:p>
          <a:p>
            <a:pPr lvl="1" fontAlgn="ctr">
              <a:lnSpc>
                <a:spcPct val="100000"/>
              </a:lnSpc>
            </a:pPr>
            <a:r>
              <a:rPr lang="en-US" sz="2400" cap="none" dirty="0"/>
              <a:t>Modern computers perform a trillion operations a second. </a:t>
            </a:r>
          </a:p>
          <a:p>
            <a:pPr lvl="1" fontAlgn="ctr">
              <a:lnSpc>
                <a:spcPct val="100000"/>
              </a:lnSpc>
            </a:pPr>
            <a:r>
              <a:rPr lang="en-US" sz="2400" cap="none" dirty="0"/>
              <a:t>Fast processing power has enabled impressive advances in AI and robot automation.</a:t>
            </a:r>
          </a:p>
          <a:p>
            <a:pPr lvl="1" fontAlgn="ctr">
              <a:lnSpc>
                <a:spcPct val="100000"/>
              </a:lnSpc>
            </a:pPr>
            <a:r>
              <a:rPr lang="en-US" sz="2400" b="1" cap="none" dirty="0"/>
              <a:t>Moore's Law</a:t>
            </a:r>
            <a:r>
              <a:rPr lang="en-US" sz="2400" cap="none" dirty="0"/>
              <a:t>—the density of integrated circuits doubles every few years. The prediction was made in 1965 and lasted 40 years.</a:t>
            </a:r>
          </a:p>
          <a:p>
            <a:pPr marL="914400" lvl="1" indent="-457200" fontAlgn="ctr">
              <a:lnSpc>
                <a:spcPct val="100000"/>
              </a:lnSpc>
              <a:buFont typeface="+mj-lt"/>
              <a:buAutoNum type="arabicPeriod" startAt="3"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42662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</a:t>
            </a:r>
            <a:r>
              <a:rPr lang="en-US" cap="none" dirty="0" err="1"/>
              <a:t>Koans</a:t>
            </a:r>
            <a:r>
              <a:rPr lang="en-US" cap="none" dirty="0"/>
              <a:t> Of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8234" y="1994562"/>
            <a:ext cx="11041165" cy="34241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fontAlgn="ctr">
              <a:lnSpc>
                <a:spcPts val="2500"/>
              </a:lnSpc>
              <a:buFont typeface="+mj-lt"/>
              <a:buAutoNum type="arabicPeriod" startAt="5"/>
            </a:pPr>
            <a:r>
              <a:rPr lang="en-US" sz="2800" b="1" cap="none" dirty="0"/>
              <a:t>More of the same can be a whole new thing</a:t>
            </a:r>
            <a:r>
              <a:rPr lang="en-US" sz="2800" cap="none" dirty="0"/>
              <a:t>. </a:t>
            </a:r>
          </a:p>
          <a:p>
            <a:pPr lvl="1" fontAlgn="ctr">
              <a:lnSpc>
                <a:spcPts val="2500"/>
              </a:lnSpc>
            </a:pPr>
            <a:r>
              <a:rPr lang="en-US" sz="2400" cap="none" dirty="0"/>
              <a:t>Exponential change starts slowly, and many do not notice it in time.</a:t>
            </a:r>
          </a:p>
          <a:p>
            <a:pPr lvl="1" fontAlgn="ctr">
              <a:lnSpc>
                <a:spcPts val="2500"/>
              </a:lnSpc>
            </a:pPr>
            <a:r>
              <a:rPr lang="en-US" sz="2400" cap="none" dirty="0"/>
              <a:t>Examples: the switch to digital cameras; the death of the mall with online shopping</a:t>
            </a:r>
          </a:p>
          <a:p>
            <a:pPr marL="457200" indent="-457200" fontAlgn="ctr">
              <a:lnSpc>
                <a:spcPts val="2500"/>
              </a:lnSpc>
              <a:buFont typeface="+mj-lt"/>
              <a:buAutoNum type="arabicPeriod" startAt="5"/>
            </a:pPr>
            <a:r>
              <a:rPr lang="en-US" sz="2800" b="1" cap="none" dirty="0"/>
              <a:t>Nothing goes away</a:t>
            </a:r>
            <a:r>
              <a:rPr lang="en-US" sz="2800" cap="none" dirty="0"/>
              <a:t>. </a:t>
            </a:r>
          </a:p>
          <a:p>
            <a:pPr lvl="1" fontAlgn="ctr">
              <a:lnSpc>
                <a:spcPts val="2500"/>
              </a:lnSpc>
            </a:pPr>
            <a:r>
              <a:rPr lang="en-US" sz="2400" cap="none" dirty="0"/>
              <a:t>Disk capacity has also followed Moore's law. </a:t>
            </a:r>
          </a:p>
          <a:p>
            <a:pPr lvl="1" fontAlgn="ctr">
              <a:lnSpc>
                <a:spcPts val="2500"/>
              </a:lnSpc>
            </a:pPr>
            <a:r>
              <a:rPr lang="en-US" sz="2400" cap="none" dirty="0"/>
              <a:t>We have the capacity to store everything, and government requires it for many businesses. </a:t>
            </a:r>
          </a:p>
          <a:p>
            <a:pPr lvl="1" fontAlgn="ctr">
              <a:lnSpc>
                <a:spcPts val="2500"/>
              </a:lnSpc>
            </a:pPr>
            <a:r>
              <a:rPr lang="en-US" sz="2400" cap="none" dirty="0"/>
              <a:t>Stores, hotels, schools track your activities. </a:t>
            </a:r>
          </a:p>
          <a:p>
            <a:pPr lvl="1" fontAlgn="ctr">
              <a:lnSpc>
                <a:spcPts val="2500"/>
              </a:lnSpc>
            </a:pPr>
            <a:r>
              <a:rPr lang="en-US" sz="2400" cap="none" dirty="0"/>
              <a:t>The capabilities result in even more being stored. </a:t>
            </a:r>
          </a:p>
          <a:p>
            <a:pPr lvl="2" fontAlgn="ctr">
              <a:lnSpc>
                <a:spcPts val="2500"/>
              </a:lnSpc>
            </a:pPr>
            <a:r>
              <a:rPr lang="en-US" sz="2000" cap="none" dirty="0"/>
              <a:t>For example, birth certificates include much more private information about the parents than before. </a:t>
            </a:r>
          </a:p>
          <a:p>
            <a:pPr lvl="1" fontAlgn="ctr">
              <a:lnSpc>
                <a:spcPts val="2500"/>
              </a:lnSpc>
            </a:pPr>
            <a:r>
              <a:rPr lang="en-US" sz="2400" cap="none" dirty="0"/>
              <a:t>Opportunities for research and mischief abound.</a:t>
            </a:r>
          </a:p>
        </p:txBody>
      </p:sp>
    </p:spTree>
    <p:extLst>
      <p:ext uri="{BB962C8B-B14F-4D97-AF65-F5344CB8AC3E}">
        <p14:creationId xmlns:p14="http://schemas.microsoft.com/office/powerpoint/2010/main" val="35496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</a:t>
            </a:r>
            <a:r>
              <a:rPr lang="en-US" cap="none" dirty="0" err="1"/>
              <a:t>Koans</a:t>
            </a:r>
            <a:r>
              <a:rPr lang="en-US" cap="none" dirty="0"/>
              <a:t> Of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9773" y="1859091"/>
            <a:ext cx="10363826" cy="34241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800" b="1" cap="none" dirty="0"/>
              <a:t>Bits move faster than thought</a:t>
            </a:r>
            <a:r>
              <a:rPr lang="en-US" sz="2800" cap="none" dirty="0"/>
              <a:t>. </a:t>
            </a:r>
          </a:p>
          <a:p>
            <a:pPr lvl="1"/>
            <a:r>
              <a:rPr lang="en-US" sz="2400" cap="none" dirty="0"/>
              <a:t>Tasks can be outsourced all over the world without delays (e.g., call centers, drive through orders, radiologists, etc.).</a:t>
            </a:r>
          </a:p>
          <a:p>
            <a:pPr lvl="1"/>
            <a:r>
              <a:rPr lang="en-US" sz="2400" cap="none" dirty="0"/>
              <a:t>Being physically close to someone does not mean you receive information from them faster.</a:t>
            </a:r>
            <a:endParaRPr lang="en-US" sz="2400" dirty="0"/>
          </a:p>
          <a:p>
            <a:pPr lvl="1"/>
            <a:r>
              <a:rPr lang="en-US" sz="2400" cap="none" dirty="0"/>
              <a:t>Moving things around on the Internet has difficult legal problems, based on the laws of each country.</a:t>
            </a:r>
          </a:p>
          <a:p>
            <a:pPr lvl="2"/>
            <a:r>
              <a:rPr lang="en-US" sz="2000" cap="none" dirty="0"/>
              <a:t>A man in Switzerland was convicted of defamation for “liking” Facebook posts.</a:t>
            </a:r>
          </a:p>
        </p:txBody>
      </p:sp>
    </p:spTree>
    <p:extLst>
      <p:ext uri="{BB962C8B-B14F-4D97-AF65-F5344CB8AC3E}">
        <p14:creationId xmlns:p14="http://schemas.microsoft.com/office/powerpoint/2010/main" val="279779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76D9D-2647-EF4B-9D68-10809F48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260350"/>
            <a:ext cx="50800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CC84-1F87-0D42-A089-FE8955BB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965D-E69F-F444-974C-D5DD9FC6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can encode any number that decimal numbers can</a:t>
            </a:r>
          </a:p>
          <a:p>
            <a:r>
              <a:rPr lang="en-US" dirty="0"/>
              <a:t>We use the place a number occurs to determine its value</a:t>
            </a:r>
          </a:p>
          <a:p>
            <a:r>
              <a:rPr lang="en-US" dirty="0"/>
              <a:t>For example, 12345</a:t>
            </a:r>
          </a:p>
          <a:p>
            <a:pPr lvl="1"/>
            <a:r>
              <a:rPr lang="en-US" dirty="0"/>
              <a:t>1 is in the 10</a:t>
            </a:r>
            <a:r>
              <a:rPr lang="en-US" baseline="30000" dirty="0"/>
              <a:t>4 </a:t>
            </a:r>
            <a:r>
              <a:rPr lang="en-US" dirty="0"/>
              <a:t>place</a:t>
            </a:r>
          </a:p>
          <a:p>
            <a:pPr lvl="1"/>
            <a:r>
              <a:rPr lang="en-US" dirty="0"/>
              <a:t>2 is in the 10</a:t>
            </a:r>
            <a:r>
              <a:rPr lang="en-US" baseline="30000" dirty="0"/>
              <a:t>3 </a:t>
            </a:r>
            <a:r>
              <a:rPr lang="en-US" dirty="0"/>
              <a:t>place</a:t>
            </a:r>
          </a:p>
          <a:p>
            <a:pPr lvl="1"/>
            <a:r>
              <a:rPr lang="en-US" dirty="0"/>
              <a:t>3 is in the 10</a:t>
            </a:r>
            <a:r>
              <a:rPr lang="en-US" baseline="30000" dirty="0"/>
              <a:t>2 </a:t>
            </a:r>
            <a:r>
              <a:rPr lang="en-US" dirty="0"/>
              <a:t>place</a:t>
            </a:r>
          </a:p>
          <a:p>
            <a:pPr lvl="1"/>
            <a:r>
              <a:rPr lang="en-US" dirty="0"/>
              <a:t>4 is in the 10</a:t>
            </a:r>
            <a:r>
              <a:rPr lang="en-US" baseline="30000" dirty="0"/>
              <a:t>1 </a:t>
            </a:r>
            <a:r>
              <a:rPr lang="en-US" dirty="0"/>
              <a:t>place</a:t>
            </a:r>
          </a:p>
          <a:p>
            <a:pPr lvl="1"/>
            <a:r>
              <a:rPr lang="en-US" dirty="0"/>
              <a:t>5 is in the 10</a:t>
            </a:r>
            <a:r>
              <a:rPr lang="en-US" baseline="30000" dirty="0"/>
              <a:t>0 </a:t>
            </a:r>
            <a:r>
              <a:rPr lang="en-US" dirty="0"/>
              <a:t>place</a:t>
            </a:r>
          </a:p>
        </p:txBody>
      </p:sp>
    </p:spTree>
    <p:extLst>
      <p:ext uri="{BB962C8B-B14F-4D97-AF65-F5344CB8AC3E}">
        <p14:creationId xmlns:p14="http://schemas.microsoft.com/office/powerpoint/2010/main" val="355399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is also place value numbered</a:t>
            </a:r>
          </a:p>
          <a:p>
            <a:r>
              <a:rPr lang="en-US" dirty="0"/>
              <a:t>Take the binary number 1000100</a:t>
            </a:r>
          </a:p>
          <a:p>
            <a:pPr lvl="1"/>
            <a:r>
              <a:rPr lang="en-US" dirty="0"/>
              <a:t>1 is in the 2</a:t>
            </a:r>
            <a:r>
              <a:rPr lang="en-US" baseline="30000" dirty="0"/>
              <a:t>6 </a:t>
            </a:r>
            <a:r>
              <a:rPr lang="en-US" dirty="0"/>
              <a:t>place</a:t>
            </a:r>
          </a:p>
          <a:p>
            <a:pPr lvl="1"/>
            <a:r>
              <a:rPr lang="en-US" dirty="0"/>
              <a:t>0 is in the 2</a:t>
            </a:r>
            <a:r>
              <a:rPr lang="en-US" baseline="30000" dirty="0"/>
              <a:t>5 </a:t>
            </a:r>
            <a:r>
              <a:rPr lang="en-US" dirty="0"/>
              <a:t>place</a:t>
            </a:r>
          </a:p>
          <a:p>
            <a:pPr lvl="1"/>
            <a:r>
              <a:rPr lang="en-US" dirty="0"/>
              <a:t>0 is in the 2</a:t>
            </a:r>
            <a:r>
              <a:rPr lang="en-US" baseline="30000" dirty="0"/>
              <a:t>4 </a:t>
            </a:r>
            <a:r>
              <a:rPr lang="en-US" dirty="0"/>
              <a:t>place</a:t>
            </a:r>
          </a:p>
          <a:p>
            <a:pPr lvl="1"/>
            <a:r>
              <a:rPr lang="en-US" dirty="0"/>
              <a:t>0 is in the 2</a:t>
            </a:r>
            <a:r>
              <a:rPr lang="en-US" baseline="30000" dirty="0"/>
              <a:t>3 </a:t>
            </a:r>
            <a:r>
              <a:rPr lang="en-US" dirty="0"/>
              <a:t>place</a:t>
            </a:r>
          </a:p>
          <a:p>
            <a:pPr lvl="1"/>
            <a:r>
              <a:rPr lang="en-US" dirty="0"/>
              <a:t>1 is in the 2</a:t>
            </a:r>
            <a:r>
              <a:rPr lang="en-US" baseline="30000" dirty="0"/>
              <a:t>2 </a:t>
            </a:r>
            <a:r>
              <a:rPr lang="en-US" dirty="0"/>
              <a:t>place</a:t>
            </a:r>
          </a:p>
          <a:p>
            <a:pPr lvl="1"/>
            <a:r>
              <a:rPr lang="en-US" dirty="0"/>
              <a:t>0 is in the 2</a:t>
            </a:r>
            <a:r>
              <a:rPr lang="en-US" baseline="30000" dirty="0"/>
              <a:t>1 </a:t>
            </a:r>
            <a:r>
              <a:rPr lang="en-US" dirty="0"/>
              <a:t>place</a:t>
            </a:r>
          </a:p>
          <a:p>
            <a:pPr lvl="1"/>
            <a:r>
              <a:rPr lang="en-US" dirty="0"/>
              <a:t>0 is in the 2</a:t>
            </a:r>
            <a:r>
              <a:rPr lang="en-US" baseline="30000" dirty="0"/>
              <a:t>0 </a:t>
            </a:r>
            <a:r>
              <a:rPr lang="en-US" dirty="0"/>
              <a:t>place</a:t>
            </a:r>
          </a:p>
        </p:txBody>
      </p:sp>
    </p:spTree>
    <p:extLst>
      <p:ext uri="{BB962C8B-B14F-4D97-AF65-F5344CB8AC3E}">
        <p14:creationId xmlns:p14="http://schemas.microsoft.com/office/powerpoint/2010/main" val="331356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we count, as soon as we run out of digits in the current place, we go back to 0 (advancing the next place as well)</a:t>
            </a:r>
          </a:p>
          <a:p>
            <a:r>
              <a:rPr lang="en-US" dirty="0"/>
              <a:t>00</a:t>
            </a:r>
          </a:p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  <a:p>
            <a:r>
              <a:rPr lang="en-US" dirty="0"/>
              <a:t>05</a:t>
            </a:r>
          </a:p>
          <a:p>
            <a:r>
              <a:rPr lang="en-US" dirty="0"/>
              <a:t>06</a:t>
            </a:r>
          </a:p>
          <a:p>
            <a:r>
              <a:rPr lang="en-US" dirty="0"/>
              <a:t>07</a:t>
            </a:r>
          </a:p>
          <a:p>
            <a:r>
              <a:rPr lang="en-US" dirty="0"/>
              <a:t>08</a:t>
            </a:r>
          </a:p>
          <a:p>
            <a:r>
              <a:rPr lang="en-US" dirty="0"/>
              <a:t>09</a:t>
            </a:r>
          </a:p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378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in binary, there are just less numbers so you have to advance places more often</a:t>
            </a:r>
          </a:p>
          <a:p>
            <a:r>
              <a:rPr lang="en-US" dirty="0"/>
              <a:t>000</a:t>
            </a:r>
          </a:p>
          <a:p>
            <a:r>
              <a:rPr lang="en-US" dirty="0"/>
              <a:t>001</a:t>
            </a:r>
          </a:p>
          <a:p>
            <a:r>
              <a:rPr lang="en-US" dirty="0"/>
              <a:t>010</a:t>
            </a:r>
          </a:p>
          <a:p>
            <a:r>
              <a:rPr lang="en-US" dirty="0"/>
              <a:t>011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101</a:t>
            </a:r>
          </a:p>
          <a:p>
            <a:r>
              <a:rPr lang="en-US" dirty="0"/>
              <a:t>110</a:t>
            </a:r>
          </a:p>
          <a:p>
            <a:r>
              <a:rPr lang="en-US" dirty="0"/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41987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07B144-DA05-3A41-BE2C-54653235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52742-8F97-7C42-97D5-5A7EC8E96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B7B05-6C85-3243-9CA4-D7EDD471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961EBE-F6B2-2B40-BC93-727F05A1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leverage the place value use system</a:t>
            </a:r>
          </a:p>
          <a:p>
            <a:r>
              <a:rPr lang="en-US" dirty="0"/>
              <a:t>For example, with the number 0110110101</a:t>
            </a:r>
          </a:p>
          <a:p>
            <a:pPr lvl="1"/>
            <a:r>
              <a:rPr lang="en-US" dirty="0"/>
              <a:t>0 x 2</a:t>
            </a:r>
            <a:r>
              <a:rPr lang="en-US" baseline="30000" dirty="0"/>
              <a:t>9 </a:t>
            </a:r>
            <a:r>
              <a:rPr lang="en-US" dirty="0"/>
              <a:t>+ 1 x 2</a:t>
            </a:r>
            <a:r>
              <a:rPr lang="en-US" baseline="30000" dirty="0"/>
              <a:t>8 </a:t>
            </a:r>
            <a:r>
              <a:rPr lang="en-US" dirty="0"/>
              <a:t>+ 1 x 2</a:t>
            </a:r>
            <a:r>
              <a:rPr lang="en-US" baseline="30000" dirty="0"/>
              <a:t>7 </a:t>
            </a:r>
            <a:r>
              <a:rPr lang="en-US" dirty="0"/>
              <a:t>+ 0 x 2</a:t>
            </a:r>
            <a:r>
              <a:rPr lang="en-US" baseline="30000" dirty="0"/>
              <a:t>6 </a:t>
            </a:r>
            <a:r>
              <a:rPr lang="en-US" dirty="0"/>
              <a:t>+ 1 x 2</a:t>
            </a:r>
            <a:r>
              <a:rPr lang="en-US" baseline="30000" dirty="0"/>
              <a:t>5 </a:t>
            </a:r>
            <a:r>
              <a:rPr lang="en-US" dirty="0"/>
              <a:t>+ 1 x 2</a:t>
            </a:r>
            <a:r>
              <a:rPr lang="en-US" baseline="30000" dirty="0"/>
              <a:t>4 </a:t>
            </a:r>
            <a:r>
              <a:rPr lang="en-US" dirty="0"/>
              <a:t>+ 3 x 2</a:t>
            </a:r>
            <a:r>
              <a:rPr lang="en-US" baseline="30000" dirty="0"/>
              <a:t>2 </a:t>
            </a:r>
            <a:r>
              <a:rPr lang="en-US" dirty="0"/>
              <a:t>+ 1 x 2</a:t>
            </a:r>
            <a:r>
              <a:rPr lang="en-US" baseline="30000" dirty="0"/>
              <a:t>2 </a:t>
            </a:r>
            <a:r>
              <a:rPr lang="en-US" dirty="0"/>
              <a:t>+ 0 x 2</a:t>
            </a:r>
            <a:r>
              <a:rPr lang="en-US" baseline="30000" dirty="0"/>
              <a:t>1 </a:t>
            </a:r>
            <a:r>
              <a:rPr lang="en-US" dirty="0"/>
              <a:t>+ 1 x 2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0110110101</a:t>
            </a:r>
            <a:r>
              <a:rPr lang="en-US" baseline="-25000" dirty="0"/>
              <a:t>2</a:t>
            </a:r>
            <a:r>
              <a:rPr lang="en-US" dirty="0"/>
              <a:t> = 437</a:t>
            </a:r>
            <a:r>
              <a:rPr lang="en-US" baseline="-25000" dirty="0"/>
              <a:t>10</a:t>
            </a:r>
          </a:p>
          <a:p>
            <a:r>
              <a:rPr lang="en-US" dirty="0"/>
              <a:t>This trick actually works for any base to decimal (just change the base)</a:t>
            </a:r>
          </a:p>
          <a:p>
            <a:r>
              <a:rPr lang="en-US" dirty="0"/>
              <a:t>For example, in ternary (0,1,2) 012012</a:t>
            </a:r>
          </a:p>
          <a:p>
            <a:pPr lvl="1"/>
            <a:r>
              <a:rPr lang="en-US" dirty="0"/>
              <a:t>0 x 3</a:t>
            </a:r>
            <a:r>
              <a:rPr lang="en-US" baseline="30000" dirty="0"/>
              <a:t>5 </a:t>
            </a:r>
            <a:r>
              <a:rPr lang="en-US" dirty="0"/>
              <a:t>+ 1 x 3</a:t>
            </a:r>
            <a:r>
              <a:rPr lang="en-US" baseline="30000" dirty="0"/>
              <a:t>4 </a:t>
            </a:r>
            <a:r>
              <a:rPr lang="en-US" dirty="0"/>
              <a:t>+ 2 x 3</a:t>
            </a:r>
            <a:r>
              <a:rPr lang="en-US" baseline="30000" dirty="0"/>
              <a:t>3 </a:t>
            </a:r>
            <a:r>
              <a:rPr lang="en-US" dirty="0"/>
              <a:t>+ 0 x 3</a:t>
            </a:r>
            <a:r>
              <a:rPr lang="en-US" baseline="30000" dirty="0"/>
              <a:t>2 </a:t>
            </a:r>
            <a:r>
              <a:rPr lang="en-US" dirty="0"/>
              <a:t>+ 1 x 3</a:t>
            </a:r>
            <a:r>
              <a:rPr lang="en-US" baseline="30000" dirty="0"/>
              <a:t>1 </a:t>
            </a:r>
            <a:r>
              <a:rPr lang="en-US" dirty="0"/>
              <a:t>+ 2 x 3</a:t>
            </a:r>
            <a:r>
              <a:rPr lang="en-US" baseline="30000" dirty="0"/>
              <a:t>0</a:t>
            </a:r>
          </a:p>
          <a:p>
            <a:pPr lvl="1"/>
            <a:r>
              <a:rPr lang="en-US" dirty="0"/>
              <a:t>012012</a:t>
            </a:r>
            <a:r>
              <a:rPr lang="en-US" baseline="-25000" dirty="0"/>
              <a:t>3</a:t>
            </a:r>
            <a:r>
              <a:rPr lang="en-US" dirty="0"/>
              <a:t> = 140</a:t>
            </a:r>
            <a:r>
              <a:rPr lang="en-US" baseline="-25000" dirty="0"/>
              <a:t>10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6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870</Words>
  <Application>Microsoft Macintosh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1_Office Theme</vt:lpstr>
      <vt:lpstr>Bits, Bits, Bits</vt:lpstr>
      <vt:lpstr>PowerPoint Presentation</vt:lpstr>
      <vt:lpstr>Counting in Binary</vt:lpstr>
      <vt:lpstr>Binary</vt:lpstr>
      <vt:lpstr>Binary</vt:lpstr>
      <vt:lpstr>Counting</vt:lpstr>
      <vt:lpstr>Counting</vt:lpstr>
      <vt:lpstr>Conversion</vt:lpstr>
      <vt:lpstr>Converting from Binary to Decimal</vt:lpstr>
      <vt:lpstr>Converting from Decimal to Binary</vt:lpstr>
      <vt:lpstr>Other Bases</vt:lpstr>
      <vt:lpstr>Koans of Bits</vt:lpstr>
      <vt:lpstr>Koan?</vt:lpstr>
      <vt:lpstr>The Koans Of Bits</vt:lpstr>
      <vt:lpstr>The Koans Of Bits</vt:lpstr>
      <vt:lpstr>The Koans Of Bits</vt:lpstr>
      <vt:lpstr>The Koans Of Bits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Bits, Bits</dc:title>
  <dc:creator>Ethan McGee</dc:creator>
  <cp:lastModifiedBy>Ethan McGee</cp:lastModifiedBy>
  <cp:revision>1</cp:revision>
  <dcterms:created xsi:type="dcterms:W3CDTF">2018-09-10T03:56:23Z</dcterms:created>
  <dcterms:modified xsi:type="dcterms:W3CDTF">2018-09-10T04:16:31Z</dcterms:modified>
</cp:coreProperties>
</file>