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9" r:id="rId4"/>
    <p:sldId id="270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Rebelion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4D61B-792B-428B-9925-B6E830AF22B0}"/>
              </a:ext>
            </a:extLst>
          </p:cNvPr>
          <p:cNvSpPr txBox="1"/>
          <p:nvPr/>
        </p:nvSpPr>
        <p:spPr>
          <a:xfrm>
            <a:off x="763480" y="5317724"/>
            <a:ext cx="487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Yoseph Lee</a:t>
            </a:r>
          </a:p>
          <a:p>
            <a:r>
              <a:rPr lang="en-US" dirty="0"/>
              <a:t>CPS 105</a:t>
            </a:r>
          </a:p>
          <a:p>
            <a:r>
              <a:rPr lang="en-US" dirty="0"/>
              <a:t>Oct 5, 2018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Mutant Ninja Turtle. Figure</a:t>
            </a:r>
          </a:p>
          <a:p>
            <a:r>
              <a:rPr lang="en-US" dirty="0"/>
              <a:t>It was enjoyable</a:t>
            </a:r>
          </a:p>
          <a:p>
            <a:r>
              <a:rPr lang="en-US" dirty="0"/>
              <a:t>Later feeling guilty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you ever stole something in the past?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31076"/>
            <a:ext cx="9372600" cy="1295400"/>
          </a:xfrm>
        </p:spPr>
        <p:txBody>
          <a:bodyPr/>
          <a:lstStyle/>
          <a:p>
            <a:r>
              <a:rPr lang="en-US" dirty="0"/>
              <a:t>Sin – enjoy – regret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&amp; 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Ate forbidden fruit</a:t>
            </a:r>
          </a:p>
          <a:p>
            <a:r>
              <a:rPr lang="en-US" dirty="0"/>
              <a:t>Was good at first time</a:t>
            </a:r>
          </a:p>
          <a:p>
            <a:r>
              <a:rPr lang="en-US" dirty="0"/>
              <a:t>Realized what is good and evil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World’s first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55" y="2104768"/>
            <a:ext cx="9372600" cy="4483101"/>
          </a:xfrm>
        </p:spPr>
        <p:txBody>
          <a:bodyPr/>
          <a:lstStyle/>
          <a:p>
            <a:r>
              <a:rPr lang="en-US" dirty="0"/>
              <a:t>They made clothes with fig leaves.</a:t>
            </a:r>
          </a:p>
          <a:p>
            <a:r>
              <a:rPr lang="en-US" dirty="0"/>
              <a:t>Hiding behind the fig leaves is never enough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6A52-90B8-4886-B331-D45906F5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11" y="1837038"/>
            <a:ext cx="3502257" cy="405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D87A3-12A2-429B-9B9E-A50999BC74FD}"/>
              </a:ext>
            </a:extLst>
          </p:cNvPr>
          <p:cNvSpPr txBox="1"/>
          <p:nvPr/>
        </p:nvSpPr>
        <p:spPr>
          <a:xfrm>
            <a:off x="1425146" y="5494638"/>
            <a:ext cx="551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https://www.123rf.com/photo_6432444_wooden-models-wearing-leaves-as-clothes-to-represent-adam-and-eve.html</a:t>
            </a:r>
          </a:p>
        </p:txBody>
      </p:sp>
    </p:spTree>
    <p:extLst>
      <p:ext uri="{BB962C8B-B14F-4D97-AF65-F5344CB8AC3E}">
        <p14:creationId xmlns:p14="http://schemas.microsoft.com/office/powerpoint/2010/main" val="20665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World’s first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86E32-B6B1-4B17-A49E-57D7058B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44" y="1676400"/>
            <a:ext cx="3711051" cy="4948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B0F2D-BE3B-4F14-9D51-70A45440147F}"/>
              </a:ext>
            </a:extLst>
          </p:cNvPr>
          <p:cNvSpPr txBox="1"/>
          <p:nvPr/>
        </p:nvSpPr>
        <p:spPr>
          <a:xfrm>
            <a:off x="5513033" y="3504103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with fig leave clothes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to brand new arrival skin clothes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B785-ED74-4624-B01B-26C3D6A77DF1}"/>
              </a:ext>
            </a:extLst>
          </p:cNvPr>
          <p:cNvSpPr txBox="1"/>
          <p:nvPr/>
        </p:nvSpPr>
        <p:spPr>
          <a:xfrm>
            <a:off x="5353235" y="6107837"/>
            <a:ext cx="506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https://www.deilataylor.com/the-lord-made-garments-of-skin/</a:t>
            </a:r>
          </a:p>
        </p:txBody>
      </p:sp>
    </p:spTree>
    <p:extLst>
      <p:ext uri="{BB962C8B-B14F-4D97-AF65-F5344CB8AC3E}">
        <p14:creationId xmlns:p14="http://schemas.microsoft.com/office/powerpoint/2010/main" val="20763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Cain &amp; </a:t>
            </a:r>
            <a:r>
              <a:rPr lang="en-US" dirty="0" err="1"/>
              <a:t>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0"/>
            <a:ext cx="9372600" cy="4483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God rejected Cain’s offspring</a:t>
            </a:r>
          </a:p>
          <a:p>
            <a:pPr marL="0" indent="0">
              <a:buNone/>
            </a:pPr>
            <a:r>
              <a:rPr lang="en-US" dirty="0"/>
              <a:t>Killed his brother</a:t>
            </a:r>
          </a:p>
          <a:p>
            <a:pPr marL="0" indent="0">
              <a:buNone/>
            </a:pPr>
            <a:r>
              <a:rPr lang="en-US" dirty="0"/>
              <a:t>God cast him out to the far east of Eden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0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rebellion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Cain built city (isolated from God)</a:t>
            </a:r>
          </a:p>
          <a:p>
            <a:pPr marL="0" indent="0">
              <a:buNone/>
            </a:pPr>
            <a:r>
              <a:rPr lang="en-US" dirty="0"/>
              <a:t>	Need technology</a:t>
            </a:r>
          </a:p>
          <a:p>
            <a:pPr marL="0" indent="0">
              <a:buNone/>
            </a:pPr>
            <a:r>
              <a:rPr lang="en-US" dirty="0"/>
              <a:t>		not for God</a:t>
            </a:r>
          </a:p>
          <a:p>
            <a:pPr marL="0" indent="0">
              <a:buNone/>
            </a:pPr>
            <a:r>
              <a:rPr lang="en-US" dirty="0"/>
              <a:t>			but for rebellion against God 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619-4ACD-4450-B6A7-6A8BCB9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Enhance quality of your life</a:t>
            </a:r>
          </a:p>
          <a:p>
            <a:pPr marL="0" indent="0">
              <a:buNone/>
            </a:pPr>
            <a:r>
              <a:rPr lang="en-US" dirty="0"/>
              <a:t>Attempt human without God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Messenger of Gospel</a:t>
            </a:r>
          </a:p>
          <a:p>
            <a:pPr marL="0" indent="0">
              <a:buNone/>
            </a:pPr>
            <a:r>
              <a:rPr lang="en-US" dirty="0"/>
              <a:t>						vs</a:t>
            </a:r>
          </a:p>
          <a:p>
            <a:pPr marL="0" indent="0">
              <a:buNone/>
            </a:pPr>
            <a:r>
              <a:rPr lang="en-US" dirty="0"/>
              <a:t>					Tools for sin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tf03031027</Template>
  <TotalTime>415</TotalTime>
  <Words>153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Chapter V</vt:lpstr>
      <vt:lpstr>STEAL</vt:lpstr>
      <vt:lpstr>Sin – enjoy – regret - result</vt:lpstr>
      <vt:lpstr>Adam &amp; eve</vt:lpstr>
      <vt:lpstr>World’s first technology</vt:lpstr>
      <vt:lpstr>World’s first upgrade</vt:lpstr>
      <vt:lpstr>Cain &amp; abel</vt:lpstr>
      <vt:lpstr>rebellion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</dc:title>
  <dc:creator>LEE YOSEPH</dc:creator>
  <cp:lastModifiedBy>LEE YOSEPH</cp:lastModifiedBy>
  <cp:revision>8</cp:revision>
  <dcterms:created xsi:type="dcterms:W3CDTF">2018-10-04T05:51:09Z</dcterms:created>
  <dcterms:modified xsi:type="dcterms:W3CDTF">2018-10-05T11:12:00Z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