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65" r:id="rId2"/>
    <p:sldId id="313" r:id="rId3"/>
    <p:sldId id="323" r:id="rId4"/>
    <p:sldId id="312" r:id="rId5"/>
    <p:sldId id="314" r:id="rId6"/>
    <p:sldId id="315" r:id="rId7"/>
    <p:sldId id="310" r:id="rId8"/>
    <p:sldId id="322" r:id="rId9"/>
  </p:sldIdLst>
  <p:sldSz cx="12188825" cy="6858000"/>
  <p:notesSz cx="6858000" cy="9144000"/>
  <p:custDataLst>
    <p:tags r:id="rId1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5000" autoAdjust="0"/>
    <p:restoredTop sz="94629" autoAdjust="0"/>
  </p:normalViewPr>
  <p:slideViewPr>
    <p:cSldViewPr showGuides="1">
      <p:cViewPr varScale="1">
        <p:scale>
          <a:sx n="72" d="100"/>
          <a:sy n="72" d="100"/>
        </p:scale>
        <p:origin x="660" y="78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1026"/>
    </p:cViewPr>
  </p:sorterViewPr>
  <p:notesViewPr>
    <p:cSldViewPr showGuides="1">
      <p:cViewPr varScale="1">
        <p:scale>
          <a:sx n="63" d="100"/>
          <a:sy n="63" d="100"/>
        </p:scale>
        <p:origin x="198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elchisedek Dulcio" userId="da322c3a55efba7c" providerId="LiveId" clId="{50A196BE-9A04-40AA-8BCF-198D4F94DE38}"/>
    <pc:docChg chg="undo custSel addSld delSld modSld sldOrd modMainMaster">
      <pc:chgData name="Melchisedek Dulcio" userId="da322c3a55efba7c" providerId="LiveId" clId="{50A196BE-9A04-40AA-8BCF-198D4F94DE38}" dt="2018-10-05T12:45:13.119" v="3171"/>
      <pc:docMkLst>
        <pc:docMk/>
      </pc:docMkLst>
      <pc:sldChg chg="modSp add del modTransition">
        <pc:chgData name="Melchisedek Dulcio" userId="da322c3a55efba7c" providerId="LiveId" clId="{50A196BE-9A04-40AA-8BCF-198D4F94DE38}" dt="2018-09-29T18:38:06.094" v="2391" actId="20577"/>
        <pc:sldMkLst>
          <pc:docMk/>
          <pc:sldMk cId="2808920126" sldId="265"/>
        </pc:sldMkLst>
        <pc:spChg chg="mod">
          <ac:chgData name="Melchisedek Dulcio" userId="da322c3a55efba7c" providerId="LiveId" clId="{50A196BE-9A04-40AA-8BCF-198D4F94DE38}" dt="2018-09-29T18:37:45.407" v="2359" actId="20577"/>
          <ac:spMkLst>
            <pc:docMk/>
            <pc:sldMk cId="2808920126" sldId="265"/>
            <ac:spMk id="3" creationId="{00000000-0000-0000-0000-000000000000}"/>
          </ac:spMkLst>
        </pc:spChg>
        <pc:spChg chg="mod">
          <ac:chgData name="Melchisedek Dulcio" userId="da322c3a55efba7c" providerId="LiveId" clId="{50A196BE-9A04-40AA-8BCF-198D4F94DE38}" dt="2018-09-29T18:38:06.094" v="2391" actId="20577"/>
          <ac:spMkLst>
            <pc:docMk/>
            <pc:sldMk cId="2808920126" sldId="265"/>
            <ac:spMk id="4" creationId="{00000000-0000-0000-0000-000000000000}"/>
          </ac:spMkLst>
        </pc:spChg>
      </pc:sldChg>
      <pc:sldChg chg="addSp delSp modSp ord modTransition delAnim modAnim">
        <pc:chgData name="Melchisedek Dulcio" userId="da322c3a55efba7c" providerId="LiveId" clId="{50A196BE-9A04-40AA-8BCF-198D4F94DE38}" dt="2018-10-05T11:51:16.428" v="3008" actId="478"/>
        <pc:sldMkLst>
          <pc:docMk/>
          <pc:sldMk cId="2139132589" sldId="310"/>
        </pc:sldMkLst>
        <pc:spChg chg="add del mod">
          <ac:chgData name="Melchisedek Dulcio" userId="da322c3a55efba7c" providerId="LiveId" clId="{50A196BE-9A04-40AA-8BCF-198D4F94DE38}" dt="2018-10-05T11:51:16.428" v="3008" actId="478"/>
          <ac:spMkLst>
            <pc:docMk/>
            <pc:sldMk cId="2139132589" sldId="310"/>
            <ac:spMk id="4" creationId="{13B5420B-6AEC-48F7-8646-47D00FFA2221}"/>
          </ac:spMkLst>
        </pc:spChg>
        <pc:spChg chg="mod">
          <ac:chgData name="Melchisedek Dulcio" userId="da322c3a55efba7c" providerId="LiveId" clId="{50A196BE-9A04-40AA-8BCF-198D4F94DE38}" dt="2018-10-05T11:51:08.479" v="3007" actId="20577"/>
          <ac:spMkLst>
            <pc:docMk/>
            <pc:sldMk cId="2139132589" sldId="310"/>
            <ac:spMk id="14" creationId="{00000000-0000-0000-0000-000000000000}"/>
          </ac:spMkLst>
        </pc:spChg>
      </pc:sldChg>
      <pc:sldChg chg="modSp modTransition modAnim">
        <pc:chgData name="Melchisedek Dulcio" userId="da322c3a55efba7c" providerId="LiveId" clId="{50A196BE-9A04-40AA-8BCF-198D4F94DE38}" dt="2018-09-29T18:16:44.319" v="2163" actId="20577"/>
        <pc:sldMkLst>
          <pc:docMk/>
          <pc:sldMk cId="462238070" sldId="312"/>
        </pc:sldMkLst>
        <pc:spChg chg="mod">
          <ac:chgData name="Melchisedek Dulcio" userId="da322c3a55efba7c" providerId="LiveId" clId="{50A196BE-9A04-40AA-8BCF-198D4F94DE38}" dt="2018-09-29T17:09:27.170" v="1147" actId="20577"/>
          <ac:spMkLst>
            <pc:docMk/>
            <pc:sldMk cId="462238070" sldId="312"/>
            <ac:spMk id="13" creationId="{00000000-0000-0000-0000-000000000000}"/>
          </ac:spMkLst>
        </pc:spChg>
        <pc:graphicFrameChg chg="mod">
          <ac:chgData name="Melchisedek Dulcio" userId="da322c3a55efba7c" providerId="LiveId" clId="{50A196BE-9A04-40AA-8BCF-198D4F94DE38}" dt="2018-09-29T18:16:44.319" v="2163" actId="20577"/>
          <ac:graphicFrameMkLst>
            <pc:docMk/>
            <pc:sldMk cId="462238070" sldId="312"/>
            <ac:graphicFrameMk id="3" creationId="{00000000-0000-0000-0000-000000000000}"/>
          </ac:graphicFrameMkLst>
        </pc:graphicFrameChg>
      </pc:sldChg>
      <pc:sldChg chg="addSp delSp modSp modTransition modAnim">
        <pc:chgData name="Melchisedek Dulcio" userId="da322c3a55efba7c" providerId="LiveId" clId="{50A196BE-9A04-40AA-8BCF-198D4F94DE38}" dt="2018-10-05T12:09:08.442" v="3170"/>
        <pc:sldMkLst>
          <pc:docMk/>
          <pc:sldMk cId="4206988261" sldId="313"/>
        </pc:sldMkLst>
        <pc:spChg chg="mod">
          <ac:chgData name="Melchisedek Dulcio" userId="da322c3a55efba7c" providerId="LiveId" clId="{50A196BE-9A04-40AA-8BCF-198D4F94DE38}" dt="2018-09-29T16:38:51.032" v="78" actId="20577"/>
          <ac:spMkLst>
            <pc:docMk/>
            <pc:sldMk cId="4206988261" sldId="313"/>
            <ac:spMk id="2" creationId="{00000000-0000-0000-0000-000000000000}"/>
          </ac:spMkLst>
        </pc:spChg>
        <pc:spChg chg="mod">
          <ac:chgData name="Melchisedek Dulcio" userId="da322c3a55efba7c" providerId="LiveId" clId="{50A196BE-9A04-40AA-8BCF-198D4F94DE38}" dt="2018-10-05T11:56:47.311" v="3020"/>
          <ac:spMkLst>
            <pc:docMk/>
            <pc:sldMk cId="4206988261" sldId="313"/>
            <ac:spMk id="3" creationId="{00000000-0000-0000-0000-000000000000}"/>
          </ac:spMkLst>
        </pc:spChg>
        <pc:spChg chg="add del mod">
          <ac:chgData name="Melchisedek Dulcio" userId="da322c3a55efba7c" providerId="LiveId" clId="{50A196BE-9A04-40AA-8BCF-198D4F94DE38}" dt="2018-09-29T18:06:04.786" v="2150" actId="478"/>
          <ac:spMkLst>
            <pc:docMk/>
            <pc:sldMk cId="4206988261" sldId="313"/>
            <ac:spMk id="5" creationId="{77576068-5C72-421C-BD16-A6EC8668E1EF}"/>
          </ac:spMkLst>
        </pc:spChg>
        <pc:spChg chg="add mod">
          <ac:chgData name="Melchisedek Dulcio" userId="da322c3a55efba7c" providerId="LiveId" clId="{50A196BE-9A04-40AA-8BCF-198D4F94DE38}" dt="2018-10-05T11:55:03.865" v="3014"/>
          <ac:spMkLst>
            <pc:docMk/>
            <pc:sldMk cId="4206988261" sldId="313"/>
            <ac:spMk id="7" creationId="{08FF1F5F-92BC-47F9-BFC5-9F014EEAD08E}"/>
          </ac:spMkLst>
        </pc:spChg>
        <pc:graphicFrameChg chg="del">
          <ac:chgData name="Melchisedek Dulcio" userId="da322c3a55efba7c" providerId="LiveId" clId="{50A196BE-9A04-40AA-8BCF-198D4F94DE38}" dt="2018-09-29T18:05:55.603" v="2149" actId="478"/>
          <ac:graphicFrameMkLst>
            <pc:docMk/>
            <pc:sldMk cId="4206988261" sldId="313"/>
            <ac:graphicFrameMk id="9" creationId="{00000000-0000-0000-0000-000000000000}"/>
          </ac:graphicFrameMkLst>
        </pc:graphicFrameChg>
        <pc:picChg chg="add mod">
          <ac:chgData name="Melchisedek Dulcio" userId="da322c3a55efba7c" providerId="LiveId" clId="{50A196BE-9A04-40AA-8BCF-198D4F94DE38}" dt="2018-10-05T11:56:35.716" v="3019" actId="1076"/>
          <ac:picMkLst>
            <pc:docMk/>
            <pc:sldMk cId="4206988261" sldId="313"/>
            <ac:picMk id="4" creationId="{557C6E81-8A5B-40FE-BD70-12BA20693A63}"/>
          </ac:picMkLst>
        </pc:picChg>
      </pc:sldChg>
      <pc:sldChg chg="modSp ord modTransition">
        <pc:chgData name="Melchisedek Dulcio" userId="da322c3a55efba7c" providerId="LiveId" clId="{50A196BE-9A04-40AA-8BCF-198D4F94DE38}" dt="2018-10-05T12:45:13.119" v="3171"/>
        <pc:sldMkLst>
          <pc:docMk/>
          <pc:sldMk cId="2478160142" sldId="314"/>
        </pc:sldMkLst>
        <pc:spChg chg="mod">
          <ac:chgData name="Melchisedek Dulcio" userId="da322c3a55efba7c" providerId="LiveId" clId="{50A196BE-9A04-40AA-8BCF-198D4F94DE38}" dt="2018-09-29T18:32:54.268" v="2318" actId="20577"/>
          <ac:spMkLst>
            <pc:docMk/>
            <pc:sldMk cId="2478160142" sldId="314"/>
            <ac:spMk id="2" creationId="{00000000-0000-0000-0000-000000000000}"/>
          </ac:spMkLst>
        </pc:spChg>
        <pc:picChg chg="mod">
          <ac:chgData name="Melchisedek Dulcio" userId="da322c3a55efba7c" providerId="LiveId" clId="{50A196BE-9A04-40AA-8BCF-198D4F94DE38}" dt="2018-09-29T18:33:11.104" v="2321" actId="1076"/>
          <ac:picMkLst>
            <pc:docMk/>
            <pc:sldMk cId="2478160142" sldId="314"/>
            <ac:picMk id="5" creationId="{37AB1D9A-CCD0-46AC-9B5E-67AE6F4D1D8E}"/>
          </ac:picMkLst>
        </pc:picChg>
      </pc:sldChg>
      <pc:sldChg chg="modSp modTransition">
        <pc:chgData name="Melchisedek Dulcio" userId="da322c3a55efba7c" providerId="LiveId" clId="{50A196BE-9A04-40AA-8BCF-198D4F94DE38}" dt="2018-09-29T18:02:13.104" v="2141" actId="1076"/>
        <pc:sldMkLst>
          <pc:docMk/>
          <pc:sldMk cId="2681425051" sldId="315"/>
        </pc:sldMkLst>
        <pc:spChg chg="mod">
          <ac:chgData name="Melchisedek Dulcio" userId="da322c3a55efba7c" providerId="LiveId" clId="{50A196BE-9A04-40AA-8BCF-198D4F94DE38}" dt="2018-09-29T17:44:39.028" v="1698" actId="20577"/>
          <ac:spMkLst>
            <pc:docMk/>
            <pc:sldMk cId="2681425051" sldId="315"/>
            <ac:spMk id="2" creationId="{00000000-0000-0000-0000-000000000000}"/>
          </ac:spMkLst>
        </pc:spChg>
        <pc:spChg chg="mod">
          <ac:chgData name="Melchisedek Dulcio" userId="da322c3a55efba7c" providerId="LiveId" clId="{50A196BE-9A04-40AA-8BCF-198D4F94DE38}" dt="2018-09-29T17:46:25.184" v="1792" actId="20577"/>
          <ac:spMkLst>
            <pc:docMk/>
            <pc:sldMk cId="2681425051" sldId="315"/>
            <ac:spMk id="3" creationId="{00000000-0000-0000-0000-000000000000}"/>
          </ac:spMkLst>
        </pc:spChg>
        <pc:spChg chg="mod">
          <ac:chgData name="Melchisedek Dulcio" userId="da322c3a55efba7c" providerId="LiveId" clId="{50A196BE-9A04-40AA-8BCF-198D4F94DE38}" dt="2018-09-29T17:48:44.980" v="1848" actId="20577"/>
          <ac:spMkLst>
            <pc:docMk/>
            <pc:sldMk cId="2681425051" sldId="315"/>
            <ac:spMk id="4" creationId="{00000000-0000-0000-0000-000000000000}"/>
          </ac:spMkLst>
        </pc:spChg>
        <pc:spChg chg="mod">
          <ac:chgData name="Melchisedek Dulcio" userId="da322c3a55efba7c" providerId="LiveId" clId="{50A196BE-9A04-40AA-8BCF-198D4F94DE38}" dt="2018-09-29T17:52:13.344" v="1870" actId="20577"/>
          <ac:spMkLst>
            <pc:docMk/>
            <pc:sldMk cId="2681425051" sldId="315"/>
            <ac:spMk id="5" creationId="{00000000-0000-0000-0000-000000000000}"/>
          </ac:spMkLst>
        </pc:spChg>
        <pc:spChg chg="mod">
          <ac:chgData name="Melchisedek Dulcio" userId="da322c3a55efba7c" providerId="LiveId" clId="{50A196BE-9A04-40AA-8BCF-198D4F94DE38}" dt="2018-09-29T17:59:05.459" v="2139" actId="20577"/>
          <ac:spMkLst>
            <pc:docMk/>
            <pc:sldMk cId="2681425051" sldId="315"/>
            <ac:spMk id="6" creationId="{00000000-0000-0000-0000-000000000000}"/>
          </ac:spMkLst>
        </pc:spChg>
      </pc:sldChg>
      <pc:sldChg chg="addSp delSp modSp add del">
        <pc:chgData name="Melchisedek Dulcio" userId="da322c3a55efba7c" providerId="LiveId" clId="{50A196BE-9A04-40AA-8BCF-198D4F94DE38}" dt="2018-10-05T12:08:32.077" v="3169" actId="2696"/>
        <pc:sldMkLst>
          <pc:docMk/>
          <pc:sldMk cId="4170399428" sldId="321"/>
        </pc:sldMkLst>
        <pc:spChg chg="del">
          <ac:chgData name="Melchisedek Dulcio" userId="da322c3a55efba7c" providerId="LiveId" clId="{50A196BE-9A04-40AA-8BCF-198D4F94DE38}" dt="2018-09-29T18:12:28.349" v="2158" actId="1076"/>
          <ac:spMkLst>
            <pc:docMk/>
            <pc:sldMk cId="4170399428" sldId="321"/>
            <ac:spMk id="2" creationId="{5C2CC326-AF37-4E13-9CEF-7A8D24051800}"/>
          </ac:spMkLst>
        </pc:spChg>
        <pc:spChg chg="add del mod">
          <ac:chgData name="Melchisedek Dulcio" userId="da322c3a55efba7c" providerId="LiveId" clId="{50A196BE-9A04-40AA-8BCF-198D4F94DE38}" dt="2018-09-29T18:22:42.237" v="2181" actId="1076"/>
          <ac:spMkLst>
            <pc:docMk/>
            <pc:sldMk cId="4170399428" sldId="321"/>
            <ac:spMk id="3" creationId="{561D2B08-B7CB-4DB7-A7A5-2B0C1609C88B}"/>
          </ac:spMkLst>
        </pc:spChg>
        <pc:spChg chg="add">
          <ac:chgData name="Melchisedek Dulcio" userId="da322c3a55efba7c" providerId="LiveId" clId="{50A196BE-9A04-40AA-8BCF-198D4F94DE38}" dt="2018-09-29T18:12:28.349" v="2158" actId="1076"/>
          <ac:spMkLst>
            <pc:docMk/>
            <pc:sldMk cId="4170399428" sldId="321"/>
            <ac:spMk id="5" creationId="{2600540D-2A1A-4642-A967-E7228580902C}"/>
          </ac:spMkLst>
        </pc:spChg>
        <pc:spChg chg="add del mod">
          <ac:chgData name="Melchisedek Dulcio" userId="da322c3a55efba7c" providerId="LiveId" clId="{50A196BE-9A04-40AA-8BCF-198D4F94DE38}" dt="2018-09-29T18:22:42.237" v="2181" actId="1076"/>
          <ac:spMkLst>
            <pc:docMk/>
            <pc:sldMk cId="4170399428" sldId="321"/>
            <ac:spMk id="6" creationId="{62C08B1B-395C-4E74-8FD0-090EB78A0775}"/>
          </ac:spMkLst>
        </pc:spChg>
      </pc:sldChg>
      <pc:sldChg chg="addSp delSp modSp add">
        <pc:chgData name="Melchisedek Dulcio" userId="da322c3a55efba7c" providerId="LiveId" clId="{50A196BE-9A04-40AA-8BCF-198D4F94DE38}" dt="2018-09-29T18:45:56.847" v="2440" actId="1076"/>
        <pc:sldMkLst>
          <pc:docMk/>
          <pc:sldMk cId="4038329274" sldId="322"/>
        </pc:sldMkLst>
        <pc:spChg chg="del">
          <ac:chgData name="Melchisedek Dulcio" userId="da322c3a55efba7c" providerId="LiveId" clId="{50A196BE-9A04-40AA-8BCF-198D4F94DE38}" dt="2018-09-29T18:39:53.388" v="2395" actId="478"/>
          <ac:spMkLst>
            <pc:docMk/>
            <pc:sldMk cId="4038329274" sldId="322"/>
            <ac:spMk id="2" creationId="{92F038C7-598F-440C-8AF3-D52985907108}"/>
          </ac:spMkLst>
        </pc:spChg>
        <pc:spChg chg="mod">
          <ac:chgData name="Melchisedek Dulcio" userId="da322c3a55efba7c" providerId="LiveId" clId="{50A196BE-9A04-40AA-8BCF-198D4F94DE38}" dt="2018-09-29T18:42:55.415" v="2422" actId="688"/>
          <ac:spMkLst>
            <pc:docMk/>
            <pc:sldMk cId="4038329274" sldId="322"/>
            <ac:spMk id="3" creationId="{D459CD25-C826-40F1-8AD9-994E8E501784}"/>
          </ac:spMkLst>
        </pc:spChg>
        <pc:spChg chg="del">
          <ac:chgData name="Melchisedek Dulcio" userId="da322c3a55efba7c" providerId="LiveId" clId="{50A196BE-9A04-40AA-8BCF-198D4F94DE38}" dt="2018-09-29T18:39:57.851" v="2396" actId="478"/>
          <ac:spMkLst>
            <pc:docMk/>
            <pc:sldMk cId="4038329274" sldId="322"/>
            <ac:spMk id="4" creationId="{A4E0623B-CA0D-4DD7-A0B4-A6B287B30052}"/>
          </ac:spMkLst>
        </pc:spChg>
        <pc:spChg chg="del">
          <ac:chgData name="Melchisedek Dulcio" userId="da322c3a55efba7c" providerId="LiveId" clId="{50A196BE-9A04-40AA-8BCF-198D4F94DE38}" dt="2018-09-29T18:40:01.822" v="2397" actId="478"/>
          <ac:spMkLst>
            <pc:docMk/>
            <pc:sldMk cId="4038329274" sldId="322"/>
            <ac:spMk id="5" creationId="{C3B89057-235E-42B9-80F3-A9EE7F7C5D2F}"/>
          </ac:spMkLst>
        </pc:spChg>
        <pc:spChg chg="del">
          <ac:chgData name="Melchisedek Dulcio" userId="da322c3a55efba7c" providerId="LiveId" clId="{50A196BE-9A04-40AA-8BCF-198D4F94DE38}" dt="2018-09-29T18:40:05.193" v="2398" actId="478"/>
          <ac:spMkLst>
            <pc:docMk/>
            <pc:sldMk cId="4038329274" sldId="322"/>
            <ac:spMk id="6" creationId="{8B520D45-5E2F-45C4-A336-FE1B25860951}"/>
          </ac:spMkLst>
        </pc:spChg>
        <pc:spChg chg="add mod">
          <ac:chgData name="Melchisedek Dulcio" userId="da322c3a55efba7c" providerId="LiveId" clId="{50A196BE-9A04-40AA-8BCF-198D4F94DE38}" dt="2018-09-29T18:45:06.422" v="2434" actId="1076"/>
          <ac:spMkLst>
            <pc:docMk/>
            <pc:sldMk cId="4038329274" sldId="322"/>
            <ac:spMk id="7" creationId="{6419802A-D308-455F-8F9A-37AE966E6E24}"/>
          </ac:spMkLst>
        </pc:spChg>
        <pc:spChg chg="add mod">
          <ac:chgData name="Melchisedek Dulcio" userId="da322c3a55efba7c" providerId="LiveId" clId="{50A196BE-9A04-40AA-8BCF-198D4F94DE38}" dt="2018-09-29T18:44:51.186" v="2431" actId="688"/>
          <ac:spMkLst>
            <pc:docMk/>
            <pc:sldMk cId="4038329274" sldId="322"/>
            <ac:spMk id="8" creationId="{96031B29-43DC-4683-94C6-F1D7AF81A00E}"/>
          </ac:spMkLst>
        </pc:spChg>
        <pc:spChg chg="add mod">
          <ac:chgData name="Melchisedek Dulcio" userId="da322c3a55efba7c" providerId="LiveId" clId="{50A196BE-9A04-40AA-8BCF-198D4F94DE38}" dt="2018-09-29T18:45:39.128" v="2438" actId="1076"/>
          <ac:spMkLst>
            <pc:docMk/>
            <pc:sldMk cId="4038329274" sldId="322"/>
            <ac:spMk id="9" creationId="{C49BC652-C4B8-4FD3-BE8C-E561529074BB}"/>
          </ac:spMkLst>
        </pc:spChg>
        <pc:spChg chg="add mod">
          <ac:chgData name="Melchisedek Dulcio" userId="da322c3a55efba7c" providerId="LiveId" clId="{50A196BE-9A04-40AA-8BCF-198D4F94DE38}" dt="2018-09-29T18:45:56.847" v="2440" actId="1076"/>
          <ac:spMkLst>
            <pc:docMk/>
            <pc:sldMk cId="4038329274" sldId="322"/>
            <ac:spMk id="10" creationId="{C9970A76-BF89-417C-8085-51D04C97C207}"/>
          </ac:spMkLst>
        </pc:spChg>
      </pc:sldChg>
      <pc:sldChg chg="addSp delSp modSp add">
        <pc:chgData name="Melchisedek Dulcio" userId="da322c3a55efba7c" providerId="LiveId" clId="{50A196BE-9A04-40AA-8BCF-198D4F94DE38}" dt="2018-10-05T12:08:17.492" v="3168" actId="688"/>
        <pc:sldMkLst>
          <pc:docMk/>
          <pc:sldMk cId="3718233050" sldId="323"/>
        </pc:sldMkLst>
        <pc:spChg chg="mod">
          <ac:chgData name="Melchisedek Dulcio" userId="da322c3a55efba7c" providerId="LiveId" clId="{50A196BE-9A04-40AA-8BCF-198D4F94DE38}" dt="2018-10-05T11:54:07.515" v="3013"/>
          <ac:spMkLst>
            <pc:docMk/>
            <pc:sldMk cId="3718233050" sldId="323"/>
            <ac:spMk id="2" creationId="{A92BCB2B-8008-4DDC-A4FF-FEB3641E049A}"/>
          </ac:spMkLst>
        </pc:spChg>
        <pc:spChg chg="del mod">
          <ac:chgData name="Melchisedek Dulcio" userId="da322c3a55efba7c" providerId="LiveId" clId="{50A196BE-9A04-40AA-8BCF-198D4F94DE38}" dt="2018-10-05T11:56:04.095" v="3017"/>
          <ac:spMkLst>
            <pc:docMk/>
            <pc:sldMk cId="3718233050" sldId="323"/>
            <ac:spMk id="3" creationId="{96F2F5C0-37EB-487A-A32F-CF805C601553}"/>
          </ac:spMkLst>
        </pc:spChg>
        <pc:spChg chg="del">
          <ac:chgData name="Melchisedek Dulcio" userId="da322c3a55efba7c" providerId="LiveId" clId="{50A196BE-9A04-40AA-8BCF-198D4F94DE38}" dt="2018-10-05T11:53:30.080" v="3012" actId="478"/>
          <ac:spMkLst>
            <pc:docMk/>
            <pc:sldMk cId="3718233050" sldId="323"/>
            <ac:spMk id="4" creationId="{99EA685A-3FF2-4FE9-8411-E858A5BA3A95}"/>
          </ac:spMkLst>
        </pc:spChg>
        <pc:spChg chg="add mod">
          <ac:chgData name="Melchisedek Dulcio" userId="da322c3a55efba7c" providerId="LiveId" clId="{50A196BE-9A04-40AA-8BCF-198D4F94DE38}" dt="2018-10-05T11:56:52.857" v="3021"/>
          <ac:spMkLst>
            <pc:docMk/>
            <pc:sldMk cId="3718233050" sldId="323"/>
            <ac:spMk id="5" creationId="{C264B82F-7B3E-44DB-8463-BF6AB26FAEC5}"/>
          </ac:spMkLst>
        </pc:spChg>
        <pc:picChg chg="add mod">
          <ac:chgData name="Melchisedek Dulcio" userId="da322c3a55efba7c" providerId="LiveId" clId="{50A196BE-9A04-40AA-8BCF-198D4F94DE38}" dt="2018-10-05T12:01:05.246" v="3025" actId="14100"/>
          <ac:picMkLst>
            <pc:docMk/>
            <pc:sldMk cId="3718233050" sldId="323"/>
            <ac:picMk id="7" creationId="{3FBCABFD-875E-4848-8F1A-4B5E404E8578}"/>
          </ac:picMkLst>
        </pc:picChg>
        <pc:picChg chg="add mod">
          <ac:chgData name="Melchisedek Dulcio" userId="da322c3a55efba7c" providerId="LiveId" clId="{50A196BE-9A04-40AA-8BCF-198D4F94DE38}" dt="2018-10-05T12:02:08.682" v="3035" actId="14100"/>
          <ac:picMkLst>
            <pc:docMk/>
            <pc:sldMk cId="3718233050" sldId="323"/>
            <ac:picMk id="9" creationId="{0C3CE069-20B9-4AA3-BD86-43CDC4F7EBA5}"/>
          </ac:picMkLst>
        </pc:picChg>
        <pc:picChg chg="add mod ord">
          <ac:chgData name="Melchisedek Dulcio" userId="da322c3a55efba7c" providerId="LiveId" clId="{50A196BE-9A04-40AA-8BCF-198D4F94DE38}" dt="2018-10-05T12:03:32.284" v="3050" actId="167"/>
          <ac:picMkLst>
            <pc:docMk/>
            <pc:sldMk cId="3718233050" sldId="323"/>
            <ac:picMk id="11" creationId="{3F9E70BB-B92F-4C50-A641-6CB917899976}"/>
          </ac:picMkLst>
        </pc:picChg>
        <pc:picChg chg="add del mod">
          <ac:chgData name="Melchisedek Dulcio" userId="da322c3a55efba7c" providerId="LiveId" clId="{50A196BE-9A04-40AA-8BCF-198D4F94DE38}" dt="2018-10-05T12:04:31.741" v="3075" actId="478"/>
          <ac:picMkLst>
            <pc:docMk/>
            <pc:sldMk cId="3718233050" sldId="323"/>
            <ac:picMk id="13" creationId="{3D77A47E-BB40-4178-BE50-B9178D8A0CAA}"/>
          </ac:picMkLst>
        </pc:picChg>
        <pc:picChg chg="add mod">
          <ac:chgData name="Melchisedek Dulcio" userId="da322c3a55efba7c" providerId="LiveId" clId="{50A196BE-9A04-40AA-8BCF-198D4F94DE38}" dt="2018-10-05T12:05:55.261" v="3102" actId="1076"/>
          <ac:picMkLst>
            <pc:docMk/>
            <pc:sldMk cId="3718233050" sldId="323"/>
            <ac:picMk id="15" creationId="{F30C9766-F287-4B25-A1F3-75024E2A94B7}"/>
          </ac:picMkLst>
        </pc:picChg>
        <pc:picChg chg="add mod">
          <ac:chgData name="Melchisedek Dulcio" userId="da322c3a55efba7c" providerId="LiveId" clId="{50A196BE-9A04-40AA-8BCF-198D4F94DE38}" dt="2018-10-05T12:08:17.492" v="3168" actId="688"/>
          <ac:picMkLst>
            <pc:docMk/>
            <pc:sldMk cId="3718233050" sldId="323"/>
            <ac:picMk id="17" creationId="{70DAC8EC-67E6-4DE5-8BEE-9A57B0F656B7}"/>
          </ac:picMkLst>
        </pc:picChg>
      </pc:sldChg>
      <pc:sldMasterChg chg="modTransition modSldLayout">
        <pc:chgData name="Melchisedek Dulcio" userId="da322c3a55efba7c" providerId="LiveId" clId="{50A196BE-9A04-40AA-8BCF-198D4F94DE38}" dt="2018-09-29T18:02:13.104" v="2141" actId="1076"/>
        <pc:sldMasterMkLst>
          <pc:docMk/>
          <pc:sldMasterMk cId="1403059996" sldId="2147483648"/>
        </pc:sldMasterMkLst>
        <pc:sldLayoutChg chg="modTransition">
          <pc:chgData name="Melchisedek Dulcio" userId="da322c3a55efba7c" providerId="LiveId" clId="{50A196BE-9A04-40AA-8BCF-198D4F94DE38}" dt="2018-09-29T18:02:13.104" v="2141" actId="1076"/>
          <pc:sldLayoutMkLst>
            <pc:docMk/>
            <pc:sldMasterMk cId="1403059996" sldId="2147483648"/>
            <pc:sldLayoutMk cId="94999051" sldId="2147483649"/>
          </pc:sldLayoutMkLst>
        </pc:sldLayoutChg>
        <pc:sldLayoutChg chg="modTransition">
          <pc:chgData name="Melchisedek Dulcio" userId="da322c3a55efba7c" providerId="LiveId" clId="{50A196BE-9A04-40AA-8BCF-198D4F94DE38}" dt="2018-09-29T18:02:13.104" v="2141" actId="1076"/>
          <pc:sldLayoutMkLst>
            <pc:docMk/>
            <pc:sldMasterMk cId="1403059996" sldId="2147483648"/>
            <pc:sldLayoutMk cId="2738254095" sldId="2147483650"/>
          </pc:sldLayoutMkLst>
        </pc:sldLayoutChg>
        <pc:sldLayoutChg chg="modTransition">
          <pc:chgData name="Melchisedek Dulcio" userId="da322c3a55efba7c" providerId="LiveId" clId="{50A196BE-9A04-40AA-8BCF-198D4F94DE38}" dt="2018-09-29T18:02:13.104" v="2141" actId="1076"/>
          <pc:sldLayoutMkLst>
            <pc:docMk/>
            <pc:sldMasterMk cId="1403059996" sldId="2147483648"/>
            <pc:sldLayoutMk cId="1761813311" sldId="2147483651"/>
          </pc:sldLayoutMkLst>
        </pc:sldLayoutChg>
        <pc:sldLayoutChg chg="modTransition">
          <pc:chgData name="Melchisedek Dulcio" userId="da322c3a55efba7c" providerId="LiveId" clId="{50A196BE-9A04-40AA-8BCF-198D4F94DE38}" dt="2018-09-29T18:02:13.104" v="2141" actId="1076"/>
          <pc:sldLayoutMkLst>
            <pc:docMk/>
            <pc:sldMasterMk cId="1403059996" sldId="2147483648"/>
            <pc:sldLayoutMk cId="2825340762" sldId="2147483652"/>
          </pc:sldLayoutMkLst>
        </pc:sldLayoutChg>
        <pc:sldLayoutChg chg="modTransition">
          <pc:chgData name="Melchisedek Dulcio" userId="da322c3a55efba7c" providerId="LiveId" clId="{50A196BE-9A04-40AA-8BCF-198D4F94DE38}" dt="2018-09-29T18:02:13.104" v="2141" actId="1076"/>
          <pc:sldLayoutMkLst>
            <pc:docMk/>
            <pc:sldMasterMk cId="1403059996" sldId="2147483648"/>
            <pc:sldLayoutMk cId="4208419506" sldId="2147483653"/>
          </pc:sldLayoutMkLst>
        </pc:sldLayoutChg>
        <pc:sldLayoutChg chg="modTransition">
          <pc:chgData name="Melchisedek Dulcio" userId="da322c3a55efba7c" providerId="LiveId" clId="{50A196BE-9A04-40AA-8BCF-198D4F94DE38}" dt="2018-09-29T18:02:13.104" v="2141" actId="1076"/>
          <pc:sldLayoutMkLst>
            <pc:docMk/>
            <pc:sldMasterMk cId="1403059996" sldId="2147483648"/>
            <pc:sldLayoutMk cId="1626631400" sldId="2147483654"/>
          </pc:sldLayoutMkLst>
        </pc:sldLayoutChg>
        <pc:sldLayoutChg chg="modTransition">
          <pc:chgData name="Melchisedek Dulcio" userId="da322c3a55efba7c" providerId="LiveId" clId="{50A196BE-9A04-40AA-8BCF-198D4F94DE38}" dt="2018-09-29T18:02:13.104" v="2141" actId="1076"/>
          <pc:sldLayoutMkLst>
            <pc:docMk/>
            <pc:sldMasterMk cId="1403059996" sldId="2147483648"/>
            <pc:sldLayoutMk cId="3607540120" sldId="2147483655"/>
          </pc:sldLayoutMkLst>
        </pc:sldLayoutChg>
        <pc:sldLayoutChg chg="modTransition">
          <pc:chgData name="Melchisedek Dulcio" userId="da322c3a55efba7c" providerId="LiveId" clId="{50A196BE-9A04-40AA-8BCF-198D4F94DE38}" dt="2018-09-29T18:02:13.104" v="2141" actId="1076"/>
          <pc:sldLayoutMkLst>
            <pc:docMk/>
            <pc:sldMasterMk cId="1403059996" sldId="2147483648"/>
            <pc:sldLayoutMk cId="2544981540" sldId="2147483656"/>
          </pc:sldLayoutMkLst>
        </pc:sldLayoutChg>
        <pc:sldLayoutChg chg="modTransition">
          <pc:chgData name="Melchisedek Dulcio" userId="da322c3a55efba7c" providerId="LiveId" clId="{50A196BE-9A04-40AA-8BCF-198D4F94DE38}" dt="2018-09-29T18:02:13.104" v="2141" actId="1076"/>
          <pc:sldLayoutMkLst>
            <pc:docMk/>
            <pc:sldMasterMk cId="1403059996" sldId="2147483648"/>
            <pc:sldLayoutMk cId="2249172152" sldId="2147483657"/>
          </pc:sldLayoutMkLst>
        </pc:sldLayoutChg>
        <pc:sldLayoutChg chg="modTransition">
          <pc:chgData name="Melchisedek Dulcio" userId="da322c3a55efba7c" providerId="LiveId" clId="{50A196BE-9A04-40AA-8BCF-198D4F94DE38}" dt="2018-09-29T18:02:13.104" v="2141" actId="1076"/>
          <pc:sldLayoutMkLst>
            <pc:docMk/>
            <pc:sldMasterMk cId="1403059996" sldId="2147483648"/>
            <pc:sldLayoutMk cId="460095310" sldId="2147483658"/>
          </pc:sldLayoutMkLst>
        </pc:sldLayoutChg>
        <pc:sldLayoutChg chg="modTransition">
          <pc:chgData name="Melchisedek Dulcio" userId="da322c3a55efba7c" providerId="LiveId" clId="{50A196BE-9A04-40AA-8BCF-198D4F94DE38}" dt="2018-09-29T18:02:13.104" v="2141" actId="1076"/>
          <pc:sldLayoutMkLst>
            <pc:docMk/>
            <pc:sldMasterMk cId="1403059996" sldId="2147483648"/>
            <pc:sldLayoutMk cId="4079035419" sldId="2147483659"/>
          </pc:sldLayoutMkLst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E9DE493-19D7-4EC9-97C9-5F26233F1106}" type="doc">
      <dgm:prSet loTypeId="urn:microsoft.com/office/officeart/2005/8/layout/hProcess4" loCatId="process" qsTypeId="urn:microsoft.com/office/officeart/2005/8/quickstyle/simple2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FB986F71-3126-4196-BD30-74AEDC39A1CA}">
      <dgm:prSet phldrT="[Text]"/>
      <dgm:spPr/>
      <dgm:t>
        <a:bodyPr/>
        <a:lstStyle/>
        <a:p>
          <a:r>
            <a:rPr lang="en-US" dirty="0"/>
            <a:t>Cain Kills Abel</a:t>
          </a:r>
        </a:p>
      </dgm:t>
    </dgm:pt>
    <dgm:pt modelId="{9B3CE34A-9B3E-4D5F-94E0-DFBB94FF5A03}" type="parTrans" cxnId="{1423FC72-83C7-4510-8021-28EAEA493E68}">
      <dgm:prSet/>
      <dgm:spPr/>
      <dgm:t>
        <a:bodyPr/>
        <a:lstStyle/>
        <a:p>
          <a:endParaRPr lang="en-US"/>
        </a:p>
      </dgm:t>
    </dgm:pt>
    <dgm:pt modelId="{D0B150DF-3AA4-454C-8652-25880449C422}" type="sibTrans" cxnId="{1423FC72-83C7-4510-8021-28EAEA493E68}">
      <dgm:prSet/>
      <dgm:spPr/>
      <dgm:t>
        <a:bodyPr/>
        <a:lstStyle/>
        <a:p>
          <a:endParaRPr lang="en-US"/>
        </a:p>
      </dgm:t>
    </dgm:pt>
    <dgm:pt modelId="{AB2E8498-CC81-452F-A895-08F3845AA347}">
      <dgm:prSet phldrT="[Text]"/>
      <dgm:spPr/>
      <dgm:t>
        <a:bodyPr/>
        <a:lstStyle/>
        <a:p>
          <a:r>
            <a:rPr lang="en-US" dirty="0"/>
            <a:t>Ignores God’s Warning</a:t>
          </a:r>
        </a:p>
      </dgm:t>
    </dgm:pt>
    <dgm:pt modelId="{4C65E2C8-0CBB-4D8C-AD60-6B0105C62B84}" type="parTrans" cxnId="{2D5B3E3B-3EE5-4072-933E-27DF5400591C}">
      <dgm:prSet/>
      <dgm:spPr/>
      <dgm:t>
        <a:bodyPr/>
        <a:lstStyle/>
        <a:p>
          <a:endParaRPr lang="en-US"/>
        </a:p>
      </dgm:t>
    </dgm:pt>
    <dgm:pt modelId="{9A1F3304-AA9E-4FBC-89BA-9095C80E47C9}" type="sibTrans" cxnId="{2D5B3E3B-3EE5-4072-933E-27DF5400591C}">
      <dgm:prSet/>
      <dgm:spPr/>
      <dgm:t>
        <a:bodyPr/>
        <a:lstStyle/>
        <a:p>
          <a:endParaRPr lang="en-US"/>
        </a:p>
      </dgm:t>
    </dgm:pt>
    <dgm:pt modelId="{BF381BD4-48DC-48BF-8C18-C307CDD4D490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5D881325-883F-44A1-A5FB-E01856D07A5B}" type="parTrans" cxnId="{5F9EDECD-FB20-4615-B5EC-47255B2B532F}">
      <dgm:prSet/>
      <dgm:spPr/>
      <dgm:t>
        <a:bodyPr/>
        <a:lstStyle/>
        <a:p>
          <a:endParaRPr lang="en-US"/>
        </a:p>
      </dgm:t>
    </dgm:pt>
    <dgm:pt modelId="{2C645F98-BC4B-4797-BC42-0872EA7B0575}" type="sibTrans" cxnId="{5F9EDECD-FB20-4615-B5EC-47255B2B532F}">
      <dgm:prSet/>
      <dgm:spPr/>
      <dgm:t>
        <a:bodyPr/>
        <a:lstStyle/>
        <a:p>
          <a:endParaRPr lang="en-US"/>
        </a:p>
      </dgm:t>
    </dgm:pt>
    <dgm:pt modelId="{F6D27D1B-CDCB-481F-B8FA-AB31B2A119DE}">
      <dgm:prSet phldrT="[Text]"/>
      <dgm:spPr/>
      <dgm:t>
        <a:bodyPr/>
        <a:lstStyle/>
        <a:p>
          <a:r>
            <a:rPr lang="en-US" dirty="0"/>
            <a:t>God Curses Him</a:t>
          </a:r>
        </a:p>
      </dgm:t>
    </dgm:pt>
    <dgm:pt modelId="{8A7BF306-8E53-4B16-9E7E-A79AE3DF6BE2}" type="parTrans" cxnId="{A63D53AC-541A-4D09-9620-8B1C8D7B91DE}">
      <dgm:prSet/>
      <dgm:spPr/>
      <dgm:t>
        <a:bodyPr/>
        <a:lstStyle/>
        <a:p>
          <a:endParaRPr lang="en-US"/>
        </a:p>
      </dgm:t>
    </dgm:pt>
    <dgm:pt modelId="{7AEB6639-3258-49E8-8B1F-B4A9C61922BE}" type="sibTrans" cxnId="{A63D53AC-541A-4D09-9620-8B1C8D7B91DE}">
      <dgm:prSet/>
      <dgm:spPr/>
      <dgm:t>
        <a:bodyPr/>
        <a:lstStyle/>
        <a:p>
          <a:endParaRPr lang="en-US"/>
        </a:p>
      </dgm:t>
    </dgm:pt>
    <dgm:pt modelId="{0B00F5A8-A0EF-4111-9D86-004317B4F49E}">
      <dgm:prSet phldrT="[Text]"/>
      <dgm:spPr/>
      <dgm:t>
        <a:bodyPr/>
        <a:lstStyle/>
        <a:p>
          <a:r>
            <a:rPr lang="en-US" dirty="0"/>
            <a:t>From the Ground</a:t>
          </a:r>
        </a:p>
      </dgm:t>
    </dgm:pt>
    <dgm:pt modelId="{EC916B99-8D26-4265-B7BE-BB461C68DA5C}" type="parTrans" cxnId="{86F910E7-C9D0-48E5-A3A3-C70127E96FC1}">
      <dgm:prSet/>
      <dgm:spPr/>
      <dgm:t>
        <a:bodyPr/>
        <a:lstStyle/>
        <a:p>
          <a:endParaRPr lang="en-US"/>
        </a:p>
      </dgm:t>
    </dgm:pt>
    <dgm:pt modelId="{CE48C676-980A-4BAC-A3C8-9ABC315DAE51}" type="sibTrans" cxnId="{86F910E7-C9D0-48E5-A3A3-C70127E96FC1}">
      <dgm:prSet/>
      <dgm:spPr/>
      <dgm:t>
        <a:bodyPr/>
        <a:lstStyle/>
        <a:p>
          <a:endParaRPr lang="en-US"/>
        </a:p>
      </dgm:t>
    </dgm:pt>
    <dgm:pt modelId="{58828492-5CEF-4AFE-95CB-5D7E6A18158B}">
      <dgm:prSet phldrT="[Text]"/>
      <dgm:spPr/>
      <dgm:t>
        <a:bodyPr/>
        <a:lstStyle/>
        <a:p>
          <a:r>
            <a:rPr lang="en-US" dirty="0"/>
            <a:t>Cain Builds a City</a:t>
          </a:r>
        </a:p>
      </dgm:t>
    </dgm:pt>
    <dgm:pt modelId="{F664BA43-1B81-496F-A04E-CE4B4A525697}" type="parTrans" cxnId="{ECE9152A-59A8-4A3A-9D34-DB38A074F636}">
      <dgm:prSet/>
      <dgm:spPr/>
      <dgm:t>
        <a:bodyPr/>
        <a:lstStyle/>
        <a:p>
          <a:endParaRPr lang="en-US"/>
        </a:p>
      </dgm:t>
    </dgm:pt>
    <dgm:pt modelId="{2D386477-EC66-449A-8D41-5F8A212C3D8E}" type="sibTrans" cxnId="{ECE9152A-59A8-4A3A-9D34-DB38A074F636}">
      <dgm:prSet/>
      <dgm:spPr/>
      <dgm:t>
        <a:bodyPr/>
        <a:lstStyle/>
        <a:p>
          <a:endParaRPr lang="en-US"/>
        </a:p>
      </dgm:t>
    </dgm:pt>
    <dgm:pt modelId="{68838C34-4D02-49F8-ADD7-BFA90D87B7EA}">
      <dgm:prSet phldrT="[Text]"/>
      <dgm:spPr/>
      <dgm:t>
        <a:bodyPr/>
        <a:lstStyle/>
        <a:p>
          <a:r>
            <a:rPr lang="en-US" dirty="0"/>
            <a:t>Alternative to Eden</a:t>
          </a:r>
        </a:p>
      </dgm:t>
    </dgm:pt>
    <dgm:pt modelId="{F2AD00AD-6A23-4C89-A107-68EF5D1F0B94}" type="parTrans" cxnId="{4143D757-8617-4C89-8322-E3B29A1874AF}">
      <dgm:prSet/>
      <dgm:spPr/>
      <dgm:t>
        <a:bodyPr/>
        <a:lstStyle/>
        <a:p>
          <a:endParaRPr lang="en-US"/>
        </a:p>
      </dgm:t>
    </dgm:pt>
    <dgm:pt modelId="{FFC4FCE7-6F2F-4F91-A74A-7C4C32A81657}" type="sibTrans" cxnId="{4143D757-8617-4C89-8322-E3B29A1874AF}">
      <dgm:prSet/>
      <dgm:spPr/>
      <dgm:t>
        <a:bodyPr/>
        <a:lstStyle/>
        <a:p>
          <a:endParaRPr lang="en-US"/>
        </a:p>
      </dgm:t>
    </dgm:pt>
    <dgm:pt modelId="{65B6D8B9-E558-4264-B37F-7B4B2A8896DF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04F5A724-3AA7-4E78-B992-BCB3E916993F}" type="parTrans" cxnId="{CA96E113-7151-48C8-B4D5-7AA211772CC8}">
      <dgm:prSet/>
      <dgm:spPr/>
      <dgm:t>
        <a:bodyPr/>
        <a:lstStyle/>
        <a:p>
          <a:endParaRPr lang="en-US"/>
        </a:p>
      </dgm:t>
    </dgm:pt>
    <dgm:pt modelId="{370A79FF-9957-49E1-811F-78AB198DD9E0}" type="sibTrans" cxnId="{CA96E113-7151-48C8-B4D5-7AA211772CC8}">
      <dgm:prSet/>
      <dgm:spPr/>
      <dgm:t>
        <a:bodyPr/>
        <a:lstStyle/>
        <a:p>
          <a:endParaRPr lang="en-US"/>
        </a:p>
      </dgm:t>
    </dgm:pt>
    <dgm:pt modelId="{6E7DBE00-7E5B-46F8-BBA0-CF0079A58E82}">
      <dgm:prSet phldrT="[Text]"/>
      <dgm:spPr/>
      <dgm:t>
        <a:bodyPr/>
        <a:lstStyle/>
        <a:p>
          <a:r>
            <a:rPr lang="en-US" dirty="0"/>
            <a:t>Rebellion Against God</a:t>
          </a:r>
        </a:p>
      </dgm:t>
    </dgm:pt>
    <dgm:pt modelId="{6FAC7821-43C2-4A12-9638-E9B1BDE7C8D8}" type="parTrans" cxnId="{3D080EE7-BDF0-495B-A4FB-103A296CD73B}">
      <dgm:prSet/>
      <dgm:spPr/>
      <dgm:t>
        <a:bodyPr/>
        <a:lstStyle/>
        <a:p>
          <a:endParaRPr lang="en-US"/>
        </a:p>
      </dgm:t>
    </dgm:pt>
    <dgm:pt modelId="{65147ED7-18A4-49A5-9AEE-066FB0363316}" type="sibTrans" cxnId="{3D080EE7-BDF0-495B-A4FB-103A296CD73B}">
      <dgm:prSet/>
      <dgm:spPr/>
      <dgm:t>
        <a:bodyPr/>
        <a:lstStyle/>
        <a:p>
          <a:endParaRPr lang="en-US"/>
        </a:p>
      </dgm:t>
    </dgm:pt>
    <dgm:pt modelId="{3960CFF8-4383-4382-8D6D-F2A00F508E8D}" type="pres">
      <dgm:prSet presAssocID="{0E9DE493-19D7-4EC9-97C9-5F26233F1106}" presName="Name0" presStyleCnt="0">
        <dgm:presLayoutVars>
          <dgm:dir/>
          <dgm:animLvl val="lvl"/>
          <dgm:resizeHandles val="exact"/>
        </dgm:presLayoutVars>
      </dgm:prSet>
      <dgm:spPr/>
    </dgm:pt>
    <dgm:pt modelId="{366CFF54-5C8F-47F9-BFD8-D9AF3EADDA3E}" type="pres">
      <dgm:prSet presAssocID="{0E9DE493-19D7-4EC9-97C9-5F26233F1106}" presName="tSp" presStyleCnt="0"/>
      <dgm:spPr/>
    </dgm:pt>
    <dgm:pt modelId="{13688FBD-4079-41FE-A6A2-B5B0F293E6BF}" type="pres">
      <dgm:prSet presAssocID="{0E9DE493-19D7-4EC9-97C9-5F26233F1106}" presName="bSp" presStyleCnt="0"/>
      <dgm:spPr/>
    </dgm:pt>
    <dgm:pt modelId="{224851B6-C14D-49DE-883B-A13003DA4601}" type="pres">
      <dgm:prSet presAssocID="{0E9DE493-19D7-4EC9-97C9-5F26233F1106}" presName="process" presStyleCnt="0"/>
      <dgm:spPr/>
    </dgm:pt>
    <dgm:pt modelId="{1439717B-283C-48FF-AF62-1990F52B6512}" type="pres">
      <dgm:prSet presAssocID="{FB986F71-3126-4196-BD30-74AEDC39A1CA}" presName="composite1" presStyleCnt="0"/>
      <dgm:spPr/>
    </dgm:pt>
    <dgm:pt modelId="{BCCE6711-D1D8-4B2C-917E-41AB5A6114A8}" type="pres">
      <dgm:prSet presAssocID="{FB986F71-3126-4196-BD30-74AEDC39A1CA}" presName="dummyNode1" presStyleLbl="node1" presStyleIdx="0" presStyleCnt="3"/>
      <dgm:spPr/>
    </dgm:pt>
    <dgm:pt modelId="{96015622-8A46-45CF-A72A-2856B699B374}" type="pres">
      <dgm:prSet presAssocID="{FB986F71-3126-4196-BD30-74AEDC39A1CA}" presName="childNode1" presStyleLbl="bgAcc1" presStyleIdx="0" presStyleCnt="3">
        <dgm:presLayoutVars>
          <dgm:bulletEnabled val="1"/>
        </dgm:presLayoutVars>
      </dgm:prSet>
      <dgm:spPr/>
    </dgm:pt>
    <dgm:pt modelId="{BFE859F2-A9E8-4F95-9161-8EC68F2D30C4}" type="pres">
      <dgm:prSet presAssocID="{FB986F71-3126-4196-BD30-74AEDC39A1CA}" presName="childNode1tx" presStyleLbl="bgAcc1" presStyleIdx="0" presStyleCnt="3">
        <dgm:presLayoutVars>
          <dgm:bulletEnabled val="1"/>
        </dgm:presLayoutVars>
      </dgm:prSet>
      <dgm:spPr/>
    </dgm:pt>
    <dgm:pt modelId="{E18C6CF4-EDEB-4539-A36D-E0355B626199}" type="pres">
      <dgm:prSet presAssocID="{FB986F71-3126-4196-BD30-74AEDC39A1CA}" presName="parentNode1" presStyleLbl="node1" presStyleIdx="0" presStyleCnt="3">
        <dgm:presLayoutVars>
          <dgm:chMax val="1"/>
          <dgm:bulletEnabled val="1"/>
        </dgm:presLayoutVars>
      </dgm:prSet>
      <dgm:spPr/>
    </dgm:pt>
    <dgm:pt modelId="{D9FCD5E9-9E94-4534-BAB4-3DB8EB44E7D0}" type="pres">
      <dgm:prSet presAssocID="{FB986F71-3126-4196-BD30-74AEDC39A1CA}" presName="connSite1" presStyleCnt="0"/>
      <dgm:spPr/>
    </dgm:pt>
    <dgm:pt modelId="{6A63D16E-EEE6-4267-97EA-5AD7D2BC4E84}" type="pres">
      <dgm:prSet presAssocID="{D0B150DF-3AA4-454C-8652-25880449C422}" presName="Name9" presStyleLbl="sibTrans2D1" presStyleIdx="0" presStyleCnt="2"/>
      <dgm:spPr/>
    </dgm:pt>
    <dgm:pt modelId="{59BAED1E-A4FE-4FA3-8716-57917AF47F38}" type="pres">
      <dgm:prSet presAssocID="{F6D27D1B-CDCB-481F-B8FA-AB31B2A119DE}" presName="composite2" presStyleCnt="0"/>
      <dgm:spPr/>
    </dgm:pt>
    <dgm:pt modelId="{5C833856-7FAF-4B27-932C-67C7D08339F2}" type="pres">
      <dgm:prSet presAssocID="{F6D27D1B-CDCB-481F-B8FA-AB31B2A119DE}" presName="dummyNode2" presStyleLbl="node1" presStyleIdx="0" presStyleCnt="3"/>
      <dgm:spPr/>
    </dgm:pt>
    <dgm:pt modelId="{E83793B4-2C5C-4D90-82FA-E5EE4745664D}" type="pres">
      <dgm:prSet presAssocID="{F6D27D1B-CDCB-481F-B8FA-AB31B2A119DE}" presName="childNode2" presStyleLbl="bgAcc1" presStyleIdx="1" presStyleCnt="3">
        <dgm:presLayoutVars>
          <dgm:bulletEnabled val="1"/>
        </dgm:presLayoutVars>
      </dgm:prSet>
      <dgm:spPr/>
    </dgm:pt>
    <dgm:pt modelId="{67FFE978-6FBE-4424-80BE-B9E4B4DD0695}" type="pres">
      <dgm:prSet presAssocID="{F6D27D1B-CDCB-481F-B8FA-AB31B2A119DE}" presName="childNode2tx" presStyleLbl="bgAcc1" presStyleIdx="1" presStyleCnt="3">
        <dgm:presLayoutVars>
          <dgm:bulletEnabled val="1"/>
        </dgm:presLayoutVars>
      </dgm:prSet>
      <dgm:spPr/>
    </dgm:pt>
    <dgm:pt modelId="{029D1FDE-4DD7-4FA5-8C70-0C747477B66C}" type="pres">
      <dgm:prSet presAssocID="{F6D27D1B-CDCB-481F-B8FA-AB31B2A119DE}" presName="parentNode2" presStyleLbl="node1" presStyleIdx="1" presStyleCnt="3">
        <dgm:presLayoutVars>
          <dgm:chMax val="0"/>
          <dgm:bulletEnabled val="1"/>
        </dgm:presLayoutVars>
      </dgm:prSet>
      <dgm:spPr/>
    </dgm:pt>
    <dgm:pt modelId="{C2556EF6-41FF-46C6-8829-911BFA533FFE}" type="pres">
      <dgm:prSet presAssocID="{F6D27D1B-CDCB-481F-B8FA-AB31B2A119DE}" presName="connSite2" presStyleCnt="0"/>
      <dgm:spPr/>
    </dgm:pt>
    <dgm:pt modelId="{DC2A0ADB-DCE3-4BF4-9952-0394865777AC}" type="pres">
      <dgm:prSet presAssocID="{7AEB6639-3258-49E8-8B1F-B4A9C61922BE}" presName="Name18" presStyleLbl="sibTrans2D1" presStyleIdx="1" presStyleCnt="2"/>
      <dgm:spPr/>
    </dgm:pt>
    <dgm:pt modelId="{A874A3A3-A340-4ABC-99B5-7529D4415335}" type="pres">
      <dgm:prSet presAssocID="{58828492-5CEF-4AFE-95CB-5D7E6A18158B}" presName="composite1" presStyleCnt="0"/>
      <dgm:spPr/>
    </dgm:pt>
    <dgm:pt modelId="{14032C0B-60AE-432B-A713-F993D1C4BA8F}" type="pres">
      <dgm:prSet presAssocID="{58828492-5CEF-4AFE-95CB-5D7E6A18158B}" presName="dummyNode1" presStyleLbl="node1" presStyleIdx="1" presStyleCnt="3"/>
      <dgm:spPr/>
    </dgm:pt>
    <dgm:pt modelId="{69C28D3B-E083-42DF-9EA0-916CA12125A9}" type="pres">
      <dgm:prSet presAssocID="{58828492-5CEF-4AFE-95CB-5D7E6A18158B}" presName="childNode1" presStyleLbl="bgAcc1" presStyleIdx="2" presStyleCnt="3">
        <dgm:presLayoutVars>
          <dgm:bulletEnabled val="1"/>
        </dgm:presLayoutVars>
      </dgm:prSet>
      <dgm:spPr/>
    </dgm:pt>
    <dgm:pt modelId="{843715D2-C2C2-41EB-BDA3-21230FBA46DB}" type="pres">
      <dgm:prSet presAssocID="{58828492-5CEF-4AFE-95CB-5D7E6A18158B}" presName="childNode1tx" presStyleLbl="bgAcc1" presStyleIdx="2" presStyleCnt="3">
        <dgm:presLayoutVars>
          <dgm:bulletEnabled val="1"/>
        </dgm:presLayoutVars>
      </dgm:prSet>
      <dgm:spPr/>
    </dgm:pt>
    <dgm:pt modelId="{047F5837-10E2-4FFC-A492-DB8A19EF48CA}" type="pres">
      <dgm:prSet presAssocID="{58828492-5CEF-4AFE-95CB-5D7E6A18158B}" presName="parentNode1" presStyleLbl="node1" presStyleIdx="2" presStyleCnt="3">
        <dgm:presLayoutVars>
          <dgm:chMax val="1"/>
          <dgm:bulletEnabled val="1"/>
        </dgm:presLayoutVars>
      </dgm:prSet>
      <dgm:spPr/>
    </dgm:pt>
    <dgm:pt modelId="{7D6A154D-27BB-4CCE-9250-BCDD2CD5C383}" type="pres">
      <dgm:prSet presAssocID="{58828492-5CEF-4AFE-95CB-5D7E6A18158B}" presName="connSite1" presStyleCnt="0"/>
      <dgm:spPr/>
    </dgm:pt>
  </dgm:ptLst>
  <dgm:cxnLst>
    <dgm:cxn modelId="{CA96E113-7151-48C8-B4D5-7AA211772CC8}" srcId="{F6D27D1B-CDCB-481F-B8FA-AB31B2A119DE}" destId="{65B6D8B9-E558-4264-B37F-7B4B2A8896DF}" srcOrd="1" destOrd="0" parTransId="{04F5A724-3AA7-4E78-B992-BCB3E916993F}" sibTransId="{370A79FF-9957-49E1-811F-78AB198DD9E0}"/>
    <dgm:cxn modelId="{1FE4D618-724E-4829-BED3-DAA3C651B769}" type="presOf" srcId="{0B00F5A8-A0EF-4111-9D86-004317B4F49E}" destId="{E83793B4-2C5C-4D90-82FA-E5EE4745664D}" srcOrd="0" destOrd="0" presId="urn:microsoft.com/office/officeart/2005/8/layout/hProcess4"/>
    <dgm:cxn modelId="{A08CE81F-A93E-429F-943D-3B3662A0C042}" type="presOf" srcId="{F6D27D1B-CDCB-481F-B8FA-AB31B2A119DE}" destId="{029D1FDE-4DD7-4FA5-8C70-0C747477B66C}" srcOrd="0" destOrd="0" presId="urn:microsoft.com/office/officeart/2005/8/layout/hProcess4"/>
    <dgm:cxn modelId="{ECE9152A-59A8-4A3A-9D34-DB38A074F636}" srcId="{0E9DE493-19D7-4EC9-97C9-5F26233F1106}" destId="{58828492-5CEF-4AFE-95CB-5D7E6A18158B}" srcOrd="2" destOrd="0" parTransId="{F664BA43-1B81-496F-A04E-CE4B4A525697}" sibTransId="{2D386477-EC66-449A-8D41-5F8A212C3D8E}"/>
    <dgm:cxn modelId="{2D5B3E3B-3EE5-4072-933E-27DF5400591C}" srcId="{FB986F71-3126-4196-BD30-74AEDC39A1CA}" destId="{AB2E8498-CC81-452F-A895-08F3845AA347}" srcOrd="0" destOrd="0" parTransId="{4C65E2C8-0CBB-4D8C-AD60-6B0105C62B84}" sibTransId="{9A1F3304-AA9E-4FBC-89BA-9095C80E47C9}"/>
    <dgm:cxn modelId="{E33DA73B-C4A7-472D-88E9-D1B7FEC0C1F5}" type="presOf" srcId="{BF381BD4-48DC-48BF-8C18-C307CDD4D490}" destId="{BFE859F2-A9E8-4F95-9161-8EC68F2D30C4}" srcOrd="1" destOrd="1" presId="urn:microsoft.com/office/officeart/2005/8/layout/hProcess4"/>
    <dgm:cxn modelId="{46AD025F-85D7-454F-89A5-32272E6430D5}" type="presOf" srcId="{6E7DBE00-7E5B-46F8-BBA0-CF0079A58E82}" destId="{843715D2-C2C2-41EB-BDA3-21230FBA46DB}" srcOrd="1" destOrd="1" presId="urn:microsoft.com/office/officeart/2005/8/layout/hProcess4"/>
    <dgm:cxn modelId="{241A4F42-3815-4A3A-A31B-C5E11FFB5E6D}" type="presOf" srcId="{FB986F71-3126-4196-BD30-74AEDC39A1CA}" destId="{E18C6CF4-EDEB-4539-A36D-E0355B626199}" srcOrd="0" destOrd="0" presId="urn:microsoft.com/office/officeart/2005/8/layout/hProcess4"/>
    <dgm:cxn modelId="{402F9D43-6A91-4B87-83A0-426BC9CD76A6}" type="presOf" srcId="{0B00F5A8-A0EF-4111-9D86-004317B4F49E}" destId="{67FFE978-6FBE-4424-80BE-B9E4B4DD0695}" srcOrd="1" destOrd="0" presId="urn:microsoft.com/office/officeart/2005/8/layout/hProcess4"/>
    <dgm:cxn modelId="{1423FC72-83C7-4510-8021-28EAEA493E68}" srcId="{0E9DE493-19D7-4EC9-97C9-5F26233F1106}" destId="{FB986F71-3126-4196-BD30-74AEDC39A1CA}" srcOrd="0" destOrd="0" parTransId="{9B3CE34A-9B3E-4D5F-94E0-DFBB94FF5A03}" sibTransId="{D0B150DF-3AA4-454C-8652-25880449C422}"/>
    <dgm:cxn modelId="{4143D757-8617-4C89-8322-E3B29A1874AF}" srcId="{58828492-5CEF-4AFE-95CB-5D7E6A18158B}" destId="{68838C34-4D02-49F8-ADD7-BFA90D87B7EA}" srcOrd="0" destOrd="0" parTransId="{F2AD00AD-6A23-4C89-A107-68EF5D1F0B94}" sibTransId="{FFC4FCE7-6F2F-4F91-A74A-7C4C32A81657}"/>
    <dgm:cxn modelId="{550EC38B-566A-4081-A7BE-0E49BE02764D}" type="presOf" srcId="{AB2E8498-CC81-452F-A895-08F3845AA347}" destId="{BFE859F2-A9E8-4F95-9161-8EC68F2D30C4}" srcOrd="1" destOrd="0" presId="urn:microsoft.com/office/officeart/2005/8/layout/hProcess4"/>
    <dgm:cxn modelId="{A63D53AC-541A-4D09-9620-8B1C8D7B91DE}" srcId="{0E9DE493-19D7-4EC9-97C9-5F26233F1106}" destId="{F6D27D1B-CDCB-481F-B8FA-AB31B2A119DE}" srcOrd="1" destOrd="0" parTransId="{8A7BF306-8E53-4B16-9E7E-A79AE3DF6BE2}" sibTransId="{7AEB6639-3258-49E8-8B1F-B4A9C61922BE}"/>
    <dgm:cxn modelId="{4E74EABF-20DE-46D5-9BE9-0F84CEAF66AB}" type="presOf" srcId="{D0B150DF-3AA4-454C-8652-25880449C422}" destId="{6A63D16E-EEE6-4267-97EA-5AD7D2BC4E84}" srcOrd="0" destOrd="0" presId="urn:microsoft.com/office/officeart/2005/8/layout/hProcess4"/>
    <dgm:cxn modelId="{95276BC3-D2A9-422F-9390-BED3FD8C7BB0}" type="presOf" srcId="{0E9DE493-19D7-4EC9-97C9-5F26233F1106}" destId="{3960CFF8-4383-4382-8D6D-F2A00F508E8D}" srcOrd="0" destOrd="0" presId="urn:microsoft.com/office/officeart/2005/8/layout/hProcess4"/>
    <dgm:cxn modelId="{BBF448C4-4633-49AE-AABE-E7E1D3C0D6D0}" type="presOf" srcId="{6E7DBE00-7E5B-46F8-BBA0-CF0079A58E82}" destId="{69C28D3B-E083-42DF-9EA0-916CA12125A9}" srcOrd="0" destOrd="1" presId="urn:microsoft.com/office/officeart/2005/8/layout/hProcess4"/>
    <dgm:cxn modelId="{7EBBAEC4-0282-4F3E-860C-A6A26E3998F2}" type="presOf" srcId="{65B6D8B9-E558-4264-B37F-7B4B2A8896DF}" destId="{E83793B4-2C5C-4D90-82FA-E5EE4745664D}" srcOrd="0" destOrd="1" presId="urn:microsoft.com/office/officeart/2005/8/layout/hProcess4"/>
    <dgm:cxn modelId="{90D5F6C6-4E25-4C59-9DF6-6E2B25A59F46}" type="presOf" srcId="{68838C34-4D02-49F8-ADD7-BFA90D87B7EA}" destId="{69C28D3B-E083-42DF-9EA0-916CA12125A9}" srcOrd="0" destOrd="0" presId="urn:microsoft.com/office/officeart/2005/8/layout/hProcess4"/>
    <dgm:cxn modelId="{5F9EDECD-FB20-4615-B5EC-47255B2B532F}" srcId="{FB986F71-3126-4196-BD30-74AEDC39A1CA}" destId="{BF381BD4-48DC-48BF-8C18-C307CDD4D490}" srcOrd="1" destOrd="0" parTransId="{5D881325-883F-44A1-A5FB-E01856D07A5B}" sibTransId="{2C645F98-BC4B-4797-BC42-0872EA7B0575}"/>
    <dgm:cxn modelId="{A507C8D3-A0BB-44E4-82F7-15D18D34238D}" type="presOf" srcId="{68838C34-4D02-49F8-ADD7-BFA90D87B7EA}" destId="{843715D2-C2C2-41EB-BDA3-21230FBA46DB}" srcOrd="1" destOrd="0" presId="urn:microsoft.com/office/officeart/2005/8/layout/hProcess4"/>
    <dgm:cxn modelId="{FA45DADE-266F-4B82-B02F-D2732D8D9F51}" type="presOf" srcId="{58828492-5CEF-4AFE-95CB-5D7E6A18158B}" destId="{047F5837-10E2-4FFC-A492-DB8A19EF48CA}" srcOrd="0" destOrd="0" presId="urn:microsoft.com/office/officeart/2005/8/layout/hProcess4"/>
    <dgm:cxn modelId="{3D080EE7-BDF0-495B-A4FB-103A296CD73B}" srcId="{58828492-5CEF-4AFE-95CB-5D7E6A18158B}" destId="{6E7DBE00-7E5B-46F8-BBA0-CF0079A58E82}" srcOrd="1" destOrd="0" parTransId="{6FAC7821-43C2-4A12-9638-E9B1BDE7C8D8}" sibTransId="{65147ED7-18A4-49A5-9AEE-066FB0363316}"/>
    <dgm:cxn modelId="{86F910E7-C9D0-48E5-A3A3-C70127E96FC1}" srcId="{F6D27D1B-CDCB-481F-B8FA-AB31B2A119DE}" destId="{0B00F5A8-A0EF-4111-9D86-004317B4F49E}" srcOrd="0" destOrd="0" parTransId="{EC916B99-8D26-4265-B7BE-BB461C68DA5C}" sibTransId="{CE48C676-980A-4BAC-A3C8-9ABC315DAE51}"/>
    <dgm:cxn modelId="{835CA1EF-8C73-4A92-AB14-7F18CFCB3BBE}" type="presOf" srcId="{65B6D8B9-E558-4264-B37F-7B4B2A8896DF}" destId="{67FFE978-6FBE-4424-80BE-B9E4B4DD0695}" srcOrd="1" destOrd="1" presId="urn:microsoft.com/office/officeart/2005/8/layout/hProcess4"/>
    <dgm:cxn modelId="{FCC960F1-FFDB-446D-9C7D-06DB34FE036C}" type="presOf" srcId="{BF381BD4-48DC-48BF-8C18-C307CDD4D490}" destId="{96015622-8A46-45CF-A72A-2856B699B374}" srcOrd="0" destOrd="1" presId="urn:microsoft.com/office/officeart/2005/8/layout/hProcess4"/>
    <dgm:cxn modelId="{732F9AFA-01BF-4C18-A659-D951BF9FC05D}" type="presOf" srcId="{AB2E8498-CC81-452F-A895-08F3845AA347}" destId="{96015622-8A46-45CF-A72A-2856B699B374}" srcOrd="0" destOrd="0" presId="urn:microsoft.com/office/officeart/2005/8/layout/hProcess4"/>
    <dgm:cxn modelId="{E95209FE-82B0-40EF-AFE6-D8CCCCEA50E1}" type="presOf" srcId="{7AEB6639-3258-49E8-8B1F-B4A9C61922BE}" destId="{DC2A0ADB-DCE3-4BF4-9952-0394865777AC}" srcOrd="0" destOrd="0" presId="urn:microsoft.com/office/officeart/2005/8/layout/hProcess4"/>
    <dgm:cxn modelId="{89F19664-F574-44B4-924E-3D107B743F23}" type="presParOf" srcId="{3960CFF8-4383-4382-8D6D-F2A00F508E8D}" destId="{366CFF54-5C8F-47F9-BFD8-D9AF3EADDA3E}" srcOrd="0" destOrd="0" presId="urn:microsoft.com/office/officeart/2005/8/layout/hProcess4"/>
    <dgm:cxn modelId="{75C41B37-1CBE-4C45-8C4B-850855BD27C4}" type="presParOf" srcId="{3960CFF8-4383-4382-8D6D-F2A00F508E8D}" destId="{13688FBD-4079-41FE-A6A2-B5B0F293E6BF}" srcOrd="1" destOrd="0" presId="urn:microsoft.com/office/officeart/2005/8/layout/hProcess4"/>
    <dgm:cxn modelId="{3AA8FE4E-D0FB-4F4F-9F35-7B6B4E7D5E8D}" type="presParOf" srcId="{3960CFF8-4383-4382-8D6D-F2A00F508E8D}" destId="{224851B6-C14D-49DE-883B-A13003DA4601}" srcOrd="2" destOrd="0" presId="urn:microsoft.com/office/officeart/2005/8/layout/hProcess4"/>
    <dgm:cxn modelId="{A4DAABAE-FB49-4E79-80B0-1264A8E539FF}" type="presParOf" srcId="{224851B6-C14D-49DE-883B-A13003DA4601}" destId="{1439717B-283C-48FF-AF62-1990F52B6512}" srcOrd="0" destOrd="0" presId="urn:microsoft.com/office/officeart/2005/8/layout/hProcess4"/>
    <dgm:cxn modelId="{6FFC75D9-47EB-48FF-90CD-91F117AC22B7}" type="presParOf" srcId="{1439717B-283C-48FF-AF62-1990F52B6512}" destId="{BCCE6711-D1D8-4B2C-917E-41AB5A6114A8}" srcOrd="0" destOrd="0" presId="urn:microsoft.com/office/officeart/2005/8/layout/hProcess4"/>
    <dgm:cxn modelId="{FEE85E3F-72E5-4071-8EA1-3623F81173A1}" type="presParOf" srcId="{1439717B-283C-48FF-AF62-1990F52B6512}" destId="{96015622-8A46-45CF-A72A-2856B699B374}" srcOrd="1" destOrd="0" presId="urn:microsoft.com/office/officeart/2005/8/layout/hProcess4"/>
    <dgm:cxn modelId="{AC4982ED-AD83-45D0-AD2F-455F7901AF9F}" type="presParOf" srcId="{1439717B-283C-48FF-AF62-1990F52B6512}" destId="{BFE859F2-A9E8-4F95-9161-8EC68F2D30C4}" srcOrd="2" destOrd="0" presId="urn:microsoft.com/office/officeart/2005/8/layout/hProcess4"/>
    <dgm:cxn modelId="{565E0706-6737-49AB-A631-19EA6E16791C}" type="presParOf" srcId="{1439717B-283C-48FF-AF62-1990F52B6512}" destId="{E18C6CF4-EDEB-4539-A36D-E0355B626199}" srcOrd="3" destOrd="0" presId="urn:microsoft.com/office/officeart/2005/8/layout/hProcess4"/>
    <dgm:cxn modelId="{0F8395D2-489A-4650-9E19-52FEC57A410B}" type="presParOf" srcId="{1439717B-283C-48FF-AF62-1990F52B6512}" destId="{D9FCD5E9-9E94-4534-BAB4-3DB8EB44E7D0}" srcOrd="4" destOrd="0" presId="urn:microsoft.com/office/officeart/2005/8/layout/hProcess4"/>
    <dgm:cxn modelId="{9204B803-0CC8-4F9E-AC95-C709626A9F47}" type="presParOf" srcId="{224851B6-C14D-49DE-883B-A13003DA4601}" destId="{6A63D16E-EEE6-4267-97EA-5AD7D2BC4E84}" srcOrd="1" destOrd="0" presId="urn:microsoft.com/office/officeart/2005/8/layout/hProcess4"/>
    <dgm:cxn modelId="{DF63E90D-523A-4A3D-8E96-876C4878E690}" type="presParOf" srcId="{224851B6-C14D-49DE-883B-A13003DA4601}" destId="{59BAED1E-A4FE-4FA3-8716-57917AF47F38}" srcOrd="2" destOrd="0" presId="urn:microsoft.com/office/officeart/2005/8/layout/hProcess4"/>
    <dgm:cxn modelId="{ABC2BBAC-ABC6-4828-A656-FF0E45449B5D}" type="presParOf" srcId="{59BAED1E-A4FE-4FA3-8716-57917AF47F38}" destId="{5C833856-7FAF-4B27-932C-67C7D08339F2}" srcOrd="0" destOrd="0" presId="urn:microsoft.com/office/officeart/2005/8/layout/hProcess4"/>
    <dgm:cxn modelId="{57A8C77F-8539-4ED5-8B3E-AA69AEF39063}" type="presParOf" srcId="{59BAED1E-A4FE-4FA3-8716-57917AF47F38}" destId="{E83793B4-2C5C-4D90-82FA-E5EE4745664D}" srcOrd="1" destOrd="0" presId="urn:microsoft.com/office/officeart/2005/8/layout/hProcess4"/>
    <dgm:cxn modelId="{13C487BA-883D-4A71-9789-EB655F6279D7}" type="presParOf" srcId="{59BAED1E-A4FE-4FA3-8716-57917AF47F38}" destId="{67FFE978-6FBE-4424-80BE-B9E4B4DD0695}" srcOrd="2" destOrd="0" presId="urn:microsoft.com/office/officeart/2005/8/layout/hProcess4"/>
    <dgm:cxn modelId="{9DE711C0-DAD0-490A-8F9F-84EFF58B67F2}" type="presParOf" srcId="{59BAED1E-A4FE-4FA3-8716-57917AF47F38}" destId="{029D1FDE-4DD7-4FA5-8C70-0C747477B66C}" srcOrd="3" destOrd="0" presId="urn:microsoft.com/office/officeart/2005/8/layout/hProcess4"/>
    <dgm:cxn modelId="{7E60F800-B699-4C90-AE8B-FFA3C1DBAC2A}" type="presParOf" srcId="{59BAED1E-A4FE-4FA3-8716-57917AF47F38}" destId="{C2556EF6-41FF-46C6-8829-911BFA533FFE}" srcOrd="4" destOrd="0" presId="urn:microsoft.com/office/officeart/2005/8/layout/hProcess4"/>
    <dgm:cxn modelId="{15EEC923-9DD9-45F9-B1CE-E90ADC8BB3B2}" type="presParOf" srcId="{224851B6-C14D-49DE-883B-A13003DA4601}" destId="{DC2A0ADB-DCE3-4BF4-9952-0394865777AC}" srcOrd="3" destOrd="0" presId="urn:microsoft.com/office/officeart/2005/8/layout/hProcess4"/>
    <dgm:cxn modelId="{F83CC031-B411-4234-8023-6E45E782DC1B}" type="presParOf" srcId="{224851B6-C14D-49DE-883B-A13003DA4601}" destId="{A874A3A3-A340-4ABC-99B5-7529D4415335}" srcOrd="4" destOrd="0" presId="urn:microsoft.com/office/officeart/2005/8/layout/hProcess4"/>
    <dgm:cxn modelId="{7B362966-E9AB-40B9-8761-1F07E738ED93}" type="presParOf" srcId="{A874A3A3-A340-4ABC-99B5-7529D4415335}" destId="{14032C0B-60AE-432B-A713-F993D1C4BA8F}" srcOrd="0" destOrd="0" presId="urn:microsoft.com/office/officeart/2005/8/layout/hProcess4"/>
    <dgm:cxn modelId="{7577A14F-C73F-4E1A-8760-544ED1967544}" type="presParOf" srcId="{A874A3A3-A340-4ABC-99B5-7529D4415335}" destId="{69C28D3B-E083-42DF-9EA0-916CA12125A9}" srcOrd="1" destOrd="0" presId="urn:microsoft.com/office/officeart/2005/8/layout/hProcess4"/>
    <dgm:cxn modelId="{1637F8A1-F9FA-4AC7-AA80-AC52DBF6427F}" type="presParOf" srcId="{A874A3A3-A340-4ABC-99B5-7529D4415335}" destId="{843715D2-C2C2-41EB-BDA3-21230FBA46DB}" srcOrd="2" destOrd="0" presId="urn:microsoft.com/office/officeart/2005/8/layout/hProcess4"/>
    <dgm:cxn modelId="{C3A1CE6A-C0A2-460E-AEC5-91898FCAB7C6}" type="presParOf" srcId="{A874A3A3-A340-4ABC-99B5-7529D4415335}" destId="{047F5837-10E2-4FFC-A492-DB8A19EF48CA}" srcOrd="3" destOrd="0" presId="urn:microsoft.com/office/officeart/2005/8/layout/hProcess4"/>
    <dgm:cxn modelId="{B0B35EFC-EC0D-408D-96C0-AAE23E559E96}" type="presParOf" srcId="{A874A3A3-A340-4ABC-99B5-7529D4415335}" destId="{7D6A154D-27BB-4CCE-9250-BCDD2CD5C383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015622-8A46-45CF-A72A-2856B699B374}">
      <dsp:nvSpPr>
        <dsp:cNvPr id="0" name=""/>
        <dsp:cNvSpPr/>
      </dsp:nvSpPr>
      <dsp:spPr>
        <a:xfrm>
          <a:off x="36244" y="1049273"/>
          <a:ext cx="2444561" cy="2016252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Ignores God’s Warning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Task description</a:t>
          </a:r>
        </a:p>
      </dsp:txBody>
      <dsp:txXfrm>
        <a:off x="82644" y="1095673"/>
        <a:ext cx="2351761" cy="1491398"/>
      </dsp:txXfrm>
    </dsp:sp>
    <dsp:sp modelId="{6A63D16E-EEE6-4267-97EA-5AD7D2BC4E84}">
      <dsp:nvSpPr>
        <dsp:cNvPr id="0" name=""/>
        <dsp:cNvSpPr/>
      </dsp:nvSpPr>
      <dsp:spPr>
        <a:xfrm>
          <a:off x="1394360" y="1473226"/>
          <a:ext cx="2779003" cy="2779003"/>
        </a:xfrm>
        <a:prstGeom prst="leftCircularArrow">
          <a:avLst>
            <a:gd name="adj1" fmla="val 3451"/>
            <a:gd name="adj2" fmla="val 427731"/>
            <a:gd name="adj3" fmla="val 2203242"/>
            <a:gd name="adj4" fmla="val 9024489"/>
            <a:gd name="adj5" fmla="val 4027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18C6CF4-EDEB-4539-A36D-E0355B626199}">
      <dsp:nvSpPr>
        <dsp:cNvPr id="0" name=""/>
        <dsp:cNvSpPr/>
      </dsp:nvSpPr>
      <dsp:spPr>
        <a:xfrm>
          <a:off x="579480" y="2633472"/>
          <a:ext cx="2172943" cy="86410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30" tIns="33020" rIns="4953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Cain Kills Abel</a:t>
          </a:r>
        </a:p>
      </dsp:txBody>
      <dsp:txXfrm>
        <a:off x="604789" y="2658781"/>
        <a:ext cx="2122325" cy="813490"/>
      </dsp:txXfrm>
    </dsp:sp>
    <dsp:sp modelId="{E83793B4-2C5C-4D90-82FA-E5EE4745664D}">
      <dsp:nvSpPr>
        <dsp:cNvPr id="0" name=""/>
        <dsp:cNvSpPr/>
      </dsp:nvSpPr>
      <dsp:spPr>
        <a:xfrm>
          <a:off x="3209147" y="1049274"/>
          <a:ext cx="2444561" cy="2016252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From the Ground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Task description</a:t>
          </a:r>
        </a:p>
      </dsp:txBody>
      <dsp:txXfrm>
        <a:off x="3255547" y="1527728"/>
        <a:ext cx="2351761" cy="1491398"/>
      </dsp:txXfrm>
    </dsp:sp>
    <dsp:sp modelId="{DC2A0ADB-DCE3-4BF4-9952-0394865777AC}">
      <dsp:nvSpPr>
        <dsp:cNvPr id="0" name=""/>
        <dsp:cNvSpPr/>
      </dsp:nvSpPr>
      <dsp:spPr>
        <a:xfrm>
          <a:off x="4546892" y="-216486"/>
          <a:ext cx="3091364" cy="3091364"/>
        </a:xfrm>
        <a:prstGeom prst="circularArrow">
          <a:avLst>
            <a:gd name="adj1" fmla="val 3103"/>
            <a:gd name="adj2" fmla="val 381347"/>
            <a:gd name="adj3" fmla="val 19443143"/>
            <a:gd name="adj4" fmla="val 12575511"/>
            <a:gd name="adj5" fmla="val 362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29D1FDE-4DD7-4FA5-8C70-0C747477B66C}">
      <dsp:nvSpPr>
        <dsp:cNvPr id="0" name=""/>
        <dsp:cNvSpPr/>
      </dsp:nvSpPr>
      <dsp:spPr>
        <a:xfrm>
          <a:off x="3752383" y="617220"/>
          <a:ext cx="2172943" cy="86410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30" tIns="33020" rIns="4953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God Curses Him</a:t>
          </a:r>
        </a:p>
      </dsp:txBody>
      <dsp:txXfrm>
        <a:off x="3777692" y="642529"/>
        <a:ext cx="2122325" cy="813490"/>
      </dsp:txXfrm>
    </dsp:sp>
    <dsp:sp modelId="{69C28D3B-E083-42DF-9EA0-916CA12125A9}">
      <dsp:nvSpPr>
        <dsp:cNvPr id="0" name=""/>
        <dsp:cNvSpPr/>
      </dsp:nvSpPr>
      <dsp:spPr>
        <a:xfrm>
          <a:off x="6382050" y="1049273"/>
          <a:ext cx="2444561" cy="2016252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Alternative to Eden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Rebellion Against God</a:t>
          </a:r>
        </a:p>
      </dsp:txBody>
      <dsp:txXfrm>
        <a:off x="6428450" y="1095673"/>
        <a:ext cx="2351761" cy="1491398"/>
      </dsp:txXfrm>
    </dsp:sp>
    <dsp:sp modelId="{047F5837-10E2-4FFC-A492-DB8A19EF48CA}">
      <dsp:nvSpPr>
        <dsp:cNvPr id="0" name=""/>
        <dsp:cNvSpPr/>
      </dsp:nvSpPr>
      <dsp:spPr>
        <a:xfrm>
          <a:off x="6925286" y="2633472"/>
          <a:ext cx="2172943" cy="86410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30" tIns="33020" rIns="4953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Cain Builds a City</a:t>
          </a:r>
        </a:p>
      </dsp:txBody>
      <dsp:txXfrm>
        <a:off x="6950595" y="2658781"/>
        <a:ext cx="2122325" cy="8134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10/5/2018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10/5/2018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10/5/2018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10/5/2018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10/5/2018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10/5/2018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10/5/2018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10/5/2018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10/5/2018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10/5/2018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10/5/2018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10/5/2018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41C87-7AD9-4845-A077-840E4A0F3F06}" type="datetimeFigureOut">
              <a:rPr lang="en-US" smtClean="0"/>
              <a:pPr/>
              <a:t>10/5/2018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microsoft.com/office/2007/relationships/hdphoto" Target="../media/hdphoto1.wdp"/><Relationship Id="rId7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6" Type="http://schemas.microsoft.com/office/2007/relationships/hdphoto" Target="../media/hdphoto2.wdp"/><Relationship Id="rId5" Type="http://schemas.openxmlformats.org/officeDocument/2006/relationships/image" Target="../media/image8.png"/><Relationship Id="rId10" Type="http://schemas.microsoft.com/office/2007/relationships/hdphoto" Target="../media/hdphoto4.wdp"/><Relationship Id="rId4" Type="http://schemas.openxmlformats.org/officeDocument/2006/relationships/image" Target="../media/image7.jpe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Rebellion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Technology in Genesis</a:t>
            </a:r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First Technology and Upgrade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82" y="2095501"/>
            <a:ext cx="4419599" cy="4076699"/>
          </a:xfrm>
        </p:spPr>
        <p:txBody>
          <a:bodyPr>
            <a:normAutofit/>
          </a:bodyPr>
          <a:lstStyle/>
          <a:p>
            <a:r>
              <a:rPr lang="en-US" dirty="0"/>
              <a:t>Fig leaves into something with practical purpose (clothes)</a:t>
            </a:r>
          </a:p>
          <a:p>
            <a:pPr lvl="1"/>
            <a:r>
              <a:rPr lang="en-US" dirty="0"/>
              <a:t>Shift in relationship with God</a:t>
            </a:r>
          </a:p>
          <a:p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8FF1F5F-92BC-47F9-BFC5-9F014EEAD08E}"/>
              </a:ext>
            </a:extLst>
          </p:cNvPr>
          <p:cNvSpPr txBox="1">
            <a:spLocks/>
          </p:cNvSpPr>
          <p:nvPr/>
        </p:nvSpPr>
        <p:spPr>
          <a:xfrm>
            <a:off x="6094412" y="2095501"/>
            <a:ext cx="4419599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7C6E81-8A5B-40FE-BD70-12BA20693A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018" y="2115379"/>
            <a:ext cx="4590686" cy="4200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9882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3F9E70BB-B92F-4C50-A641-6CB9178999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667" b="97778" l="9778" r="89778">
                        <a14:foregroundMark x1="86667" y1="98222" x2="86667" y2="98222"/>
                        <a14:foregroundMark x1="29778" y1="13778" x2="29778" y2="13778"/>
                        <a14:foregroundMark x1="21778" y1="2667" x2="21778" y2="2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113046">
            <a:off x="285848" y="-4762"/>
            <a:ext cx="2143125" cy="21431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92BCB2B-8008-4DDC-A4FF-FEB3641E0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First Technology and Upgrade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264B82F-7B3E-44DB-8463-BF6AB26FAEC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Technology is our attempts to overcome the effects of the fall</a:t>
            </a:r>
          </a:p>
          <a:p>
            <a:pPr lvl="1"/>
            <a:r>
              <a:rPr lang="en-US" dirty="0"/>
              <a:t>Ex. Lightbulbs, air-conditioner, shovels</a:t>
            </a:r>
          </a:p>
          <a:p>
            <a:pPr lvl="1"/>
            <a:r>
              <a:rPr lang="en-US" dirty="0"/>
              <a:t>Technology temporarily eases pain.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FBCABFD-875E-4848-8F1A-4B5E404E85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87419">
            <a:off x="6518297" y="2666235"/>
            <a:ext cx="2270416" cy="154421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C3CE069-20B9-4AA3-BD86-43CDC4F7EBA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333" b="89778" l="9778" r="89778">
                        <a14:foregroundMark x1="48889" y1="9333" x2="48889" y2="9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810498">
            <a:off x="8515525" y="1751843"/>
            <a:ext cx="1781001" cy="178100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30C9766-F287-4B25-A1F3-75024E2A94B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5778" b="94222" l="9778" r="89778">
                        <a14:foregroundMark x1="48889" y1="11111" x2="48889" y2="11111"/>
                        <a14:foregroundMark x1="48889" y1="11111" x2="48889" y2="11111"/>
                        <a14:foregroundMark x1="48889" y1="11111" x2="48889" y2="11111"/>
                        <a14:foregroundMark x1="42667" y1="8889" x2="42667" y2="8889"/>
                        <a14:foregroundMark x1="42667" y1="8889" x2="42667" y2="8889"/>
                        <a14:foregroundMark x1="52444" y1="5778" x2="52444" y2="5778"/>
                        <a14:foregroundMark x1="52444" y1="5778" x2="52444" y2="5778"/>
                        <a14:foregroundMark x1="51111" y1="22222" x2="51111" y2="22222"/>
                        <a14:foregroundMark x1="51111" y1="22222" x2="51111" y2="22222"/>
                        <a14:foregroundMark x1="35111" y1="24889" x2="35111" y2="24889"/>
                        <a14:foregroundMark x1="35111" y1="24889" x2="35111" y2="24889"/>
                        <a14:foregroundMark x1="35111" y1="24889" x2="35111" y2="24889"/>
                        <a14:foregroundMark x1="36000" y1="20889" x2="36000" y2="20889"/>
                        <a14:foregroundMark x1="36000" y1="20889" x2="36000" y2="20889"/>
                        <a14:foregroundMark x1="31111" y1="28000" x2="31111" y2="28000"/>
                        <a14:foregroundMark x1="31111" y1="28000" x2="31111" y2="28000"/>
                        <a14:foregroundMark x1="51111" y1="28000" x2="51111" y2="28000"/>
                        <a14:foregroundMark x1="51111" y1="28000" x2="51111" y2="28000"/>
                        <a14:foregroundMark x1="58667" y1="93333" x2="58667" y2="93333"/>
                        <a14:foregroundMark x1="58667" y1="93333" x2="58667" y2="93333"/>
                        <a14:foregroundMark x1="48889" y1="93333" x2="48889" y2="93333"/>
                        <a14:foregroundMark x1="48889" y1="93333" x2="48889" y2="93333"/>
                        <a14:foregroundMark x1="47111" y1="94222" x2="47111" y2="94222"/>
                        <a14:foregroundMark x1="47111" y1="94222" x2="47111" y2="9422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8212" y="3949565"/>
            <a:ext cx="2143125" cy="214312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0DAC8EC-67E6-4DE5-8BEE-9A57B0F656B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83" b="98917" l="9341" r="89011">
                        <a14:foregroundMark x1="67033" y1="5776" x2="67033" y2="5776"/>
                        <a14:foregroundMark x1="67033" y1="5776" x2="67033" y2="5776"/>
                        <a14:foregroundMark x1="29670" y1="3971" x2="29670" y2="3971"/>
                        <a14:foregroundMark x1="29670" y1="3971" x2="29670" y2="3971"/>
                        <a14:foregroundMark x1="43956" y1="5054" x2="43956" y2="5054"/>
                        <a14:foregroundMark x1="43956" y1="5054" x2="43956" y2="5054"/>
                        <a14:foregroundMark x1="69231" y1="84838" x2="69231" y2="84838"/>
                        <a14:foregroundMark x1="69231" y1="84838" x2="69231" y2="84838"/>
                        <a14:foregroundMark x1="53297" y1="94224" x2="53297" y2="94224"/>
                        <a14:foregroundMark x1="53297" y1="94224" x2="53297" y2="94224"/>
                        <a14:foregroundMark x1="86264" y1="45487" x2="86264" y2="45487"/>
                        <a14:foregroundMark x1="86264" y1="45487" x2="86264" y2="45487"/>
                        <a14:foregroundMark x1="86264" y1="45487" x2="86264" y2="45487"/>
                        <a14:foregroundMark x1="86264" y1="45487" x2="86264" y2="45487"/>
                        <a14:foregroundMark x1="83516" y1="34657" x2="83516" y2="34657"/>
                        <a14:foregroundMark x1="83516" y1="34657" x2="83516" y2="34657"/>
                        <a14:foregroundMark x1="86264" y1="15884" x2="86264" y2="15884"/>
                        <a14:foregroundMark x1="86264" y1="15884" x2="86264" y2="15884"/>
                        <a14:foregroundMark x1="86264" y1="5054" x2="86264" y2="5054"/>
                        <a14:foregroundMark x1="86264" y1="5054" x2="86264" y2="5054"/>
                        <a14:foregroundMark x1="12088" y1="22383" x2="12088" y2="22383"/>
                        <a14:foregroundMark x1="12088" y1="22383" x2="12088" y2="22383"/>
                        <a14:foregroundMark x1="14286" y1="35018" x2="14286" y2="35018"/>
                        <a14:foregroundMark x1="14286" y1="35018" x2="14286" y2="35018"/>
                        <a14:foregroundMark x1="14286" y1="44043" x2="14286" y2="44043"/>
                        <a14:foregroundMark x1="14286" y1="44043" x2="14286" y2="44043"/>
                        <a14:foregroundMark x1="14286" y1="50542" x2="14286" y2="50542"/>
                        <a14:foregroundMark x1="14286" y1="50542" x2="14286" y2="50542"/>
                        <a14:foregroundMark x1="13187" y1="56679" x2="13187" y2="56679"/>
                        <a14:foregroundMark x1="13187" y1="56679" x2="13187" y2="56679"/>
                        <a14:foregroundMark x1="14835" y1="54152" x2="14835" y2="54152"/>
                        <a14:foregroundMark x1="14835" y1="54152" x2="14835" y2="54152"/>
                        <a14:foregroundMark x1="36264" y1="4332" x2="36264" y2="4332"/>
                        <a14:foregroundMark x1="36264" y1="4332" x2="36264" y2="4332"/>
                        <a14:foregroundMark x1="44505" y1="3249" x2="44505" y2="3249"/>
                        <a14:foregroundMark x1="44505" y1="3249" x2="44505" y2="3249"/>
                        <a14:foregroundMark x1="53846" y1="5415" x2="53846" y2="5415"/>
                        <a14:foregroundMark x1="53846" y1="5415" x2="53846" y2="5415"/>
                        <a14:foregroundMark x1="18132" y1="97834" x2="18132" y2="97834"/>
                        <a14:foregroundMark x1="18132" y1="97834" x2="18132" y2="97834"/>
                        <a14:foregroundMark x1="31868" y1="97834" x2="31868" y2="97834"/>
                        <a14:foregroundMark x1="31868" y1="97834" x2="31868" y2="97834"/>
                        <a14:foregroundMark x1="45604" y1="98917" x2="45604" y2="98917"/>
                        <a14:foregroundMark x1="45604" y1="98917" x2="45604" y2="98917"/>
                        <a14:foregroundMark x1="85165" y1="95307" x2="85165" y2="95307"/>
                        <a14:foregroundMark x1="85165" y1="95307" x2="85165" y2="95307"/>
                        <a14:foregroundMark x1="84615" y1="93863" x2="84615" y2="93863"/>
                        <a14:foregroundMark x1="84615" y1="93863" x2="84615" y2="93863"/>
                        <a14:foregroundMark x1="82418" y1="98195" x2="82418" y2="98195"/>
                        <a14:foregroundMark x1="82418" y1="98195" x2="82418" y2="98195"/>
                        <a14:foregroundMark x1="83516" y1="5415" x2="83516" y2="5415"/>
                        <a14:foregroundMark x1="83516" y1="5415" x2="83516" y2="5415"/>
                        <a14:foregroundMark x1="83516" y1="5415" x2="83516" y2="5415"/>
                        <a14:foregroundMark x1="83516" y1="5415" x2="83516" y2="5415"/>
                        <a14:foregroundMark x1="84615" y1="5415" x2="84615" y2="5415"/>
                        <a14:foregroundMark x1="87363" y1="6498" x2="87363" y2="6498"/>
                        <a14:foregroundMark x1="82418" y1="2888" x2="82418" y2="2888"/>
                        <a14:foregroundMark x1="23077" y1="1083" x2="23077" y2="1083"/>
                        <a14:foregroundMark x1="22527" y1="1805" x2="22527" y2="1805"/>
                        <a14:foregroundMark x1="22527" y1="1805" x2="22527" y2="1805"/>
                        <a14:foregroundMark x1="26374" y1="3249" x2="26374" y2="3249"/>
                        <a14:foregroundMark x1="30769" y1="3249" x2="30769" y2="324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544404">
            <a:off x="8931183" y="3980565"/>
            <a:ext cx="1733550" cy="263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233050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Anti-Gardener and Anti-Garden</a:t>
            </a:r>
          </a:p>
        </p:txBody>
      </p:sp>
      <p:graphicFrame>
        <p:nvGraphicFramePr>
          <p:cNvPr id="3" name="Content Placeholder 2" descr="Alternating Flow diagram showing 3 groups arranged from left to right with a title and bullet points in each group and a curved arrow showing the flow from one group to the next.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2548207"/>
              </p:ext>
            </p:extLst>
          </p:nvPr>
        </p:nvGraphicFramePr>
        <p:xfrm>
          <a:off x="1522413" y="1905000"/>
          <a:ext cx="9134475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622380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61412" y="619539"/>
            <a:ext cx="3048001" cy="2819400"/>
          </a:xfrm>
        </p:spPr>
        <p:txBody>
          <a:bodyPr>
            <a:normAutofit fontScale="90000"/>
          </a:bodyPr>
          <a:lstStyle/>
          <a:p>
            <a:r>
              <a:rPr lang="en-US" dirty="0"/>
              <a:t>Man’s attempts to cover  the effects of the fall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Picture of New York City - https://www.newszii.com/technologically-advanced-cities/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AB1D9A-CCD0-46AC-9B5E-67AE6F4D1D8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198" y="304800"/>
            <a:ext cx="7543800" cy="4901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160142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First Technological Revolution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Strands of Human society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1" y="2802835"/>
            <a:ext cx="4416552" cy="3276600"/>
          </a:xfrm>
        </p:spPr>
        <p:txBody>
          <a:bodyPr/>
          <a:lstStyle/>
          <a:p>
            <a:r>
              <a:rPr lang="en-US" dirty="0"/>
              <a:t>Agriculture</a:t>
            </a:r>
          </a:p>
          <a:p>
            <a:r>
              <a:rPr lang="en-US" dirty="0"/>
              <a:t>Art</a:t>
            </a:r>
          </a:p>
          <a:p>
            <a:r>
              <a:rPr lang="en-US" dirty="0"/>
              <a:t>Technology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Contrasts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Line of Cain vs Seth</a:t>
            </a:r>
          </a:p>
          <a:p>
            <a:r>
              <a:rPr lang="en-US" dirty="0"/>
              <a:t>Pagan vs Christians</a:t>
            </a:r>
          </a:p>
          <a:p>
            <a:r>
              <a:rPr lang="en-US" dirty="0"/>
              <a:t>God-inclusive vs God-exclusive </a:t>
            </a:r>
          </a:p>
        </p:txBody>
      </p:sp>
    </p:spTree>
    <p:extLst>
      <p:ext uri="{BB962C8B-B14F-4D97-AF65-F5344CB8AC3E}">
        <p14:creationId xmlns:p14="http://schemas.microsoft.com/office/powerpoint/2010/main" val="2681425051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2413" y="1904999"/>
            <a:ext cx="5333999" cy="4114801"/>
          </a:xfrm>
        </p:spPr>
        <p:txBody>
          <a:bodyPr/>
          <a:lstStyle/>
          <a:p>
            <a:r>
              <a:rPr lang="en-US" dirty="0"/>
              <a:t>First Technology and Upgrade</a:t>
            </a:r>
          </a:p>
          <a:p>
            <a:pPr lvl="1"/>
            <a:r>
              <a:rPr lang="en-US" dirty="0"/>
              <a:t>Even after the fall, God encourages creativity with technology.</a:t>
            </a:r>
          </a:p>
          <a:p>
            <a:r>
              <a:rPr lang="en-US" dirty="0"/>
              <a:t>Anti-Gardener and Anti-Garden</a:t>
            </a:r>
          </a:p>
          <a:p>
            <a:pPr lvl="1"/>
            <a:r>
              <a:rPr lang="en-US" dirty="0"/>
              <a:t>Technology can be our best attempts to create a world independent of God.</a:t>
            </a:r>
          </a:p>
          <a:p>
            <a:r>
              <a:rPr lang="en-US" dirty="0"/>
              <a:t>The First Technological Revolution</a:t>
            </a:r>
          </a:p>
          <a:p>
            <a:pPr lvl="1"/>
            <a:r>
              <a:rPr lang="en-US" dirty="0"/>
              <a:t>We must not be people with a lot of technology, but no faith(reliance on God)</a:t>
            </a:r>
          </a:p>
        </p:txBody>
      </p:sp>
    </p:spTree>
    <p:extLst>
      <p:ext uri="{BB962C8B-B14F-4D97-AF65-F5344CB8AC3E}">
        <p14:creationId xmlns:p14="http://schemas.microsoft.com/office/powerpoint/2010/main" val="21391325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59CD25-C826-40F1-8AD9-994E8E5017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 rot="9716801">
            <a:off x="6856412" y="4572000"/>
            <a:ext cx="4800601" cy="762000"/>
          </a:xfrm>
        </p:spPr>
        <p:txBody>
          <a:bodyPr/>
          <a:lstStyle/>
          <a:p>
            <a:r>
              <a:rPr lang="en-US" sz="5400" dirty="0"/>
              <a:t>Thank you!!!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6419802A-D308-455F-8F9A-37AE966E6E24}"/>
              </a:ext>
            </a:extLst>
          </p:cNvPr>
          <p:cNvSpPr txBox="1">
            <a:spLocks/>
          </p:cNvSpPr>
          <p:nvPr/>
        </p:nvSpPr>
        <p:spPr>
          <a:xfrm rot="4734884">
            <a:off x="56089" y="3249331"/>
            <a:ext cx="4800601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2000" b="0" kern="1200" cap="all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 dirty="0"/>
              <a:t>Thank you!!!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6031B29-43DC-4683-94C6-F1D7AF81A00E}"/>
              </a:ext>
            </a:extLst>
          </p:cNvPr>
          <p:cNvSpPr txBox="1">
            <a:spLocks/>
          </p:cNvSpPr>
          <p:nvPr/>
        </p:nvSpPr>
        <p:spPr>
          <a:xfrm rot="1197544">
            <a:off x="5484715" y="1698826"/>
            <a:ext cx="4800601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2000" b="0" kern="1200" cap="all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/>
              <a:t>Thank you!!!</a:t>
            </a:r>
            <a:endParaRPr lang="en-US" sz="5400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49BC652-C4B8-4FD3-BE8C-E561529074BB}"/>
              </a:ext>
            </a:extLst>
          </p:cNvPr>
          <p:cNvSpPr txBox="1">
            <a:spLocks/>
          </p:cNvSpPr>
          <p:nvPr/>
        </p:nvSpPr>
        <p:spPr>
          <a:xfrm rot="17011185">
            <a:off x="3380916" y="3870657"/>
            <a:ext cx="4800601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2000" b="0" kern="1200" cap="all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 dirty="0"/>
              <a:t>Thank you!!!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C9970A76-BF89-417C-8085-51D04C97C207}"/>
              </a:ext>
            </a:extLst>
          </p:cNvPr>
          <p:cNvSpPr txBox="1">
            <a:spLocks/>
          </p:cNvSpPr>
          <p:nvPr/>
        </p:nvSpPr>
        <p:spPr>
          <a:xfrm rot="9716801">
            <a:off x="9447114" y="630193"/>
            <a:ext cx="4800601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2000" b="0" kern="1200" cap="all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/>
              <a:t>Thank you!!!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4038329274"/>
      </p:ext>
    </p:extLst>
  </p:cSld>
  <p:clrMapOvr>
    <a:masterClrMapping/>
  </p:clrMapOvr>
  <p:transition spd="slow">
    <p:push dir="u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igital Blue Tunnel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895261.potx" id="{4CBF9558-C12D-4F51-9AA3-9D0796951DBC}" vid="{FFC159E6-A134-46E7-B1A0-C306E39FC295}"/>
    </a:ext>
  </a:extLst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digital blue tunnel presentation (widescreen)</Template>
  <TotalTime>236</TotalTime>
  <Words>200</Words>
  <Application>Microsoft Office PowerPoint</Application>
  <PresentationFormat>Custom</PresentationFormat>
  <Paragraphs>42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Corbel</vt:lpstr>
      <vt:lpstr>Digital Blue Tunnel 16x9</vt:lpstr>
      <vt:lpstr>Rebellion</vt:lpstr>
      <vt:lpstr>The First Technology and Upgrade</vt:lpstr>
      <vt:lpstr>The First Technology and Upgrade</vt:lpstr>
      <vt:lpstr>Anti-Gardener and Anti-Garden</vt:lpstr>
      <vt:lpstr>Man’s attempts to cover  the effects of the fall </vt:lpstr>
      <vt:lpstr>The First Technological Revolution</vt:lpstr>
      <vt:lpstr>Summary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REBELLION</dc:title>
  <dc:creator>DULCIO, MELCHISEDEK</dc:creator>
  <cp:lastModifiedBy>DULCIO, MELCHISEDEK</cp:lastModifiedBy>
  <cp:revision>12</cp:revision>
  <dcterms:created xsi:type="dcterms:W3CDTF">2018-09-29T16:17:44Z</dcterms:created>
  <dcterms:modified xsi:type="dcterms:W3CDTF">2018-10-05T13:13:04Z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