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60" d="100"/>
          <a:sy n="60" d="100"/>
        </p:scale>
        <p:origin x="72" y="15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1388B-F3EB-D540-AD10-468232C7DE7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63D36-F8A3-9241-930B-810B38F6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BCC7-C9EB-AD49-98D3-9F05BD63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3111-0EF2-DC40-BB5F-604AC3D44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B203F-2788-4043-B916-DC89F2B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A2CC-37BD-A848-9F44-6A355CA3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E507-DB0F-2945-82BC-DA4E5C78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2BF8-F0B2-4143-AC54-E2FC05E8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33036-3EAD-8E4A-B194-43F7A2E6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CA52-A1A5-D84F-AC9D-F465AA90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6E0E-17EB-754E-923F-8839BB08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EB00B-CB71-4748-A7BC-D1BE0B7A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8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D5D08-F681-D945-8E95-1B3B1BE97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DFFF-90A3-8842-B7DD-DD5EF78F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012E-0B59-304D-B426-8E920824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AB45C-2CFD-1C47-8A3F-31872922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4690-413F-5E48-B76D-DBD638C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3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D07C-5E5A-FE40-A47C-AC3EC7C9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08B3-95A2-B246-8E9D-0DC0D7CB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064A1-27CE-A34E-88A7-F51BB80B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DADA-FF5B-094B-BED2-2BF4F6F5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32D17-923F-6D4C-9132-56D31F11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A473-F1A3-084F-8AE9-7F8D1A8C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D4B87-F214-344F-99E9-22138A927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89EC-5B97-5945-A433-63F5F3C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BEB4-7A74-5F40-ABF2-D6CEB582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C230-40BD-4447-AB9B-189ECEE6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B856-0646-D74F-9326-5B2859B2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2157-63A0-784B-B86F-3FCD9DC2C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FBE68-0FB0-D542-BBEA-1AFAE3D6F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0428B-6F9E-5447-9B5B-485D12F0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0AA75-47ED-6146-BCE6-ED6FDB06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BC23C-10C1-B14F-83BC-116A1118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E215-EA3A-754D-9EC6-BF99DEC8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B01A-8212-BE4F-9823-EC9B1C9B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ED467-3FB8-524D-81F3-6A1D71196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A9BD7-F2E1-394D-94D3-DEEB0C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D46E1-4016-A74A-82AF-D8345C2B8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5C05B-5EFF-EA41-99E7-87BC6563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0211C-62A5-E049-B50C-122EE244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389E9-29B9-0F49-92EB-688D0D2A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CD58-F0AF-2E47-9486-1E3E96C6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1A6BC-E2F5-DB49-BA3C-E2FF288C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A6C34-F5E2-1541-832D-9232CD60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9715E-1E67-244F-AACD-3148342D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7FFDC-3CC5-6A4E-8948-B66E1D2A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8B789-423F-8B49-A6BE-9F70C260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176A1-0778-9940-9985-2B9AA1D3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BA8C-DDFD-F044-A8F8-5A63FABF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CFB3-8252-EC4A-9B55-ECEB0E099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292E5-7CCD-D64C-B3A0-EC6C3DCBD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CBC65-4277-0742-AE6A-6A54084E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7E5D3-18DD-AB4E-AF77-5ADE1D24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2153-2B4D-0544-8F41-AD3B3CA8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7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7A4F-C382-864A-BBCF-45043FD4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C123B-18A8-8E4F-BD96-8ACC75A3F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17580-2660-4C48-98C6-74942DD2D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B5C8F-765B-B548-AE4B-23311F13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920AA-5A7C-8845-8318-5170EFE2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CE8C0-1B92-AA46-946D-F50A105E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5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402CF-DABB-F343-9C20-9E595491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7A1FA-D9E2-7446-9781-CC11659C1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D644-71E0-AE4F-B5D0-6239ED15C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F6B4-AF1E-4343-8E34-091B15E46DD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D54D-A73B-C748-A4FD-1303F89EC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B9E9-2997-3945-8F47-B987E3031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C885-1153-3C47-8573-4DFA2DDC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Man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39856-4E3F-254D-A99D-DE95ADC5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251992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506A29-9CEE-4DCB-B6BD-8C0642C4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All Instructions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F40693F-AB8B-43F2-8A74-E29DE6CE7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1XX – add the value in mailbox XX 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2XX – subtract the value in mailbox xx from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3XX – put the value of </a:t>
            </a:r>
            <a:r>
              <a:rPr lang="en-US" dirty="0" err="1"/>
              <a:t>calc</a:t>
            </a:r>
            <a:r>
              <a:rPr lang="en-US" dirty="0"/>
              <a:t> into mailbox XX</a:t>
            </a:r>
          </a:p>
          <a:p>
            <a:r>
              <a:rPr lang="en-US" dirty="0"/>
              <a:t>5XX – take the value of mailbox XX and put it into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6XX – set the instruction counter to XX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81AEDEB-88A1-4B9A-AD20-6D987EED1A60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7XX – set the instruction counter to XX if calc is 0, otherwise nap</a:t>
            </a:r>
          </a:p>
          <a:p>
            <a:r>
              <a:rPr lang="en-US"/>
              <a:t>8XX – set the instruction counter to XX if calc is positive, otherwise nap</a:t>
            </a:r>
          </a:p>
          <a:p>
            <a:r>
              <a:rPr lang="en-US"/>
              <a:t>901 – grab the top item from input and put it in calc</a:t>
            </a:r>
          </a:p>
          <a:p>
            <a:r>
              <a:rPr lang="en-US"/>
              <a:t>902 – put calc into output</a:t>
            </a:r>
          </a:p>
          <a:p>
            <a:r>
              <a:rPr lang="en-US"/>
              <a:t>000 – stop and go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CE82-9CA4-46A7-BA7C-D9C74950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52FA-F657-4AD1-99A8-85FEC8BC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the our mail man to skip instructions?</a:t>
            </a:r>
          </a:p>
          <a:p>
            <a:r>
              <a:rPr lang="en-US" dirty="0"/>
              <a:t>For example, let’s say that you are an </a:t>
            </a:r>
            <a:r>
              <a:rPr lang="en-US" dirty="0" err="1"/>
              <a:t>acturary</a:t>
            </a:r>
            <a:endParaRPr lang="en-US" dirty="0"/>
          </a:p>
          <a:p>
            <a:r>
              <a:rPr lang="en-US" dirty="0"/>
              <a:t>You need to write a program to calculate how many years an individual has left to live</a:t>
            </a:r>
          </a:p>
          <a:p>
            <a:r>
              <a:rPr lang="en-US" dirty="0"/>
              <a:t>You decide to offload this task to the mail man</a:t>
            </a:r>
          </a:p>
          <a:p>
            <a:r>
              <a:rPr lang="en-US" dirty="0"/>
              <a:t>The formula you decide to use is 80 - &lt;input&gt;</a:t>
            </a:r>
          </a:p>
          <a:p>
            <a:r>
              <a:rPr lang="en-US" dirty="0"/>
              <a:t>What happens if the user says they are -5 years old?</a:t>
            </a:r>
          </a:p>
        </p:txBody>
      </p:sp>
    </p:spTree>
    <p:extLst>
      <p:ext uri="{BB962C8B-B14F-4D97-AF65-F5344CB8AC3E}">
        <p14:creationId xmlns:p14="http://schemas.microsoft.com/office/powerpoint/2010/main" val="287981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C67B-F397-4B4A-9CE3-C949A73E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4FC7-E6D9-4CEC-B015-52D6C3D5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user enters a negative value, we want to output -1 instead of 80 - &lt;input&gt;</a:t>
            </a:r>
          </a:p>
        </p:txBody>
      </p:sp>
    </p:spTree>
    <p:extLst>
      <p:ext uri="{BB962C8B-B14F-4D97-AF65-F5344CB8AC3E}">
        <p14:creationId xmlns:p14="http://schemas.microsoft.com/office/powerpoint/2010/main" val="380593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1F96-80D9-43CD-96B3-CA8B1DA6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FF44-D6CF-4A6E-AFF5-C5F1EA03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0 – 901 – read a # from the input and put it in </a:t>
            </a:r>
            <a:r>
              <a:rPr lang="en-US" dirty="0" err="1"/>
              <a:t>calc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– 209 – subtract the # in mailbox 9 from </a:t>
            </a:r>
            <a:r>
              <a:rPr lang="en-US" dirty="0" err="1"/>
              <a:t>calc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/>
              <a:t>– 706 </a:t>
            </a:r>
            <a:r>
              <a:rPr lang="en-US" dirty="0"/>
              <a:t>– if </a:t>
            </a:r>
            <a:r>
              <a:rPr lang="en-US" dirty="0" err="1"/>
              <a:t>calc</a:t>
            </a:r>
            <a:r>
              <a:rPr lang="en-US" dirty="0"/>
              <a:t> is now 0, set the instruction counter to 10, otherwise rest</a:t>
            </a:r>
          </a:p>
          <a:p>
            <a:pPr marL="0" indent="0">
              <a:buNone/>
            </a:pPr>
            <a:r>
              <a:rPr lang="en-US" dirty="0"/>
              <a:t>3 – 512 – copy the # mailbox 12 to </a:t>
            </a:r>
            <a:r>
              <a:rPr lang="en-US" dirty="0" err="1"/>
              <a:t>calc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 – 902 – write the value to </a:t>
            </a:r>
            <a:r>
              <a:rPr lang="en-US" dirty="0" err="1"/>
              <a:t>calc</a:t>
            </a:r>
            <a:r>
              <a:rPr lang="en-US" dirty="0"/>
              <a:t> to the output</a:t>
            </a:r>
          </a:p>
          <a:p>
            <a:pPr marL="0" indent="0">
              <a:buNone/>
            </a:pPr>
            <a:r>
              <a:rPr lang="en-US" dirty="0"/>
              <a:t>5 – 0 – go home</a:t>
            </a:r>
          </a:p>
          <a:p>
            <a:pPr marL="0" indent="0">
              <a:buNone/>
            </a:pPr>
            <a:r>
              <a:rPr lang="en-US" dirty="0"/>
              <a:t>6 – 511 – copy the # mailbox 11 to </a:t>
            </a:r>
            <a:r>
              <a:rPr lang="en-US" dirty="0" err="1"/>
              <a:t>calc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 – 902 – write the value to </a:t>
            </a:r>
            <a:r>
              <a:rPr lang="en-US" dirty="0" err="1"/>
              <a:t>calc</a:t>
            </a:r>
            <a:r>
              <a:rPr lang="en-US" dirty="0"/>
              <a:t> to the output</a:t>
            </a:r>
          </a:p>
          <a:p>
            <a:pPr marL="0" indent="0">
              <a:buNone/>
            </a:pPr>
            <a:r>
              <a:rPr lang="en-US" dirty="0"/>
              <a:t>8 – 0 – go home</a:t>
            </a:r>
          </a:p>
          <a:p>
            <a:pPr marL="0" indent="0">
              <a:buNone/>
            </a:pPr>
            <a:r>
              <a:rPr lang="en-US" dirty="0"/>
              <a:t>9 – 5</a:t>
            </a:r>
          </a:p>
          <a:p>
            <a:pPr marL="0" indent="0">
              <a:buNone/>
            </a:pPr>
            <a:r>
              <a:rPr lang="en-US" dirty="0"/>
              <a:t>10 – 6</a:t>
            </a:r>
          </a:p>
          <a:p>
            <a:pPr marL="0" indent="0">
              <a:buNone/>
            </a:pPr>
            <a:r>
              <a:rPr lang="en-US" dirty="0"/>
              <a:t>11 – 1</a:t>
            </a:r>
          </a:p>
          <a:p>
            <a:pPr marL="0" indent="0">
              <a:buNone/>
            </a:pPr>
            <a:r>
              <a:rPr lang="en-US" dirty="0"/>
              <a:t>12 –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1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2D74-4DB3-44C0-8E30-286E6B3B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F1B3-07C0-4DA3-86B9-1930658D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you need to keep doing a set of instructions until a value reaches 0</a:t>
            </a:r>
          </a:p>
          <a:p>
            <a:r>
              <a:rPr lang="en-US" dirty="0"/>
              <a:t>For example, remember to simulate multiplication using repeated addition, we stopped once the number we were multiplying by reached 0</a:t>
            </a:r>
          </a:p>
        </p:txBody>
      </p:sp>
    </p:spTree>
    <p:extLst>
      <p:ext uri="{BB962C8B-B14F-4D97-AF65-F5344CB8AC3E}">
        <p14:creationId xmlns:p14="http://schemas.microsoft.com/office/powerpoint/2010/main" val="314881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CEAE-59D8-4ED9-A87F-03BF5D18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A605D-7236-4399-9D4B-BE928EC5B6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 – 901 – copy # from input to </a:t>
            </a:r>
            <a:r>
              <a:rPr lang="en-US" dirty="0" err="1"/>
              <a:t>calc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– 399 – copy </a:t>
            </a:r>
            <a:r>
              <a:rPr lang="en-US" dirty="0" err="1"/>
              <a:t>calc</a:t>
            </a:r>
            <a:r>
              <a:rPr lang="en-US" dirty="0"/>
              <a:t> to mailbox 99</a:t>
            </a:r>
          </a:p>
          <a:p>
            <a:pPr marL="0" indent="0">
              <a:buNone/>
            </a:pPr>
            <a:r>
              <a:rPr lang="en-US" dirty="0"/>
              <a:t>2 – 901 – copy # from input to </a:t>
            </a:r>
            <a:r>
              <a:rPr lang="en-US" dirty="0" err="1"/>
              <a:t>calc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– 398 – copy </a:t>
            </a:r>
            <a:r>
              <a:rPr lang="en-US" dirty="0" err="1"/>
              <a:t>calc</a:t>
            </a:r>
            <a:r>
              <a:rPr lang="en-US" dirty="0"/>
              <a:t> to mailbox 98</a:t>
            </a:r>
          </a:p>
          <a:p>
            <a:pPr marL="0" indent="0">
              <a:buNone/>
            </a:pPr>
            <a:r>
              <a:rPr lang="en-US" dirty="0"/>
              <a:t>4 – 598 – copy mailbox 98 to </a:t>
            </a:r>
            <a:r>
              <a:rPr lang="en-US" dirty="0" err="1"/>
              <a:t>calc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– 712 – if </a:t>
            </a:r>
            <a:r>
              <a:rPr lang="en-US" dirty="0" err="1"/>
              <a:t>calc</a:t>
            </a:r>
            <a:r>
              <a:rPr lang="en-US" dirty="0"/>
              <a:t> is 0 go to XX</a:t>
            </a:r>
          </a:p>
          <a:p>
            <a:pPr marL="0" indent="0">
              <a:buNone/>
            </a:pPr>
            <a:r>
              <a:rPr lang="en-US" dirty="0"/>
              <a:t>6 – 215 – </a:t>
            </a:r>
            <a:r>
              <a:rPr lang="en-US" dirty="0" err="1"/>
              <a:t>calc</a:t>
            </a:r>
            <a:r>
              <a:rPr lang="en-US" dirty="0"/>
              <a:t> – mailbox XX</a:t>
            </a:r>
          </a:p>
          <a:p>
            <a:pPr marL="0" indent="0">
              <a:buNone/>
            </a:pPr>
            <a:r>
              <a:rPr lang="en-US" dirty="0"/>
              <a:t>7 – 398 – copy </a:t>
            </a:r>
            <a:r>
              <a:rPr lang="en-US" dirty="0" err="1"/>
              <a:t>calc</a:t>
            </a:r>
            <a:r>
              <a:rPr lang="en-US" dirty="0"/>
              <a:t> to mailbox 98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755975-13F4-4570-8062-8B1281CA6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 – 597 – copy mailbox 97 to </a:t>
            </a:r>
            <a:r>
              <a:rPr lang="en-US" dirty="0" err="1"/>
              <a:t>calc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 – 199 – </a:t>
            </a:r>
            <a:r>
              <a:rPr lang="en-US" dirty="0" err="1"/>
              <a:t>calc</a:t>
            </a:r>
            <a:r>
              <a:rPr lang="en-US" dirty="0"/>
              <a:t> + mailbox 99</a:t>
            </a:r>
          </a:p>
          <a:p>
            <a:pPr marL="0" indent="0">
              <a:buNone/>
            </a:pPr>
            <a:r>
              <a:rPr lang="en-US" dirty="0"/>
              <a:t>10 – 397 – copy </a:t>
            </a:r>
            <a:r>
              <a:rPr lang="en-US" dirty="0" err="1"/>
              <a:t>calc</a:t>
            </a:r>
            <a:r>
              <a:rPr lang="en-US" dirty="0"/>
              <a:t> to mailbox 97</a:t>
            </a:r>
          </a:p>
          <a:p>
            <a:pPr marL="0" indent="0">
              <a:buNone/>
            </a:pPr>
            <a:r>
              <a:rPr lang="en-US" dirty="0"/>
              <a:t>11 – 604 – go to 4</a:t>
            </a:r>
          </a:p>
          <a:p>
            <a:pPr marL="0" indent="0">
              <a:buNone/>
            </a:pPr>
            <a:r>
              <a:rPr lang="en-US" dirty="0"/>
              <a:t>12 – 597 – copy mailbox 97 to </a:t>
            </a:r>
            <a:r>
              <a:rPr lang="en-US" dirty="0" err="1"/>
              <a:t>calc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13 – 902 – copy from </a:t>
            </a:r>
            <a:r>
              <a:rPr lang="en-US" dirty="0" err="1"/>
              <a:t>calc</a:t>
            </a:r>
            <a:r>
              <a:rPr lang="en-US" dirty="0"/>
              <a:t> to out</a:t>
            </a:r>
          </a:p>
          <a:p>
            <a:pPr marL="0" indent="0">
              <a:buNone/>
            </a:pPr>
            <a:r>
              <a:rPr lang="en-US" dirty="0"/>
              <a:t>14 – 0</a:t>
            </a:r>
          </a:p>
          <a:p>
            <a:pPr marL="0" indent="0">
              <a:buNone/>
            </a:pPr>
            <a:r>
              <a:rPr lang="en-US" dirty="0"/>
              <a:t>15 - 1</a:t>
            </a:r>
          </a:p>
        </p:txBody>
      </p:sp>
    </p:spTree>
    <p:extLst>
      <p:ext uri="{BB962C8B-B14F-4D97-AF65-F5344CB8AC3E}">
        <p14:creationId xmlns:p14="http://schemas.microsoft.com/office/powerpoint/2010/main" val="60900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506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Little Man Computer</vt:lpstr>
      <vt:lpstr>All Instructions</vt:lpstr>
      <vt:lpstr>Conditional Execution</vt:lpstr>
      <vt:lpstr>Conditional Execution</vt:lpstr>
      <vt:lpstr>Conditional Execution Example</vt:lpstr>
      <vt:lpstr>Looping</vt:lpstr>
      <vt:lpstr>Looping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Man Computer</dc:title>
  <dc:creator>Ethan McGee</dc:creator>
  <cp:lastModifiedBy>McGee, Ethan</cp:lastModifiedBy>
  <cp:revision>22</cp:revision>
  <dcterms:created xsi:type="dcterms:W3CDTF">2018-09-03T03:00:02Z</dcterms:created>
  <dcterms:modified xsi:type="dcterms:W3CDTF">2018-09-05T04:55:01Z</dcterms:modified>
</cp:coreProperties>
</file>