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593E07-D61E-4074-A717-7BE5D15A343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A9330397-DDE1-40F0-8457-E15051774F5E}">
      <dgm:prSet/>
      <dgm:spPr/>
      <dgm:t>
        <a:bodyPr/>
        <a:lstStyle/>
        <a:p>
          <a:pPr>
            <a:defRPr cap="all"/>
          </a:pPr>
          <a:r>
            <a:rPr lang="en-US" dirty="0"/>
            <a:t>Jesus that saves </a:t>
          </a:r>
        </a:p>
      </dgm:t>
    </dgm:pt>
    <dgm:pt modelId="{3CE2CF8E-C5E3-4BD1-8F8F-B5A37082E4BC}" type="parTrans" cxnId="{E87BB63B-8A6C-4D85-BA1D-BC33C73F9EF5}">
      <dgm:prSet/>
      <dgm:spPr/>
      <dgm:t>
        <a:bodyPr/>
        <a:lstStyle/>
        <a:p>
          <a:endParaRPr lang="en-US"/>
        </a:p>
      </dgm:t>
    </dgm:pt>
    <dgm:pt modelId="{ABC6D268-C4A1-40EE-8A29-B5763267182B}" type="sibTrans" cxnId="{E87BB63B-8A6C-4D85-BA1D-BC33C73F9EF5}">
      <dgm:prSet/>
      <dgm:spPr/>
      <dgm:t>
        <a:bodyPr/>
        <a:lstStyle/>
        <a:p>
          <a:endParaRPr lang="en-US"/>
        </a:p>
      </dgm:t>
    </dgm:pt>
    <dgm:pt modelId="{921E8ADB-6705-4D51-AA1A-4C2CC71EDAD6}">
      <dgm:prSet/>
      <dgm:spPr/>
      <dgm:t>
        <a:bodyPr/>
        <a:lstStyle/>
        <a:p>
          <a:pPr>
            <a:defRPr cap="all"/>
          </a:pPr>
          <a:r>
            <a:rPr lang="en-US"/>
            <a:t>Technology that saves</a:t>
          </a:r>
        </a:p>
      </dgm:t>
    </dgm:pt>
    <dgm:pt modelId="{D9FB3A37-68D0-4347-866E-2A79936458C5}" type="parTrans" cxnId="{F8640CB7-82C6-4087-9FAE-320E80159D6F}">
      <dgm:prSet/>
      <dgm:spPr/>
      <dgm:t>
        <a:bodyPr/>
        <a:lstStyle/>
        <a:p>
          <a:endParaRPr lang="en-US"/>
        </a:p>
      </dgm:t>
    </dgm:pt>
    <dgm:pt modelId="{06949129-D04E-412C-AD0E-E955DBAD1C51}" type="sibTrans" cxnId="{F8640CB7-82C6-4087-9FAE-320E80159D6F}">
      <dgm:prSet/>
      <dgm:spPr/>
      <dgm:t>
        <a:bodyPr/>
        <a:lstStyle/>
        <a:p>
          <a:endParaRPr lang="en-US"/>
        </a:p>
      </dgm:t>
    </dgm:pt>
    <dgm:pt modelId="{CCDF4DF8-B337-4A17-A0BB-B69FFB2A365D}" type="pres">
      <dgm:prSet presAssocID="{73593E07-D61E-4074-A717-7BE5D15A343D}" presName="root" presStyleCnt="0">
        <dgm:presLayoutVars>
          <dgm:dir/>
          <dgm:resizeHandles val="exact"/>
        </dgm:presLayoutVars>
      </dgm:prSet>
      <dgm:spPr/>
    </dgm:pt>
    <dgm:pt modelId="{A0140D34-172C-4FBC-92E9-FE03B479849D}" type="pres">
      <dgm:prSet presAssocID="{A9330397-DDE1-40F0-8457-E15051774F5E}" presName="compNode" presStyleCnt="0"/>
      <dgm:spPr/>
    </dgm:pt>
    <dgm:pt modelId="{FE58CD1F-2AFF-400C-95B5-2141690215E1}" type="pres">
      <dgm:prSet presAssocID="{A9330397-DDE1-40F0-8457-E15051774F5E}" presName="iconBgRect" presStyleLbl="bgShp" presStyleIdx="0" presStyleCnt="2"/>
      <dgm:spPr/>
    </dgm:pt>
    <dgm:pt modelId="{48BBA4A9-1A10-4057-A068-8707AE2F97F4}" type="pres">
      <dgm:prSet presAssocID="{A9330397-DDE1-40F0-8457-E15051774F5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"/>
        </a:ext>
      </dgm:extLst>
    </dgm:pt>
    <dgm:pt modelId="{FD334C04-4B81-414E-8B82-D6947CC8FB58}" type="pres">
      <dgm:prSet presAssocID="{A9330397-DDE1-40F0-8457-E15051774F5E}" presName="spaceRect" presStyleCnt="0"/>
      <dgm:spPr/>
    </dgm:pt>
    <dgm:pt modelId="{27A5E0E1-855B-4D7B-A846-2FC136294D82}" type="pres">
      <dgm:prSet presAssocID="{A9330397-DDE1-40F0-8457-E15051774F5E}" presName="textRect" presStyleLbl="revTx" presStyleIdx="0" presStyleCnt="2">
        <dgm:presLayoutVars>
          <dgm:chMax val="1"/>
          <dgm:chPref val="1"/>
        </dgm:presLayoutVars>
      </dgm:prSet>
      <dgm:spPr/>
    </dgm:pt>
    <dgm:pt modelId="{F3677382-1336-4457-BCF3-339531CEA08F}" type="pres">
      <dgm:prSet presAssocID="{ABC6D268-C4A1-40EE-8A29-B5763267182B}" presName="sibTrans" presStyleCnt="0"/>
      <dgm:spPr/>
    </dgm:pt>
    <dgm:pt modelId="{8ED741EA-57FB-4649-A1A6-F1C7F3B51CEB}" type="pres">
      <dgm:prSet presAssocID="{921E8ADB-6705-4D51-AA1A-4C2CC71EDAD6}" presName="compNode" presStyleCnt="0"/>
      <dgm:spPr/>
    </dgm:pt>
    <dgm:pt modelId="{91E52537-3133-4BAD-A3E9-8FDF74C34057}" type="pres">
      <dgm:prSet presAssocID="{921E8ADB-6705-4D51-AA1A-4C2CC71EDAD6}" presName="iconBgRect" presStyleLbl="bgShp" presStyleIdx="1" presStyleCnt="2"/>
      <dgm:spPr/>
    </dgm:pt>
    <dgm:pt modelId="{A450D08F-06FC-415D-B967-0B7B60390B57}" type="pres">
      <dgm:prSet presAssocID="{921E8ADB-6705-4D51-AA1A-4C2CC71EDA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C6CB5DF-943B-47BA-B2A5-A5DC10B501B8}" type="pres">
      <dgm:prSet presAssocID="{921E8ADB-6705-4D51-AA1A-4C2CC71EDAD6}" presName="spaceRect" presStyleCnt="0"/>
      <dgm:spPr/>
    </dgm:pt>
    <dgm:pt modelId="{4D08CF35-875C-4460-AE6A-9EE3848655CB}" type="pres">
      <dgm:prSet presAssocID="{921E8ADB-6705-4D51-AA1A-4C2CC71EDAD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87BB63B-8A6C-4D85-BA1D-BC33C73F9EF5}" srcId="{73593E07-D61E-4074-A717-7BE5D15A343D}" destId="{A9330397-DDE1-40F0-8457-E15051774F5E}" srcOrd="0" destOrd="0" parTransId="{3CE2CF8E-C5E3-4BD1-8F8F-B5A37082E4BC}" sibTransId="{ABC6D268-C4A1-40EE-8A29-B5763267182B}"/>
    <dgm:cxn modelId="{0EDF005D-E178-47B1-8A93-4254B3617E18}" type="presOf" srcId="{73593E07-D61E-4074-A717-7BE5D15A343D}" destId="{CCDF4DF8-B337-4A17-A0BB-B69FFB2A365D}" srcOrd="0" destOrd="0" presId="urn:microsoft.com/office/officeart/2018/5/layout/IconCircleLabelList"/>
    <dgm:cxn modelId="{F8640CB7-82C6-4087-9FAE-320E80159D6F}" srcId="{73593E07-D61E-4074-A717-7BE5D15A343D}" destId="{921E8ADB-6705-4D51-AA1A-4C2CC71EDAD6}" srcOrd="1" destOrd="0" parTransId="{D9FB3A37-68D0-4347-866E-2A79936458C5}" sibTransId="{06949129-D04E-412C-AD0E-E955DBAD1C51}"/>
    <dgm:cxn modelId="{46436CB9-16D8-4242-B0C7-23F4F6FF7B20}" type="presOf" srcId="{921E8ADB-6705-4D51-AA1A-4C2CC71EDAD6}" destId="{4D08CF35-875C-4460-AE6A-9EE3848655CB}" srcOrd="0" destOrd="0" presId="urn:microsoft.com/office/officeart/2018/5/layout/IconCircleLabelList"/>
    <dgm:cxn modelId="{2278F2DD-077C-4E1F-B907-B1C9C2E93622}" type="presOf" srcId="{A9330397-DDE1-40F0-8457-E15051774F5E}" destId="{27A5E0E1-855B-4D7B-A846-2FC136294D82}" srcOrd="0" destOrd="0" presId="urn:microsoft.com/office/officeart/2018/5/layout/IconCircleLabelList"/>
    <dgm:cxn modelId="{C76BFFCE-88B8-4820-8D85-B5BFDE2D8FB4}" type="presParOf" srcId="{CCDF4DF8-B337-4A17-A0BB-B69FFB2A365D}" destId="{A0140D34-172C-4FBC-92E9-FE03B479849D}" srcOrd="0" destOrd="0" presId="urn:microsoft.com/office/officeart/2018/5/layout/IconCircleLabelList"/>
    <dgm:cxn modelId="{BD290310-A963-477B-918C-EFADCE2DDFE7}" type="presParOf" srcId="{A0140D34-172C-4FBC-92E9-FE03B479849D}" destId="{FE58CD1F-2AFF-400C-95B5-2141690215E1}" srcOrd="0" destOrd="0" presId="urn:microsoft.com/office/officeart/2018/5/layout/IconCircleLabelList"/>
    <dgm:cxn modelId="{3390B2CE-94AC-4582-BD57-FA57108B1CA8}" type="presParOf" srcId="{A0140D34-172C-4FBC-92E9-FE03B479849D}" destId="{48BBA4A9-1A10-4057-A068-8707AE2F97F4}" srcOrd="1" destOrd="0" presId="urn:microsoft.com/office/officeart/2018/5/layout/IconCircleLabelList"/>
    <dgm:cxn modelId="{B0FBB9F1-3C5F-4898-A18B-C7A78DF6F915}" type="presParOf" srcId="{A0140D34-172C-4FBC-92E9-FE03B479849D}" destId="{FD334C04-4B81-414E-8B82-D6947CC8FB58}" srcOrd="2" destOrd="0" presId="urn:microsoft.com/office/officeart/2018/5/layout/IconCircleLabelList"/>
    <dgm:cxn modelId="{7347C5DC-8934-4451-8CD7-46D8D196F354}" type="presParOf" srcId="{A0140D34-172C-4FBC-92E9-FE03B479849D}" destId="{27A5E0E1-855B-4D7B-A846-2FC136294D82}" srcOrd="3" destOrd="0" presId="urn:microsoft.com/office/officeart/2018/5/layout/IconCircleLabelList"/>
    <dgm:cxn modelId="{B99E2617-DADB-4C97-A44B-64CA239B9858}" type="presParOf" srcId="{CCDF4DF8-B337-4A17-A0BB-B69FFB2A365D}" destId="{F3677382-1336-4457-BCF3-339531CEA08F}" srcOrd="1" destOrd="0" presId="urn:microsoft.com/office/officeart/2018/5/layout/IconCircleLabelList"/>
    <dgm:cxn modelId="{F135CF38-EE6C-4526-80BA-1DDAA5C6D3EC}" type="presParOf" srcId="{CCDF4DF8-B337-4A17-A0BB-B69FFB2A365D}" destId="{8ED741EA-57FB-4649-A1A6-F1C7F3B51CEB}" srcOrd="2" destOrd="0" presId="urn:microsoft.com/office/officeart/2018/5/layout/IconCircleLabelList"/>
    <dgm:cxn modelId="{ECCD4561-C836-4897-8D77-7C33166A4841}" type="presParOf" srcId="{8ED741EA-57FB-4649-A1A6-F1C7F3B51CEB}" destId="{91E52537-3133-4BAD-A3E9-8FDF74C34057}" srcOrd="0" destOrd="0" presId="urn:microsoft.com/office/officeart/2018/5/layout/IconCircleLabelList"/>
    <dgm:cxn modelId="{C2A01BD0-CE00-4946-8231-9672869EB242}" type="presParOf" srcId="{8ED741EA-57FB-4649-A1A6-F1C7F3B51CEB}" destId="{A450D08F-06FC-415D-B967-0B7B60390B57}" srcOrd="1" destOrd="0" presId="urn:microsoft.com/office/officeart/2018/5/layout/IconCircleLabelList"/>
    <dgm:cxn modelId="{45CFAA15-9CF6-4288-B67D-E78E1DB02BB5}" type="presParOf" srcId="{8ED741EA-57FB-4649-A1A6-F1C7F3B51CEB}" destId="{1C6CB5DF-943B-47BA-B2A5-A5DC10B501B8}" srcOrd="2" destOrd="0" presId="urn:microsoft.com/office/officeart/2018/5/layout/IconCircleLabelList"/>
    <dgm:cxn modelId="{A2AA0227-2D08-4D9B-8A9A-B29E417C9CDE}" type="presParOf" srcId="{8ED741EA-57FB-4649-A1A6-F1C7F3B51CEB}" destId="{4D08CF35-875C-4460-AE6A-9EE3848655C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8CD1F-2AFF-400C-95B5-2141690215E1}">
      <dsp:nvSpPr>
        <dsp:cNvPr id="0" name=""/>
        <dsp:cNvSpPr/>
      </dsp:nvSpPr>
      <dsp:spPr>
        <a:xfrm>
          <a:off x="2365068" y="17370"/>
          <a:ext cx="1990125" cy="19901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BA4A9-1A10-4057-A068-8707AE2F97F4}">
      <dsp:nvSpPr>
        <dsp:cNvPr id="0" name=""/>
        <dsp:cNvSpPr/>
      </dsp:nvSpPr>
      <dsp:spPr>
        <a:xfrm>
          <a:off x="2789193" y="441495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5E0E1-855B-4D7B-A846-2FC136294D82}">
      <dsp:nvSpPr>
        <dsp:cNvPr id="0" name=""/>
        <dsp:cNvSpPr/>
      </dsp:nvSpPr>
      <dsp:spPr>
        <a:xfrm>
          <a:off x="1728881" y="262737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Jesus that saves </a:t>
          </a:r>
        </a:p>
      </dsp:txBody>
      <dsp:txXfrm>
        <a:off x="1728881" y="2627370"/>
        <a:ext cx="3262500" cy="720000"/>
      </dsp:txXfrm>
    </dsp:sp>
    <dsp:sp modelId="{91E52537-3133-4BAD-A3E9-8FDF74C34057}">
      <dsp:nvSpPr>
        <dsp:cNvPr id="0" name=""/>
        <dsp:cNvSpPr/>
      </dsp:nvSpPr>
      <dsp:spPr>
        <a:xfrm>
          <a:off x="6198506" y="17370"/>
          <a:ext cx="1990125" cy="19901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50D08F-06FC-415D-B967-0B7B60390B57}">
      <dsp:nvSpPr>
        <dsp:cNvPr id="0" name=""/>
        <dsp:cNvSpPr/>
      </dsp:nvSpPr>
      <dsp:spPr>
        <a:xfrm>
          <a:off x="6622631" y="441495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8CF35-875C-4460-AE6A-9EE3848655CB}">
      <dsp:nvSpPr>
        <dsp:cNvPr id="0" name=""/>
        <dsp:cNvSpPr/>
      </dsp:nvSpPr>
      <dsp:spPr>
        <a:xfrm>
          <a:off x="5562318" y="262737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Technology that saves</a:t>
          </a:r>
        </a:p>
      </dsp:txBody>
      <dsp:txXfrm>
        <a:off x="5562318" y="2627370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FBC2-6E4E-4B74-B802-0A4DF2E1391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F13-D507-42B1-A651-EFDE50E8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9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FBC2-6E4E-4B74-B802-0A4DF2E1391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F13-D507-42B1-A651-EFDE50E8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2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FBC2-6E4E-4B74-B802-0A4DF2E1391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F13-D507-42B1-A651-EFDE50E8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83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FBC2-6E4E-4B74-B802-0A4DF2E1391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F13-D507-42B1-A651-EFDE50E8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40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FBC2-6E4E-4B74-B802-0A4DF2E1391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F13-D507-42B1-A651-EFDE50E8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88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FBC2-6E4E-4B74-B802-0A4DF2E1391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F13-D507-42B1-A651-EFDE50E8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4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FBC2-6E4E-4B74-B802-0A4DF2E1391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F13-D507-42B1-A651-EFDE50E8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4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FBC2-6E4E-4B74-B802-0A4DF2E1391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F13-D507-42B1-A651-EFDE50E8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6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FBC2-6E4E-4B74-B802-0A4DF2E1391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F13-D507-42B1-A651-EFDE50E8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1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FBC2-6E4E-4B74-B802-0A4DF2E1391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F13-D507-42B1-A651-EFDE50E8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2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FBC2-6E4E-4B74-B802-0A4DF2E1391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F13-D507-42B1-A651-EFDE50E8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8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FBC2-6E4E-4B74-B802-0A4DF2E1391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F13-D507-42B1-A651-EFDE50E8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3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FBC2-6E4E-4B74-B802-0A4DF2E1391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F13-D507-42B1-A651-EFDE50E8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0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BF6FBC2-6E4E-4B74-B802-0A4DF2E1391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080EF13-D507-42B1-A651-EFDE50E8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6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BF6FBC2-6E4E-4B74-B802-0A4DF2E1391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080EF13-D507-42B1-A651-EFDE50E8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8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8BDB5-3D26-40BE-AF7E-72DE7681F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1240780"/>
            <a:ext cx="6086857" cy="437644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From the Garden to the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369D6-4F9B-4935-ABE6-CF4C67BA0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56" y="1240780"/>
            <a:ext cx="3364746" cy="4376440"/>
          </a:xfrm>
          <a:effectLst/>
        </p:spPr>
        <p:txBody>
          <a:bodyPr anchor="ctr">
            <a:normAutofit/>
          </a:bodyPr>
          <a:lstStyle/>
          <a:p>
            <a:r>
              <a:rPr lang="en-US" sz="2400"/>
              <a:t>Chapter 2: Imagination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79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372E0-79B2-43ED-8EC4-B990E01F4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600">
                <a:solidFill>
                  <a:schemeClr val="tx1"/>
                </a:solidFill>
              </a:rPr>
              <a:t>When we look at new technology we imagine a world where that technology is a reality 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8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videoplayback">
            <a:hlinkClick r:id="" action="ppaction://media"/>
            <a:extLst>
              <a:ext uri="{FF2B5EF4-FFF2-40B4-BE49-F238E27FC236}">
                <a16:creationId xmlns:a16="http://schemas.microsoft.com/office/drawing/2014/main" id="{327CDCF1-5C29-4DC7-8D1D-62B3A0F1DB4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08911" y="1141911"/>
            <a:ext cx="4574177" cy="457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4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8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B8F5419B-BCBD-42A2-BFFF-781C60733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E7580-B26D-445D-A573-E3F032FF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43467"/>
            <a:ext cx="10572000" cy="3776731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Story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CCF45-CAB3-49C2-9989-04348E69F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4420198"/>
            <a:ext cx="10572000" cy="1295623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accent1"/>
                </a:solidFill>
              </a:rPr>
              <a:t>We change the world using tools</a:t>
            </a:r>
          </a:p>
        </p:txBody>
      </p:sp>
    </p:spTree>
    <p:extLst>
      <p:ext uri="{BB962C8B-B14F-4D97-AF65-F5344CB8AC3E}">
        <p14:creationId xmlns:p14="http://schemas.microsoft.com/office/powerpoint/2010/main" val="250324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B8F5419B-BCBD-42A2-BFFF-781C60733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BA798-EE29-47F8-B30F-E06ED25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43467"/>
            <a:ext cx="10572000" cy="3776731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/>
                </a:solidFill>
              </a:rPr>
              <a:t>Story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E6E64-8357-4B9D-AEA5-DDC11A78A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4420198"/>
            <a:ext cx="10572000" cy="1295623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The tools shape us</a:t>
            </a:r>
          </a:p>
        </p:txBody>
      </p:sp>
    </p:spTree>
    <p:extLst>
      <p:ext uri="{BB962C8B-B14F-4D97-AF65-F5344CB8AC3E}">
        <p14:creationId xmlns:p14="http://schemas.microsoft.com/office/powerpoint/2010/main" val="77726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B8F5419B-BCBD-42A2-BFFF-781C60733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146FF-C98E-482A-A325-6975A979C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43467"/>
            <a:ext cx="10572000" cy="3776731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/>
                </a:solidFill>
              </a:rPr>
              <a:t>Story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CE58-7032-4DE0-8379-DB062C613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4420198"/>
            <a:ext cx="10572000" cy="1295623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How these tools effect our soul</a:t>
            </a:r>
          </a:p>
        </p:txBody>
      </p:sp>
    </p:spTree>
    <p:extLst>
      <p:ext uri="{BB962C8B-B14F-4D97-AF65-F5344CB8AC3E}">
        <p14:creationId xmlns:p14="http://schemas.microsoft.com/office/powerpoint/2010/main" val="168983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2126B-6AD8-4595-ABD7-B6FA1E38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The Big Question: What is our hope in?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4A1D11-DD18-41CF-899D-72CCB7F06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477464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2365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CBC34-6EB5-4520-9E3E-8DCE11E5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600" dirty="0">
                <a:solidFill>
                  <a:schemeClr val="tx1"/>
                </a:solidFill>
              </a:rPr>
              <a:t>If God is our ultimate savior does technology really matter?</a:t>
            </a:r>
            <a:br>
              <a:rPr lang="en-US" sz="4600" dirty="0">
                <a:solidFill>
                  <a:schemeClr val="tx1"/>
                </a:solidFill>
              </a:rPr>
            </a:br>
            <a:endParaRPr lang="en-US" sz="4600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45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78</Words>
  <Application>Microsoft Office PowerPoint</Application>
  <PresentationFormat>Widescreen</PresentationFormat>
  <Paragraphs>13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From the Garden to the City</vt:lpstr>
      <vt:lpstr>When we look at new technology we imagine a world where that technology is a reality </vt:lpstr>
      <vt:lpstr>PowerPoint Presentation</vt:lpstr>
      <vt:lpstr>Story #1</vt:lpstr>
      <vt:lpstr>Story #2</vt:lpstr>
      <vt:lpstr>Story #3</vt:lpstr>
      <vt:lpstr>The Big Question: What is our hope in?</vt:lpstr>
      <vt:lpstr>If God is our ultimate savior does technology really matter?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the Garden to the City</dc:title>
  <dc:creator>BOWLEY, JOSEPH</dc:creator>
  <cp:lastModifiedBy>BOWLEY, JOSEPH</cp:lastModifiedBy>
  <cp:revision>2</cp:revision>
  <dcterms:created xsi:type="dcterms:W3CDTF">2018-09-13T02:40:42Z</dcterms:created>
  <dcterms:modified xsi:type="dcterms:W3CDTF">2018-09-13T02:47:11Z</dcterms:modified>
</cp:coreProperties>
</file>