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2" r:id="rId4"/>
    <p:sldId id="265" r:id="rId5"/>
    <p:sldId id="262" r:id="rId6"/>
    <p:sldId id="263" r:id="rId7"/>
    <p:sldId id="264" r:id="rId8"/>
    <p:sldId id="260" r:id="rId9"/>
    <p:sldId id="267" r:id="rId10"/>
    <p:sldId id="273" r:id="rId11"/>
    <p:sldId id="259" r:id="rId12"/>
    <p:sldId id="266" r:id="rId13"/>
    <p:sldId id="271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/>
    <p:restoredTop sz="94681"/>
  </p:normalViewPr>
  <p:slideViewPr>
    <p:cSldViewPr snapToGrid="0" snapToObjects="1" showGuides="1">
      <p:cViewPr varScale="1">
        <p:scale>
          <a:sx n="79" d="100"/>
          <a:sy n="79" d="100"/>
        </p:scale>
        <p:origin x="240" y="2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9937-F460-1745-9E1D-AC936CB19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7D01C-5A9C-704D-94A5-5AA0E2144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B5C92-D77D-9B48-A451-BE666066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F97-86C5-4642-9192-91A1196C83C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3338D-7FEA-5547-A3B0-CA3D9B513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FE927-E51A-504A-A8BE-0BD89505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4E3B-0210-A144-98E4-4FDAEFB6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8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8636-B767-3D49-BAA0-DB20883E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99EFD-04F6-E745-9197-616C56A30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98337-B205-FB49-81C6-99936C70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F97-86C5-4642-9192-91A1196C83C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0AF00-EF19-BC49-AADC-E89B0B96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A66B2-2571-7A49-A594-B87B616C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4E3B-0210-A144-98E4-4FDAEFB6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2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269B38-D4A6-0241-A53F-5E98C7096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46AFA-ADE3-1648-BF08-273929267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2F14B-4644-B14F-A902-A5B8BC4B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F97-86C5-4642-9192-91A1196C83C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9EC34-381D-D442-A271-C034CB31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1F45-2B0C-3B4C-A0D3-8F4068F3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4E3B-0210-A144-98E4-4FDAEFB6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2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A35D-A8FB-4343-8CBC-1019E2A0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778A-72F1-C240-8141-D1310F16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6860E-9E5B-D247-B7FB-550994A6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F97-86C5-4642-9192-91A1196C83C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4541E-24D8-4644-89E7-2D515535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975F1-BC8F-D741-8194-B1E0D458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4E3B-0210-A144-98E4-4FDAEFB6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9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57F5C-AFDF-BB47-834A-E939B890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85336-6202-C841-938D-EF089FE3F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1E5B9-F604-AC4E-9DB0-A3FB0C14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F97-86C5-4642-9192-91A1196C83C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9811A-0B63-134C-B2D9-9C5FC4E9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CC36-A17C-6B4A-B2BE-E098ACC5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4E3B-0210-A144-98E4-4FDAEFB6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1CFF-F4C7-3B4D-AD4E-080784B0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6C419-5DA2-BA47-9420-8A7B2244E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3AEEE-938B-7842-8116-5A83F0076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9F935-402C-CC4F-A71F-51C8B959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F97-86C5-4642-9192-91A1196C83C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2D164-8CF1-9F48-BFC6-03D79851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C672C-D9FB-5148-A0DF-6EF220DD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4E3B-0210-A144-98E4-4FDAEFB6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3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3255-E726-D446-997D-717AE6FA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3892F-0CD1-9843-87A3-190009F8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72962-C90B-3149-85D4-13BF30E7F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643F28-1219-CE44-BAF6-FD0035421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F3EC7-C853-4C49-BFC0-86FFB06FA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086BA-64D6-E043-ACC8-21BBCEB2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F97-86C5-4642-9192-91A1196C83C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77D14-6FFE-A946-B8D9-D286B639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19490-72AD-C343-B382-9E404AB8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4E3B-0210-A144-98E4-4FDAEFB6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2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B627-AA64-D849-864F-5AE3E826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4EC6EC-9A94-4944-B98F-B1FFCD1E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F97-86C5-4642-9192-91A1196C83C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62CDA-D365-5649-BF45-FE3F8624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EF01E-7354-0743-B144-00356EA4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4E3B-0210-A144-98E4-4FDAEFB6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50723-4C70-6742-B005-EA5BA871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F97-86C5-4642-9192-91A1196C83C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52080-9151-F045-83AD-C50D7CA3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F12D8-DB33-2B4D-AAD5-3BC138C3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4E3B-0210-A144-98E4-4FDAEFB6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5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D61D-D7E1-BA4A-B6F7-4213FE31A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9D80-3D8E-7C4E-8C00-E0F803B52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34BC2-9618-7D48-8140-DE8F4FB75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B6DA3-EE4F-D54E-9957-E731B191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F97-86C5-4642-9192-91A1196C83C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85F28-4727-E64C-86D0-3F83924C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354AD-9120-2946-90F1-E0DACB48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4E3B-0210-A144-98E4-4FDAEFB6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8988E-3C69-5240-B92B-CAE25E40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99487-29C2-2D42-AC41-560B5502E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E8C3C-B117-5344-B53C-5913131C2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B88BD-9771-3644-B3ED-62B66621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EAF97-86C5-4642-9192-91A1196C83C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240D2-080B-F546-8E5A-A85406B4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AE34E-749D-E54B-B217-386A2983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4E3B-0210-A144-98E4-4FDAEFB6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3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E7A1B-A36C-B242-9294-0DA31F63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F9FE6-7E18-F649-9335-44030D6D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7614A-C974-7044-A760-4F563FA08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EAF97-86C5-4642-9192-91A1196C83CA}" type="datetimeFigureOut">
              <a:rPr lang="en-US" smtClean="0"/>
              <a:t>10/22/18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5396B-2319-8242-9457-2F6994960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0C4E7-7A8C-5F45-B597-57AF9513F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24E3B-0210-A144-98E4-4FDAEFB6E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3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66FF-2DBF-4A46-B180-1170A05E8F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&amp; Debugging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167FD-66E9-614A-9BE9-11B2ED8D8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Sometimes things just don’t work… and sometimes you want to make sure that they do.</a:t>
            </a:r>
          </a:p>
        </p:txBody>
      </p:sp>
    </p:spTree>
    <p:extLst>
      <p:ext uri="{BB962C8B-B14F-4D97-AF65-F5344CB8AC3E}">
        <p14:creationId xmlns:p14="http://schemas.microsoft.com/office/powerpoint/2010/main" val="122858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444" y="1739647"/>
            <a:ext cx="9623956" cy="4195481"/>
          </a:xfrm>
        </p:spPr>
        <p:txBody>
          <a:bodyPr>
            <a:normAutofit/>
          </a:bodyPr>
          <a:lstStyle/>
          <a:p>
            <a:r>
              <a:rPr lang="en-US" sz="2800" dirty="0"/>
              <a:t>Review: testing is the process of finding previously-unknown bugs.</a:t>
            </a:r>
          </a:p>
          <a:p>
            <a:r>
              <a:rPr lang="en-US" sz="2800" dirty="0"/>
              <a:t>Debugging is the process of finding the source of a known bug.</a:t>
            </a:r>
          </a:p>
          <a:p>
            <a:r>
              <a:rPr lang="en-US" sz="2800" dirty="0"/>
              <a:t>Debugging can be more difficult and time consuming than writing code.</a:t>
            </a:r>
          </a:p>
          <a:p>
            <a:r>
              <a:rPr lang="en-US" sz="2800" dirty="0"/>
              <a:t>For this reason, it is a good idea to write programs carefully to avoid preventable bugs.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257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Approach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77911" y="1773515"/>
            <a:ext cx="9336089" cy="419548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Often, programmers find a bug and begin randomly updating code.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best approach is to change code only if you are sure it is wrong.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Hints: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Never change suspicious code in the hope that it might work better.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Determine exactly why a test case is failing and correct only </a:t>
            </a:r>
            <a:r>
              <a:rPr lang="en-US" altLang="en-US" sz="2400" i="1" dirty="0"/>
              <a:t>known</a:t>
            </a:r>
            <a:r>
              <a:rPr lang="en-US" altLang="en-US" sz="2400" dirty="0"/>
              <a:t> errors.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Once you correct an error, rerun </a:t>
            </a:r>
            <a:r>
              <a:rPr lang="en-US" altLang="en-US" sz="2400" i="1" dirty="0"/>
              <a:t>all</a:t>
            </a:r>
            <a:r>
              <a:rPr lang="en-US" altLang="en-US" sz="2400" dirty="0"/>
              <a:t> test cases (not just the one that failed).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002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6378" y="1731185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Syntax/semantic errors – caught before the program is executed. These are the easiest to handle.</a:t>
            </a:r>
          </a:p>
          <a:p>
            <a:r>
              <a:rPr lang="en-US" sz="2800" dirty="0"/>
              <a:t>Runtime errors – cause the program to </a:t>
            </a:r>
            <a:r>
              <a:rPr lang="en-US" sz="2800"/>
              <a:t>terminate early</a:t>
            </a:r>
            <a:endParaRPr lang="en-US" sz="2800" dirty="0"/>
          </a:p>
          <a:p>
            <a:r>
              <a:rPr lang="en-US" sz="2800" dirty="0"/>
              <a:t>Logic errors – wrong output. These are the most difficult to handle.</a:t>
            </a:r>
          </a:p>
        </p:txBody>
      </p:sp>
    </p:spTree>
    <p:extLst>
      <p:ext uri="{BB962C8B-B14F-4D97-AF65-F5344CB8AC3E}">
        <p14:creationId xmlns:p14="http://schemas.microsoft.com/office/powerpoint/2010/main" val="287938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/>
              <a:t>Program Testing and Spiritual Testing</a:t>
            </a:r>
          </a:p>
        </p:txBody>
      </p:sp>
    </p:spTree>
    <p:extLst>
      <p:ext uri="{BB962C8B-B14F-4D97-AF65-F5344CB8AC3E}">
        <p14:creationId xmlns:p14="http://schemas.microsoft.com/office/powerpoint/2010/main" val="179481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 Testing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3312" y="1739647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Testing is the process of revealing errors in a system.</a:t>
            </a:r>
          </a:p>
          <a:p>
            <a:r>
              <a:rPr lang="en-US" altLang="en-US" sz="2800" dirty="0"/>
              <a:t>To accurately test a system, you need a specification -  a carefully written, formal description of how a system should work. </a:t>
            </a:r>
          </a:p>
          <a:p>
            <a:r>
              <a:rPr lang="en-US" altLang="en-US" sz="2800" dirty="0"/>
              <a:t>Testing is as important as coding.</a:t>
            </a:r>
          </a:p>
          <a:p>
            <a:r>
              <a:rPr lang="en-US" altLang="en-US" sz="2800" dirty="0"/>
              <a:t>Testing is NOT to confirm your program works.</a:t>
            </a:r>
          </a:p>
          <a:p>
            <a:r>
              <a:rPr lang="en-US" altLang="en-US" sz="2800" dirty="0"/>
              <a:t>A successful test finds errors.</a:t>
            </a:r>
          </a:p>
        </p:txBody>
      </p:sp>
    </p:spTree>
    <p:extLst>
      <p:ext uri="{BB962C8B-B14F-4D97-AF65-F5344CB8AC3E}">
        <p14:creationId xmlns:p14="http://schemas.microsoft.com/office/powerpoint/2010/main" val="232351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Is Like Sanctification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187" y="1676404"/>
            <a:ext cx="4396338" cy="576262"/>
          </a:xfrm>
        </p:spPr>
        <p:txBody>
          <a:bodyPr/>
          <a:lstStyle/>
          <a:p>
            <a:r>
              <a:rPr lang="en-US" sz="2800" dirty="0"/>
              <a:t>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380" y="2286004"/>
            <a:ext cx="5008383" cy="3741738"/>
          </a:xfrm>
        </p:spPr>
        <p:txBody>
          <a:bodyPr>
            <a:normAutofit/>
          </a:bodyPr>
          <a:lstStyle/>
          <a:p>
            <a:r>
              <a:rPr lang="en-US" sz="2400" dirty="0"/>
              <a:t>Assumption: all programs have bugs.</a:t>
            </a:r>
          </a:p>
          <a:p>
            <a:r>
              <a:rPr lang="en-US" sz="2400" dirty="0"/>
              <a:t>Goal of Testing: find bugs</a:t>
            </a:r>
          </a:p>
          <a:p>
            <a:r>
              <a:rPr lang="en-US" sz="2400" dirty="0"/>
              <a:t>What if you cannot find any bugs? </a:t>
            </a:r>
          </a:p>
          <a:p>
            <a:pPr lvl="1"/>
            <a:r>
              <a:rPr lang="en-US" sz="2000" dirty="0"/>
              <a:t>You may need more tests.</a:t>
            </a:r>
          </a:p>
          <a:p>
            <a:pPr lvl="1"/>
            <a:r>
              <a:rPr lang="en-US" sz="2000" dirty="0"/>
              <a:t>Some bugs take many years and special circumstances to reveal.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3764" y="1676404"/>
            <a:ext cx="4396339" cy="576262"/>
          </a:xfrm>
        </p:spPr>
        <p:txBody>
          <a:bodyPr/>
          <a:lstStyle/>
          <a:p>
            <a:r>
              <a:rPr lang="en-US" sz="2800" dirty="0"/>
              <a:t>Sanctification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3764" y="2286004"/>
            <a:ext cx="6232705" cy="3741738"/>
          </a:xfrm>
        </p:spPr>
        <p:txBody>
          <a:bodyPr>
            <a:noAutofit/>
          </a:bodyPr>
          <a:lstStyle/>
          <a:p>
            <a:r>
              <a:rPr lang="en-US" sz="2400" dirty="0"/>
              <a:t>Fact: no one is perfect.</a:t>
            </a:r>
          </a:p>
          <a:p>
            <a:r>
              <a:rPr lang="en-US" sz="2400" dirty="0"/>
              <a:t>Goal of sanctification: become more like Christ</a:t>
            </a:r>
          </a:p>
          <a:p>
            <a:r>
              <a:rPr lang="en-US" sz="2400" dirty="0"/>
              <a:t>What if you are not aware of any need for growth?</a:t>
            </a:r>
          </a:p>
          <a:p>
            <a:pPr lvl="1"/>
            <a:r>
              <a:rPr lang="en-US" sz="2000" dirty="0"/>
              <a:t>Do not conclude that you are perfect.</a:t>
            </a:r>
          </a:p>
          <a:p>
            <a:pPr lvl="1"/>
            <a:r>
              <a:rPr lang="en-US" sz="2000" dirty="0"/>
              <a:t>Some areas for growth become apparent only in certain circumstances.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107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a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3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63045" y="452718"/>
            <a:ext cx="9404723" cy="1400530"/>
          </a:xfrm>
        </p:spPr>
        <p:txBody>
          <a:bodyPr/>
          <a:lstStyle/>
          <a:p>
            <a:r>
              <a:rPr lang="en-US" dirty="0"/>
              <a:t>Types of Testing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69444" y="1781982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b="1" dirty="0"/>
              <a:t>Black-box Testing</a:t>
            </a:r>
            <a:r>
              <a:rPr lang="en-US" sz="2800" dirty="0"/>
              <a:t>: testing without knowledge of the internals</a:t>
            </a:r>
          </a:p>
          <a:p>
            <a:r>
              <a:rPr lang="en-US" sz="2800" b="1" dirty="0"/>
              <a:t>White-box Testing</a:t>
            </a:r>
            <a:r>
              <a:rPr lang="en-US" sz="2800" dirty="0"/>
              <a:t>: testing with knowledge of the internals</a:t>
            </a:r>
          </a:p>
        </p:txBody>
      </p:sp>
    </p:spTree>
    <p:extLst>
      <p:ext uri="{BB962C8B-B14F-4D97-AF65-F5344CB8AC3E}">
        <p14:creationId xmlns:p14="http://schemas.microsoft.com/office/powerpoint/2010/main" val="413950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Good Test Data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6378" y="1739649"/>
            <a:ext cx="8946541" cy="4195481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You must know the correct output for each test.</a:t>
            </a:r>
          </a:p>
          <a:p>
            <a:r>
              <a:rPr lang="en-US" altLang="en-US" sz="2800" dirty="0"/>
              <a:t>Test inputs that are </a:t>
            </a:r>
            <a:r>
              <a:rPr lang="en-US" altLang="en-US" sz="2800" b="1" dirty="0"/>
              <a:t>most</a:t>
            </a:r>
            <a:r>
              <a:rPr lang="en-US" altLang="en-US" sz="2800" b="1" i="1" dirty="0"/>
              <a:t> </a:t>
            </a:r>
            <a:r>
              <a:rPr lang="en-US" altLang="en-US" sz="2800" dirty="0"/>
              <a:t>likely to cause errors.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The best way to test is to test all possible inputs.</a:t>
            </a:r>
          </a:p>
          <a:p>
            <a:r>
              <a:rPr lang="en-US" altLang="en-US" sz="2800" dirty="0"/>
              <a:t>Because this is feasibly impossible, the next best option is to test categories.</a:t>
            </a:r>
          </a:p>
        </p:txBody>
      </p:sp>
    </p:spTree>
    <p:extLst>
      <p:ext uri="{BB962C8B-B14F-4D97-AF65-F5344CB8AC3E}">
        <p14:creationId xmlns:p14="http://schemas.microsoft.com/office/powerpoint/2010/main" val="153918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Testing Boundary Values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  <p:extLst/>
          </p:nvPr>
        </p:nvSpPr>
        <p:spPr>
          <a:xfrm>
            <a:off x="1094845" y="1739656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2800" dirty="0"/>
              <a:t>A boundary value of a problem is an input that is one step away from a different kind of behavior.</a:t>
            </a:r>
          </a:p>
          <a:p>
            <a:r>
              <a:rPr lang="en-US" altLang="en-US" sz="2800" dirty="0"/>
              <a:t>Boundary values let us test categories of data without testing all possible data.</a:t>
            </a:r>
          </a:p>
          <a:p>
            <a:r>
              <a:rPr lang="en-US" altLang="en-US" sz="2800" dirty="0"/>
              <a:t>Note: It is a good idea to consider 0, 1, and –1 to be boundary values.</a:t>
            </a:r>
          </a:p>
        </p:txBody>
      </p:sp>
    </p:spTree>
    <p:extLst>
      <p:ext uri="{BB962C8B-B14F-4D97-AF65-F5344CB8AC3E}">
        <p14:creationId xmlns:p14="http://schemas.microsoft.com/office/powerpoint/2010/main" val="236643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Boundaries for Add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7911" y="1781987"/>
            <a:ext cx="8946541" cy="405166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We cannot test all possible input for the add method; instead we categorize the data.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Negative + negative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Negative + positive with a negative sum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Negative + positive with a positive sum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Positive + positive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en-US" sz="2400" dirty="0"/>
              <a:t>Zero, one, and negative one</a:t>
            </a:r>
          </a:p>
        </p:txBody>
      </p:sp>
    </p:spTree>
    <p:extLst>
      <p:ext uri="{BB962C8B-B14F-4D97-AF65-F5344CB8AC3E}">
        <p14:creationId xmlns:p14="http://schemas.microsoft.com/office/powerpoint/2010/main" val="400557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Fully Exercising Code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0" y="1781985"/>
            <a:ext cx="10165821" cy="4195481"/>
          </a:xfrm>
        </p:spPr>
        <p:txBody>
          <a:bodyPr>
            <a:no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sz="2800" dirty="0"/>
              <a:t>Fully exercised code means that everything in the code has been tested.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800" dirty="0"/>
              <a:t>Fully exercised code can be part of white-box testing.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800" dirty="0"/>
              <a:t>Fully exercised code rules:</a:t>
            </a:r>
          </a:p>
          <a:p>
            <a:pPr marL="914400" lvl="1" indent="-398463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Ensure every line of code must be executed once.</a:t>
            </a:r>
          </a:p>
          <a:p>
            <a:pPr marL="914400" lvl="1" indent="-398463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Ensure that code that can be skipped is skipped in some of the testing.</a:t>
            </a:r>
          </a:p>
        </p:txBody>
      </p:sp>
    </p:spTree>
    <p:extLst>
      <p:ext uri="{BB962C8B-B14F-4D97-AF65-F5344CB8AC3E}">
        <p14:creationId xmlns:p14="http://schemas.microsoft.com/office/powerpoint/2010/main" val="348889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6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592</Words>
  <Application>Microsoft Macintosh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Testing &amp; Debugging</vt:lpstr>
      <vt:lpstr>Testing Is Like Sanctification</vt:lpstr>
      <vt:lpstr>How to Test a Program</vt:lpstr>
      <vt:lpstr>Types of Testing</vt:lpstr>
      <vt:lpstr>Good Test Data</vt:lpstr>
      <vt:lpstr>Testing Boundary Values</vt:lpstr>
      <vt:lpstr>Example Boundaries for Add</vt:lpstr>
      <vt:lpstr>Fully Exercising Code</vt:lpstr>
      <vt:lpstr>Debugging</vt:lpstr>
      <vt:lpstr>Debugging</vt:lpstr>
      <vt:lpstr>Debugging Approach</vt:lpstr>
      <vt:lpstr>Types of Errors</vt:lpstr>
      <vt:lpstr>Testing</vt:lpstr>
      <vt:lpstr>Program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&amp; Debugging</dc:title>
  <dc:creator>Ethan McGee</dc:creator>
  <cp:lastModifiedBy>Ethan McGee</cp:lastModifiedBy>
  <cp:revision>2</cp:revision>
  <dcterms:created xsi:type="dcterms:W3CDTF">2018-10-22T10:58:16Z</dcterms:created>
  <dcterms:modified xsi:type="dcterms:W3CDTF">2018-10-22T11:25:32Z</dcterms:modified>
</cp:coreProperties>
</file>