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7" r:id="rId18"/>
    <p:sldId id="291" r:id="rId19"/>
    <p:sldId id="295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0C9F85-B7DB-134D-8A69-0B3B944C1EBF}" v="76" dt="2018-09-26T04:04:09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01"/>
    <p:restoredTop sz="94674"/>
  </p:normalViewPr>
  <p:slideViewPr>
    <p:cSldViewPr snapToGrid="0" snapToObjects="1" showGuides="1">
      <p:cViewPr varScale="1">
        <p:scale>
          <a:sx n="69" d="100"/>
          <a:sy n="69" d="100"/>
        </p:scale>
        <p:origin x="216" y="2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D2AF-3F26-5B44-8015-BED0441F9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EE717-C68A-6349-8F94-7851E5FD0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B70A0-96CF-164C-A262-9BB968A07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0354-00FC-784B-B130-3E6A5C697625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7C8F6-9C02-B149-8236-106343DA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F8B63-CE88-2C4F-BFFA-4B7B4E99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A69-C5C9-B54D-8F3F-4ADF1A5F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6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7549-2072-5649-BA5C-7ACA0D8F1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C4EA0-164D-F144-8CAE-87E4E2976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649BE-EE0F-7E4B-840D-5D5BEED8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0354-00FC-784B-B130-3E6A5C697625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824A9-41F7-DB40-A755-FB05B613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13A9-704E-9E46-B985-F716BDF5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A69-C5C9-B54D-8F3F-4ADF1A5F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5DE3EB-8154-DC4B-8501-6612AE39E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3A517-5E97-3F45-A83D-19C529635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2CE37-70F5-B94E-B4FD-04595599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0354-00FC-784B-B130-3E6A5C697625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DAC40-7147-F343-8699-56910CE9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4D19C-FF69-954A-B3F8-93F032E8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A69-C5C9-B54D-8F3F-4ADF1A5F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3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C226-E41B-B648-A9BF-214559AC1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7888D-3300-CA4C-9C77-BB92F49D0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89ACC-6390-544E-BBEB-6CD277C5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0354-00FC-784B-B130-3E6A5C697625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741F0-290A-724E-AB5F-2A2C5C1A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A0B7F-C100-254A-9420-6D31AF32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A69-C5C9-B54D-8F3F-4ADF1A5F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8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F3F7-403A-4843-994B-604E2197F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A77F4-CF48-2F4C-9B42-EEF8979F0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2B260-DCB7-F24F-93AF-B9401A9F7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0354-00FC-784B-B130-3E6A5C697625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FC763-1A15-F34F-9EDB-4FB4FFE2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6BE8B-848E-594A-9E88-0CB2FE4B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A69-C5C9-B54D-8F3F-4ADF1A5F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5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38961-A0F1-854F-BB9C-55D83CDD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BD314-F67A-5247-99FC-6155AB714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9BD73-FDE8-0043-87C6-75B0128AF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EA9CB-7AEC-4644-A5B7-DDF95FCA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0354-00FC-784B-B130-3E6A5C697625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CF2C6-35ED-654D-B7C4-963A8B602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B081D-1574-E043-A9DD-6679CC85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A69-C5C9-B54D-8F3F-4ADF1A5F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8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040FF-B8B3-3F41-BEC2-9EECD768A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95599-257E-9649-A475-FEA7AB1A8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56795-6190-F248-B26C-057551FCD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7163C-01F7-CD44-89DF-A484EFD1E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972AC-4199-3F49-81D2-0A78B2260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A3A7DC-8E4D-4846-8365-36E45B069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0354-00FC-784B-B130-3E6A5C697625}" type="datetimeFigureOut">
              <a:rPr lang="en-US" smtClean="0"/>
              <a:t>9/25/18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BF6467-1433-A04A-A500-61F044C6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728DD1-6239-E044-8708-06377C20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A69-C5C9-B54D-8F3F-4ADF1A5F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82B7-F651-6443-A572-4FCC858F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272CC-4C9E-BD4B-B53E-90B88C78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0354-00FC-784B-B130-3E6A5C697625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6862F-70DE-5145-ACCF-1E863B6C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1291B-26A5-024D-BE88-0B7170D7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A69-C5C9-B54D-8F3F-4ADF1A5F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D8F02-3D33-0C40-B9A1-26575978E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0354-00FC-784B-B130-3E6A5C697625}" type="datetimeFigureOut">
              <a:rPr lang="en-US" smtClean="0"/>
              <a:t>9/25/18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61850-70AC-E643-A88D-640C1B0FC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273D8-213C-444C-BB3E-ECF3CB29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A69-C5C9-B54D-8F3F-4ADF1A5F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7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223F-57A8-CA4B-B1E8-A4FEB50D2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5687B-2B87-3248-AC98-113D0325F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D34E0-077E-9645-BEB2-B8DB4093B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9A91C-7CC7-C04A-8CA3-56526F517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0354-00FC-784B-B130-3E6A5C697625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E2A75-C83E-7340-A57D-E473715E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D7ACB-B66A-8746-A7BC-44C306AC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A69-C5C9-B54D-8F3F-4ADF1A5F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7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0BB8-C094-484A-883B-38A8A03B0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8513A0-B10B-AD49-9AD1-B14D07C34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1A458-355A-4149-BD3D-7775C0A2C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3D1DF-64FF-D941-9A5F-5CCC4EDD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0354-00FC-784B-B130-3E6A5C697625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228CA-807E-694C-8CB9-57CD24AE4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4C2A8-790B-4B49-B2D3-CD330000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A69-C5C9-B54D-8F3F-4ADF1A5F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2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B8528A-E0FE-F140-9CEF-B64A3E5E4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6B0B0-37A9-2648-8BFB-6B61C47C8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DD0EB-8B0A-4F49-A797-2579CE00E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60354-00FC-784B-B130-3E6A5C697625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6FFEF-3C89-4349-A16A-D3C9136DC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EEA9A-CD90-1342-95A4-30B954BDE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9AA69-C5C9-B54D-8F3F-4ADF1A5F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2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3958-EB38-CF46-88D6-E34B07A39F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519BD-1853-C244-8CB9-C3D29AA5F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“One small step for man…”</a:t>
            </a:r>
          </a:p>
        </p:txBody>
      </p:sp>
    </p:spTree>
    <p:extLst>
      <p:ext uri="{BB962C8B-B14F-4D97-AF65-F5344CB8AC3E}">
        <p14:creationId xmlns:p14="http://schemas.microsoft.com/office/powerpoint/2010/main" val="9837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678BA-B3C2-DA40-8E9E-04F1BBD0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Recipe: Pseudocode Edition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F2904-9118-794C-BDEB-563A09086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	If ball diameter &lt; 1 inch:</a:t>
            </a:r>
          </a:p>
          <a:p>
            <a:pPr marL="0" indent="0">
              <a:buNone/>
            </a:pPr>
            <a:r>
              <a:rPr lang="en-US" dirty="0"/>
              <a:t>		take more dough from bowl</a:t>
            </a:r>
          </a:p>
          <a:p>
            <a:pPr marL="0" indent="0">
              <a:buNone/>
            </a:pPr>
            <a:r>
              <a:rPr lang="en-US" dirty="0"/>
              <a:t>		add dough to ball</a:t>
            </a:r>
          </a:p>
          <a:p>
            <a:pPr marL="0" indent="0">
              <a:buNone/>
            </a:pPr>
            <a:r>
              <a:rPr lang="en-US" dirty="0"/>
              <a:t>	Endif</a:t>
            </a:r>
          </a:p>
          <a:p>
            <a:pPr marL="0" indent="0">
              <a:buNone/>
            </a:pPr>
            <a:r>
              <a:rPr lang="en-US" dirty="0"/>
              <a:t>	Put ball on ungreased cookie sheet</a:t>
            </a:r>
          </a:p>
          <a:p>
            <a:pPr marL="0" indent="0">
              <a:buNone/>
            </a:pPr>
            <a:r>
              <a:rPr lang="en-US" dirty="0" err="1"/>
              <a:t>Endwhile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Bake 10 minutes</a:t>
            </a:r>
          </a:p>
          <a:p>
            <a:pPr marL="0" indent="0">
              <a:buNone/>
            </a:pPr>
            <a:r>
              <a:rPr lang="en-US" dirty="0"/>
              <a:t>Remove cookies from oven</a:t>
            </a:r>
          </a:p>
          <a:p>
            <a:pPr marL="0" indent="0">
              <a:buNone/>
            </a:pPr>
            <a:r>
              <a:rPr lang="en-US" dirty="0"/>
              <a:t>Turn off oven</a:t>
            </a:r>
          </a:p>
        </p:txBody>
      </p:sp>
    </p:spTree>
    <p:extLst>
      <p:ext uri="{BB962C8B-B14F-4D97-AF65-F5344CB8AC3E}">
        <p14:creationId xmlns:p14="http://schemas.microsoft.com/office/powerpoint/2010/main" val="3631735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D6C6-C8E0-6B4E-8B82-D346BD15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Recipe: Pseudocode Edition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EB330-35CC-1E42-8EC0-FBEDBD3CC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While cookies are hot:</a:t>
            </a:r>
          </a:p>
          <a:p>
            <a:pPr marL="0" indent="0">
              <a:buNone/>
            </a:pPr>
            <a:r>
              <a:rPr lang="en-US" dirty="0"/>
              <a:t>	wait</a:t>
            </a:r>
          </a:p>
          <a:p>
            <a:pPr marL="0" indent="0">
              <a:buNone/>
            </a:pPr>
            <a:r>
              <a:rPr lang="en-US" dirty="0" err="1"/>
              <a:t>Endwhile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Obtain spatula</a:t>
            </a:r>
          </a:p>
          <a:p>
            <a:pPr marL="0" indent="0">
              <a:buNone/>
            </a:pPr>
            <a:r>
              <a:rPr lang="en-US" dirty="0"/>
              <a:t>While cookie pan is not empty:</a:t>
            </a:r>
          </a:p>
          <a:p>
            <a:pPr marL="0" indent="0">
              <a:buNone/>
            </a:pPr>
            <a:r>
              <a:rPr lang="en-US" dirty="0"/>
              <a:t>	Remove 1 cookie from cookie pan using spatula</a:t>
            </a:r>
          </a:p>
          <a:p>
            <a:pPr marL="0" indent="0">
              <a:buNone/>
            </a:pPr>
            <a:r>
              <a:rPr lang="en-US" dirty="0"/>
              <a:t>	Eat cookie removed from tray</a:t>
            </a:r>
          </a:p>
          <a:p>
            <a:pPr marL="0" indent="0">
              <a:buNone/>
            </a:pPr>
            <a:r>
              <a:rPr lang="en-US" dirty="0" err="1"/>
              <a:t>Endwhile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09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8FBBBF-F420-4245-BFE2-E6F1593AD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10B54E-A782-4A43-BC7E-6C97E8DAF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40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87825C-9FD3-0748-A713-2E19EE49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CDF315-065F-7A41-88A6-0ECF68B8E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the mailboxes in LMC?  Was it hard to keep track of which mailbox held a piece of data?</a:t>
            </a:r>
          </a:p>
          <a:p>
            <a:r>
              <a:rPr lang="en-US" dirty="0"/>
              <a:t>Numbers aren’t memorable</a:t>
            </a:r>
          </a:p>
          <a:p>
            <a:r>
              <a:rPr lang="en-US" dirty="0"/>
              <a:t>What if we gave the mailboxes a name?</a:t>
            </a:r>
          </a:p>
          <a:p>
            <a:r>
              <a:rPr lang="en-US" b="1" dirty="0"/>
              <a:t>Variables</a:t>
            </a:r>
            <a:r>
              <a:rPr lang="en-US" dirty="0"/>
              <a:t> are just named locations in memory</a:t>
            </a:r>
          </a:p>
          <a:p>
            <a:r>
              <a:rPr lang="en-US" dirty="0"/>
              <a:t>Just like the mailbox, you can change the value of a variable at any time and you can copy the value out at any time</a:t>
            </a:r>
          </a:p>
        </p:txBody>
      </p:sp>
    </p:spTree>
    <p:extLst>
      <p:ext uri="{BB962C8B-B14F-4D97-AF65-F5344CB8AC3E}">
        <p14:creationId xmlns:p14="http://schemas.microsoft.com/office/powerpoint/2010/main" val="1559449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EF03D-EA67-8947-A409-CBAB2D1E5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80C63-0B82-8949-95F2-EA66829D9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Creating a variable and giving it a value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variableName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b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example,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 := 0 </a:t>
            </a:r>
            <a:r>
              <a:rPr lang="en-US" dirty="0"/>
              <a:t>puts a zero in the location named “sum”</a:t>
            </a:r>
          </a:p>
          <a:p>
            <a:r>
              <a:rPr lang="en-US" dirty="0"/>
              <a:t>Variables can be used in mathematical expressions!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average := sum / 14</a:t>
            </a:r>
          </a:p>
          <a:p>
            <a:pPr marL="128016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area := 3.14159 * radius * radius</a:t>
            </a:r>
          </a:p>
          <a:p>
            <a:pPr marL="128016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balance := balance +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newCharge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newPayment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8016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counter := counter + 1</a:t>
            </a:r>
          </a:p>
        </p:txBody>
      </p:sp>
    </p:spTree>
    <p:extLst>
      <p:ext uri="{BB962C8B-B14F-4D97-AF65-F5344CB8AC3E}">
        <p14:creationId xmlns:p14="http://schemas.microsoft.com/office/powerpoint/2010/main" val="4132305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67DE-0FD9-FF49-860E-7C6F177B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Just Numbers…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942AC-5BC3-A546-9E0D-D5C028039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can also hold text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"Dijkstra”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And variables can hold truth-y values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isParent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And variables can be other things too, but numbers, text and truth-y values are all we need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839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5617-1B89-B04A-A895-74FFF7063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AC6E0-B59A-BC4F-B095-6479D4E1B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while loop</a:t>
            </a:r>
            <a:r>
              <a:rPr lang="en-US" dirty="0"/>
              <a:t> is a control structure that repeatedly performs a set of operations as long as a condition is true.</a:t>
            </a:r>
          </a:p>
          <a:p>
            <a:r>
              <a:rPr lang="en-US" dirty="0"/>
              <a:t>A </a:t>
            </a:r>
            <a:r>
              <a:rPr lang="en-US" b="1" dirty="0"/>
              <a:t>counted loop</a:t>
            </a:r>
            <a:r>
              <a:rPr lang="en-US" dirty="0"/>
              <a:t> is a control structure that performs a set of operations a specified number of times or for a set number of items in a collection.</a:t>
            </a:r>
          </a:p>
          <a:p>
            <a:r>
              <a:rPr lang="en-US" dirty="0"/>
              <a:t>An </a:t>
            </a:r>
            <a:r>
              <a:rPr lang="en-US" b="1" dirty="0"/>
              <a:t>if statement </a:t>
            </a:r>
            <a:r>
              <a:rPr lang="en-US" dirty="0"/>
              <a:t>is a control structure that performs a set of operations if a specified condition is true.</a:t>
            </a:r>
          </a:p>
          <a:p>
            <a:r>
              <a:rPr lang="en-US" dirty="0"/>
              <a:t>An </a:t>
            </a:r>
            <a:r>
              <a:rPr lang="en-US" b="1" dirty="0"/>
              <a:t>if-else statement</a:t>
            </a:r>
            <a:r>
              <a:rPr lang="en-US" dirty="0"/>
              <a:t> is a control structure that performs one set of operations if a condition is true and another if it is false.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080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Loops in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5604" y="2150203"/>
            <a:ext cx="475488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0796" y="2186415"/>
            <a:ext cx="570681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endParaRPr lang="en-US" sz="2400" b="1" dirty="0"/>
          </a:p>
          <a:p>
            <a:pPr marL="0" indent="0">
              <a:buNone/>
            </a:pP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i="1" dirty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i="1" dirty="0">
                <a:latin typeface="Courier New" panose="02070309020205020404" pitchFamily="49" charset="0"/>
                <a:cs typeface="Courier New" panose="02070309020205020404" pitchFamily="49" charset="0"/>
              </a:rPr>
              <a:t>in collection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5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  <a:p>
            <a:pPr marL="0" indent="0">
              <a:buNone/>
            </a:pP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59371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Branches in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8445" y="2222629"/>
            <a:ext cx="4754880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3638" y="2213576"/>
            <a:ext cx="475488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  <a:p>
            <a:pPr marL="0" indent="0">
              <a:buNone/>
            </a:pP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62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393" y="2213571"/>
            <a:ext cx="10384770" cy="402336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Control structures (loops and branches) need to be able to define conditions.</a:t>
            </a:r>
          </a:p>
          <a:p>
            <a:r>
              <a:rPr lang="en-US" sz="3000" dirty="0"/>
              <a:t>A common type of condition is a comparison: equal, not equal, less than, greater than, etc.</a:t>
            </a:r>
            <a:br>
              <a:rPr lang="en-US" sz="3000" dirty="0"/>
            </a:br>
            <a:endParaRPr lang="en-US" sz="3000" dirty="0"/>
          </a:p>
          <a:p>
            <a:pPr marL="128016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name = "Smith"    # evaluates to true if name is "Smith"</a:t>
            </a:r>
          </a:p>
          <a:p>
            <a:pPr marL="128016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age != 65         # evaluates to true if age is not 65</a:t>
            </a:r>
          </a:p>
          <a:p>
            <a:pPr marL="128016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&gt; 3.14   	 # evaluates to true if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is greater than 3.14</a:t>
            </a:r>
          </a:p>
          <a:p>
            <a:pPr marL="128016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year &lt; 2000  	 # evaluates to true if year is less than 2000</a:t>
            </a:r>
          </a:p>
          <a:p>
            <a:pPr marL="128016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height &gt;= 72 	 # evaluates to true if height is ≥ 72 </a:t>
            </a:r>
          </a:p>
          <a:p>
            <a:pPr marL="128016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GPA &lt;= 2.0   	 # evaluates to true if GPA is ≤ 2.0</a:t>
            </a:r>
          </a:p>
          <a:p>
            <a:pPr marL="128016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	 # evaluates to true if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is false</a:t>
            </a:r>
          </a:p>
          <a:p>
            <a:pPr marL="128016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onTime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	 # evaluates to true if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onTime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is true</a:t>
            </a:r>
          </a:p>
          <a:p>
            <a:pPr marL="128016" lvl="1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98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FBFCC1-37DE-F247-86D6-C1B087381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401" y="2031287"/>
            <a:ext cx="7789197" cy="279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85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Multiple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393" y="2222628"/>
            <a:ext cx="10248923" cy="4155743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Often more than one condition needs to be combined.</a:t>
            </a:r>
          </a:p>
          <a:p>
            <a:r>
              <a:rPr lang="en-US" sz="2800" dirty="0"/>
              <a:t>You can specify 2 or more conditions that must be true with </a:t>
            </a:r>
            <a:r>
              <a:rPr lang="en-US" sz="2800" b="1" dirty="0"/>
              <a:t>AND</a:t>
            </a:r>
            <a:r>
              <a:rPr lang="en-US" sz="2800" dirty="0"/>
              <a:t>.</a:t>
            </a:r>
            <a:br>
              <a:rPr lang="en-US" sz="2800" dirty="0"/>
            </a:br>
            <a:br>
              <a:rPr lang="en-US" sz="28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age &gt;= 25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isCitizen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stateLivingIn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stateRepresenting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person qualified to be a U.S. representative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</a:p>
          <a:p>
            <a:r>
              <a:rPr lang="en-US" sz="3000" dirty="0"/>
              <a:t>You can specify 2 or more possible conditions, any (or all) of which can be true with </a:t>
            </a:r>
            <a:r>
              <a:rPr lang="en-US" sz="3000" b="1" dirty="0"/>
              <a:t>OR</a:t>
            </a:r>
            <a:r>
              <a:rPr lang="en-US" sz="3000" dirty="0"/>
              <a:t>.</a:t>
            </a:r>
            <a:br>
              <a:rPr lang="en-US" sz="3000"/>
            </a:br>
            <a:br>
              <a:rPr lang="en-US" sz="3000"/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age &gt;= 8 OR height &gt;= 57: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child is not required to use a booster seat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4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B1E1-F2DE-9548-A6FD-C6A87517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A391B-F047-F446-8572-8C49443A5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steps to solve problems…</a:t>
            </a:r>
          </a:p>
          <a:p>
            <a:r>
              <a:rPr lang="en-US" dirty="0"/>
              <a:t>Kind of like a recipe or anything that involves a standard, repeatable and repeatable sequence of steps</a:t>
            </a:r>
          </a:p>
          <a:p>
            <a:pPr lvl="1"/>
            <a:r>
              <a:rPr lang="en-US" dirty="0"/>
              <a:t>Tying shoelaces</a:t>
            </a:r>
          </a:p>
          <a:p>
            <a:pPr lvl="1"/>
            <a:r>
              <a:rPr lang="en-US" dirty="0"/>
              <a:t>The way your Mom made you load the dishwasher</a:t>
            </a:r>
          </a:p>
          <a:p>
            <a:r>
              <a:rPr lang="en-US" dirty="0"/>
              <a:t>Computers don’t have the same life experiences as you so, as we saw with little man computer, their instructions a tad simpler and way more detailed</a:t>
            </a:r>
          </a:p>
        </p:txBody>
      </p:sp>
    </p:spTree>
    <p:extLst>
      <p:ext uri="{BB962C8B-B14F-4D97-AF65-F5344CB8AC3E}">
        <p14:creationId xmlns:p14="http://schemas.microsoft.com/office/powerpoint/2010/main" val="3935364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AE9B-E487-024B-9B0E-3514506B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Its All Bits, and Pretty Much All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65ED8-0761-E647-9E36-DB0CE79CB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any task the computer performs can be classified as an algorithm</a:t>
            </a:r>
          </a:p>
          <a:p>
            <a:r>
              <a:rPr lang="en-US" dirty="0"/>
              <a:t>Common problems often have more than one, but rarely is there a best algorithm</a:t>
            </a:r>
          </a:p>
          <a:p>
            <a:r>
              <a:rPr lang="en-US" dirty="0"/>
              <a:t>A </a:t>
            </a:r>
            <a:r>
              <a:rPr lang="en-US" b="1" u="sng" dirty="0"/>
              <a:t>lot</a:t>
            </a:r>
            <a:r>
              <a:rPr lang="en-US" dirty="0"/>
              <a:t> of research is spent trying to find the most efficient algorithm</a:t>
            </a:r>
          </a:p>
        </p:txBody>
      </p:sp>
    </p:spTree>
    <p:extLst>
      <p:ext uri="{BB962C8B-B14F-4D97-AF65-F5344CB8AC3E}">
        <p14:creationId xmlns:p14="http://schemas.microsoft.com/office/powerpoint/2010/main" val="246633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0ED0-094C-484B-99F9-3B3BFF7E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C7581-A931-A247-A02D-7EAE6A189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Task</a:t>
            </a:r>
            <a:r>
              <a:rPr lang="en-US" dirty="0"/>
              <a:t>: sorting algorithms, searching algorithms, finding the shortest path in a graph</a:t>
            </a:r>
          </a:p>
          <a:p>
            <a:r>
              <a:rPr lang="en-US" b="1" dirty="0"/>
              <a:t>Approach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Greedy Algorithms: chooses the cheapest choice every time a decision has to be made (making change in US currency with the fewest possible coins)</a:t>
            </a:r>
          </a:p>
          <a:p>
            <a:pPr lvl="1"/>
            <a:r>
              <a:rPr lang="en-US" dirty="0"/>
              <a:t>Bully Algorithms: always chooses the biggest choice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Efficiency</a:t>
            </a:r>
            <a:r>
              <a:rPr lang="en-US" dirty="0"/>
              <a:t>: constant, linear, logarithmic, quadratic, cubic, exponential</a:t>
            </a:r>
          </a:p>
          <a:p>
            <a:r>
              <a:rPr lang="en-US" b="1" dirty="0"/>
              <a:t>Implementation</a:t>
            </a:r>
            <a:r>
              <a:rPr lang="en-US" dirty="0"/>
              <a:t>: iterative, recursive</a:t>
            </a:r>
          </a:p>
        </p:txBody>
      </p:sp>
    </p:spTree>
    <p:extLst>
      <p:ext uri="{BB962C8B-B14F-4D97-AF65-F5344CB8AC3E}">
        <p14:creationId xmlns:p14="http://schemas.microsoft.com/office/powerpoint/2010/main" val="238765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19A1C-0223-F04C-BF4C-DBE7EB4F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!=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A6F2C-E4D4-8F43-B541-C7723579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 are language agnostic</a:t>
            </a:r>
          </a:p>
          <a:p>
            <a:pPr lvl="1"/>
            <a:r>
              <a:rPr lang="en-US" dirty="0"/>
              <a:t>Provided a programming language is Turing-Complete, you can write any algorithm in that programming language</a:t>
            </a:r>
          </a:p>
          <a:p>
            <a:r>
              <a:rPr lang="en-US" dirty="0"/>
              <a:t>Algorithms are typically written in a mixture of English and “pseudocode”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84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CA49-3D78-1643-820D-28885524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22949-B522-F24A-A2FE-280A504C7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you are happy AND you know it: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clap your hands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I’m feeling sad: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 simply remember my favorite things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</a:p>
        </p:txBody>
      </p:sp>
    </p:spTree>
    <p:extLst>
      <p:ext uri="{BB962C8B-B14F-4D97-AF65-F5344CB8AC3E}">
        <p14:creationId xmlns:p14="http://schemas.microsoft.com/office/powerpoint/2010/main" val="45815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54AE-F567-4B41-8082-056A07A2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Recipe: Pseudocode Edition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C47A1-30A6-8847-8DFE-E0BD6B331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Preheat oven to 350 F</a:t>
            </a:r>
          </a:p>
          <a:p>
            <a:pPr marL="0" indent="0">
              <a:buNone/>
            </a:pPr>
            <a:r>
              <a:rPr lang="en-US" dirty="0"/>
              <a:t>Put 1 cup of Peanut Butter in a bowl</a:t>
            </a:r>
          </a:p>
          <a:p>
            <a:pPr marL="0" indent="0">
              <a:buNone/>
            </a:pPr>
            <a:r>
              <a:rPr lang="en-US" dirty="0"/>
              <a:t>Add 1 cup of sugar to bowl</a:t>
            </a:r>
          </a:p>
          <a:p>
            <a:pPr marL="0" indent="0">
              <a:buNone/>
            </a:pPr>
            <a:r>
              <a:rPr lang="en-US" dirty="0"/>
              <a:t>Crack 1 raw egg</a:t>
            </a:r>
          </a:p>
          <a:p>
            <a:pPr marL="0" indent="0">
              <a:buNone/>
            </a:pPr>
            <a:r>
              <a:rPr lang="en-US" dirty="0"/>
              <a:t>Add egg white and yolk to bowl</a:t>
            </a:r>
          </a:p>
          <a:p>
            <a:pPr marL="0" indent="0">
              <a:buNone/>
            </a:pPr>
            <a:r>
              <a:rPr lang="en-US" dirty="0"/>
              <a:t>While contents are not mixed:</a:t>
            </a:r>
            <a:br>
              <a:rPr lang="en-US" dirty="0"/>
            </a:br>
            <a:r>
              <a:rPr lang="en-US" dirty="0"/>
              <a:t>	mix the contents of the bowl</a:t>
            </a:r>
            <a:br>
              <a:rPr lang="en-US" dirty="0"/>
            </a:br>
            <a:r>
              <a:rPr lang="en-US" dirty="0" err="1"/>
              <a:t>endwhile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9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678BA-B3C2-DA40-8E9E-04F1BBD0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Recipe: Pseudocode Edition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F2904-9118-794C-BDEB-563A09086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If dough is too sticky:</a:t>
            </a:r>
          </a:p>
          <a:p>
            <a:pPr marL="0" indent="0">
              <a:buNone/>
            </a:pPr>
            <a:r>
              <a:rPr lang="en-US" dirty="0"/>
              <a:t>	refrigerate 0.5 hour</a:t>
            </a:r>
          </a:p>
          <a:p>
            <a:pPr marL="0" indent="0">
              <a:buNone/>
            </a:pPr>
            <a:r>
              <a:rPr lang="en-US" dirty="0"/>
              <a:t>Endif</a:t>
            </a:r>
          </a:p>
          <a:p>
            <a:pPr marL="0" indent="0">
              <a:buNone/>
            </a:pPr>
            <a:r>
              <a:rPr lang="en-US" dirty="0"/>
              <a:t>While bowl is not empty:</a:t>
            </a:r>
          </a:p>
          <a:p>
            <a:pPr marL="0" indent="0">
              <a:buNone/>
            </a:pPr>
            <a:r>
              <a:rPr lang="en-US" dirty="0"/>
              <a:t>	take spoonful of dough from bowl</a:t>
            </a:r>
          </a:p>
          <a:p>
            <a:pPr marL="0" indent="0">
              <a:buNone/>
            </a:pPr>
            <a:r>
              <a:rPr lang="en-US" dirty="0"/>
              <a:t>	roll dough by hand into ball shape</a:t>
            </a:r>
          </a:p>
          <a:p>
            <a:pPr marL="0" indent="0">
              <a:buNone/>
            </a:pPr>
            <a:r>
              <a:rPr lang="en-US" dirty="0"/>
              <a:t>	If ball diameter &gt; 1 inch:</a:t>
            </a:r>
          </a:p>
          <a:p>
            <a:pPr marL="0" indent="0">
              <a:buNone/>
            </a:pPr>
            <a:r>
              <a:rPr lang="en-US" dirty="0"/>
              <a:t>		take dough from ball</a:t>
            </a:r>
          </a:p>
          <a:p>
            <a:pPr marL="0" indent="0">
              <a:buNone/>
            </a:pPr>
            <a:r>
              <a:rPr lang="en-US" dirty="0"/>
              <a:t>		return taken dough to ball</a:t>
            </a:r>
          </a:p>
          <a:p>
            <a:pPr marL="0" indent="0">
              <a:buNone/>
            </a:pPr>
            <a:r>
              <a:rPr lang="en-US" dirty="0"/>
              <a:t>	Endif</a:t>
            </a:r>
          </a:p>
        </p:txBody>
      </p:sp>
    </p:spTree>
    <p:extLst>
      <p:ext uri="{BB962C8B-B14F-4D97-AF65-F5344CB8AC3E}">
        <p14:creationId xmlns:p14="http://schemas.microsoft.com/office/powerpoint/2010/main" val="3986046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641</Words>
  <Application>Microsoft Macintosh PowerPoint</Application>
  <PresentationFormat>Widescreen</PresentationFormat>
  <Paragraphs>140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Algorithms</vt:lpstr>
      <vt:lpstr>PowerPoint Presentation</vt:lpstr>
      <vt:lpstr>What is an Algorithm?</vt:lpstr>
      <vt:lpstr>Its All Bits, and Pretty Much All Algorithms</vt:lpstr>
      <vt:lpstr>Types of Algorithms</vt:lpstr>
      <vt:lpstr>Algorithms != Programming Languages</vt:lpstr>
      <vt:lpstr>Pseudocode?</vt:lpstr>
      <vt:lpstr>Cookie Recipe: Pseudocode Edition</vt:lpstr>
      <vt:lpstr>Cookie Recipe: Pseudocode Edition</vt:lpstr>
      <vt:lpstr>Cookie Recipe: Pseudocode Edition</vt:lpstr>
      <vt:lpstr>Cookie Recipe: Pseudocode Edition</vt:lpstr>
      <vt:lpstr>Pseudocode</vt:lpstr>
      <vt:lpstr>Variables</vt:lpstr>
      <vt:lpstr>Pseudocode Variables</vt:lpstr>
      <vt:lpstr>Not Just Numbers…</vt:lpstr>
      <vt:lpstr>Control</vt:lpstr>
      <vt:lpstr>Loops in Pseudocode</vt:lpstr>
      <vt:lpstr>Branches in Pseudocode</vt:lpstr>
      <vt:lpstr>Conditions</vt:lpstr>
      <vt:lpstr>Multiple Conditions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Ethan McGee</dc:creator>
  <cp:lastModifiedBy>Ethan McGee</cp:lastModifiedBy>
  <cp:revision>1</cp:revision>
  <dcterms:created xsi:type="dcterms:W3CDTF">2018-09-26T03:33:02Z</dcterms:created>
  <dcterms:modified xsi:type="dcterms:W3CDTF">2018-09-26T04:04:11Z</dcterms:modified>
</cp:coreProperties>
</file>