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Projeto de uma empresa de motoboy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Ciro Chang</a:t>
            </a:r>
          </a:p>
          <a:p>
            <a:r>
              <a:rPr lang="pt-BR" dirty="0" smtClean="0"/>
              <a:t>Douglas Pio </a:t>
            </a:r>
          </a:p>
          <a:p>
            <a:r>
              <a:rPr lang="pt-BR" dirty="0" smtClean="0"/>
              <a:t>Luiz Fernando</a:t>
            </a:r>
            <a:endParaRPr lang="pt-BR" dirty="0"/>
          </a:p>
        </p:txBody>
      </p:sp>
      <p:pic>
        <p:nvPicPr>
          <p:cNvPr id="4" name="Picture 21" descr="http://www.iprj.uerj.br/templates/modelo_iprj_2013_art4/images/footerfacebook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04" y="151342"/>
            <a:ext cx="4762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4050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UERJ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Janeiro, 2014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654" y="61515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Professor</a:t>
            </a:r>
            <a:r>
              <a:rPr lang="pt-B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Anderson Namen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Disciplina: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Princípios de Engenharia de Software 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2400" b="1" dirty="0"/>
              <a:t> Fluxos alternativos:</a:t>
            </a:r>
            <a:endParaRPr lang="pt-BR" sz="2400" dirty="0"/>
          </a:p>
          <a:p>
            <a:r>
              <a:rPr lang="pt-BR" sz="2400" dirty="0"/>
              <a:t>	4a. O sistema verifica que não existe serviços no estado “Em aberto”.</a:t>
            </a:r>
          </a:p>
          <a:p>
            <a:r>
              <a:rPr lang="pt-BR" sz="2400" dirty="0" smtClean="0"/>
              <a:t>                         1. O sistema informa que a não existe ordens de serviços em aberto naquele momento  </a:t>
            </a:r>
          </a:p>
          <a:p>
            <a:r>
              <a:rPr lang="pt-BR" sz="2400" dirty="0" smtClean="0"/>
              <a:t>                              para aquela região no momento. </a:t>
            </a:r>
          </a:p>
          <a:p>
            <a:r>
              <a:rPr lang="pt-BR" sz="2400" dirty="0" smtClean="0"/>
              <a:t>                         2. O atendente seleciona a opção "Retornar a página principal".</a:t>
            </a:r>
          </a:p>
          <a:p>
            <a:r>
              <a:rPr lang="pt-BR" sz="2400" dirty="0" smtClean="0"/>
              <a:t>                         3. O sistema redireciona o atendente para a página principal.</a:t>
            </a:r>
          </a:p>
          <a:p>
            <a:r>
              <a:rPr lang="pt-BR" sz="2400" dirty="0"/>
              <a:t>	7a. O sistema verifica que não existe motoboy no estado “Disponível”.</a:t>
            </a:r>
          </a:p>
          <a:p>
            <a:pPr lvl="0"/>
            <a:r>
              <a:rPr lang="pt-BR" sz="2400" dirty="0" smtClean="0"/>
              <a:t>                         1. O </a:t>
            </a:r>
            <a:r>
              <a:rPr lang="pt-BR" sz="2400" dirty="0"/>
              <a:t>sistema informa que a não existe motoboy disponível naquele momento na empresa.</a:t>
            </a:r>
          </a:p>
          <a:p>
            <a:pPr lvl="0"/>
            <a:r>
              <a:rPr lang="pt-BR" sz="2400" dirty="0" smtClean="0"/>
              <a:t>                         2. O </a:t>
            </a:r>
            <a:r>
              <a:rPr lang="pt-BR" sz="2400" dirty="0"/>
              <a:t>atendente seleciona a opção "Retornar a página principal".</a:t>
            </a:r>
          </a:p>
          <a:p>
            <a:pPr lvl="0"/>
            <a:r>
              <a:rPr lang="pt-BR" sz="2400" dirty="0" smtClean="0"/>
              <a:t>                         3. O </a:t>
            </a:r>
            <a:r>
              <a:rPr lang="pt-BR" sz="2400" dirty="0"/>
              <a:t>sistema redireciona o atendente para a página principal.</a:t>
            </a:r>
          </a:p>
          <a:p>
            <a:r>
              <a:rPr lang="pt-BR" sz="2400" dirty="0"/>
              <a:t>            	Em qualquer passo dos fluxos, caso o atendente desista de gerar a saída. </a:t>
            </a:r>
          </a:p>
          <a:p>
            <a:pPr lvl="0"/>
            <a:r>
              <a:rPr lang="pt-BR" sz="2400" dirty="0" smtClean="0"/>
              <a:t>                         1. O </a:t>
            </a:r>
            <a:r>
              <a:rPr lang="pt-BR" sz="2400" dirty="0"/>
              <a:t>atendente seleciona a opção “Cancelar”.</a:t>
            </a:r>
          </a:p>
          <a:p>
            <a:pPr lvl="0"/>
            <a:r>
              <a:rPr lang="pt-BR" sz="2400" dirty="0" smtClean="0"/>
              <a:t>                         2. O </a:t>
            </a:r>
            <a:r>
              <a:rPr lang="pt-BR" sz="2400" dirty="0"/>
              <a:t>sistema cancela a inserção no banco de dados e nenhum dado é salvo no sistema.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5571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2400" b="1" dirty="0"/>
              <a:t> Requisitos especiais:</a:t>
            </a:r>
            <a:endParaRPr lang="pt-BR" sz="2400" dirty="0"/>
          </a:p>
          <a:p>
            <a:r>
              <a:rPr lang="pt-BR" sz="2400" dirty="0"/>
              <a:t>	</a:t>
            </a:r>
            <a:r>
              <a:rPr lang="pt-BR" sz="2400" dirty="0" smtClean="0"/>
              <a:t>- O </a:t>
            </a:r>
            <a:r>
              <a:rPr lang="pt-BR" sz="2400" dirty="0"/>
              <a:t>texto deve ser visível a uma distância de um metro.</a:t>
            </a:r>
          </a:p>
          <a:p>
            <a:pPr lvl="0"/>
            <a:r>
              <a:rPr lang="pt-BR" sz="2400" dirty="0" smtClean="0"/>
              <a:t>             - O </a:t>
            </a:r>
            <a:r>
              <a:rPr lang="pt-BR" sz="2400" dirty="0"/>
              <a:t>sistema deverá ser desenvolvido na linguagem Matlab.</a:t>
            </a:r>
          </a:p>
          <a:p>
            <a:pPr lvl="0"/>
            <a:r>
              <a:rPr lang="pt-BR" sz="2400" dirty="0" smtClean="0"/>
              <a:t>             - A </a:t>
            </a:r>
            <a:r>
              <a:rPr lang="pt-BR" sz="2400" dirty="0"/>
              <a:t>resposta da pesquisa realizada pelo sistema deverá demorar em média 10 </a:t>
            </a:r>
            <a:r>
              <a:rPr lang="pt-BR" sz="2400" dirty="0" smtClean="0"/>
              <a:t>segundos</a:t>
            </a:r>
          </a:p>
          <a:p>
            <a:pPr lvl="0"/>
            <a:r>
              <a:rPr lang="pt-BR" sz="2400" dirty="0" smtClean="0"/>
              <a:t>              em </a:t>
            </a:r>
            <a:r>
              <a:rPr lang="pt-BR" sz="2400" dirty="0"/>
              <a:t>90% dos casos.</a:t>
            </a:r>
          </a:p>
          <a:p>
            <a:pPr lvl="0"/>
            <a:r>
              <a:rPr lang="pt-BR" sz="2400" dirty="0" smtClean="0"/>
              <a:t>             - O </a:t>
            </a:r>
            <a:r>
              <a:rPr lang="pt-BR" sz="2400" dirty="0"/>
              <a:t>banco de dados utilizado deverá ser o MySQL.</a:t>
            </a:r>
          </a:p>
          <a:p>
            <a:r>
              <a:rPr lang="pt-BR" sz="2400" b="1" dirty="0"/>
              <a:t>Frequência de ocorrência: </a:t>
            </a:r>
            <a:r>
              <a:rPr lang="pt-BR" sz="2400" dirty="0"/>
              <a:t>algumas vezes ao dia. </a:t>
            </a:r>
          </a:p>
          <a:p>
            <a:r>
              <a:rPr lang="pt-BR" sz="2400" b="1" dirty="0"/>
              <a:t>Problemas em aberto:</a:t>
            </a:r>
            <a:r>
              <a:rPr lang="pt-BR" sz="2400" dirty="0"/>
              <a:t> nenhum.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8249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classes de 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9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0" y="0"/>
            <a:ext cx="11180338" cy="77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Gerar Saída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Selecionar ordem de serviço por região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Visualizar disponibilidade do motoboy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4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848" y="1842867"/>
            <a:ext cx="14870463" cy="6485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2172" y="1086829"/>
            <a:ext cx="3383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/>
              <a:t>Gerar Saída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41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6776" y="1255642"/>
            <a:ext cx="11199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/>
              <a:t>Selecionar ordem de </a:t>
            </a:r>
            <a:r>
              <a:rPr lang="pt-BR" sz="5400" dirty="0" smtClean="0"/>
              <a:t>serviço </a:t>
            </a:r>
            <a:r>
              <a:rPr lang="pt-BR" sz="5400" dirty="0"/>
              <a:t>por região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1" y="2895176"/>
            <a:ext cx="14817920" cy="64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062" y="979427"/>
            <a:ext cx="10713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/>
              <a:t>Visualizar </a:t>
            </a:r>
            <a:r>
              <a:rPr lang="pt-BR" sz="5400" dirty="0" smtClean="0"/>
              <a:t>disponibilidade do </a:t>
            </a:r>
            <a:r>
              <a:rPr lang="pt-BR" sz="5400" dirty="0"/>
              <a:t>motoboy</a:t>
            </a:r>
            <a:endParaRPr lang="pt-BR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15" y="2099705"/>
            <a:ext cx="8105555" cy="78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implantação e implementação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1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6572" y="-908213"/>
            <a:ext cx="21414761" cy="121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0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pacote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0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84" y="-379830"/>
            <a:ext cx="9584313" cy="99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3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" y="1137871"/>
            <a:ext cx="12184659" cy="5720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4368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427"/>
            <a:ext cx="12192000" cy="39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287"/>
            <a:ext cx="12192000" cy="5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Especificação do Caso de uso “Gerar Saída”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8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Ator principal:</a:t>
            </a:r>
            <a:r>
              <a:rPr lang="pt-BR" dirty="0"/>
              <a:t>Atendente.</a:t>
            </a:r>
          </a:p>
          <a:p>
            <a:r>
              <a:rPr lang="pt-BR" b="1" dirty="0"/>
              <a:t>Interessados e interesses:</a:t>
            </a:r>
            <a:endParaRPr lang="pt-BR" dirty="0"/>
          </a:p>
          <a:p>
            <a:pPr lvl="0"/>
            <a:r>
              <a:rPr lang="pt-BR" b="1" dirty="0"/>
              <a:t>Atendente: </a:t>
            </a:r>
            <a:r>
              <a:rPr lang="pt-BR" dirty="0"/>
              <a:t>deseja que a mesma seja feita de forma simples, e rápida. Deseja que o sistema liste e imprima na tela as ordens de serviço para uma região informada por ele. Deseja ainda ter a possibilidade de verificar a disponibilidade dos motoboys da empresa, a fim de relacionar algum motoboy a uma nova saída. </a:t>
            </a:r>
          </a:p>
          <a:p>
            <a:pPr lvl="0"/>
            <a:r>
              <a:rPr lang="pt-BR" b="1" dirty="0"/>
              <a:t>Cliente: </a:t>
            </a:r>
            <a:r>
              <a:rPr lang="pt-BR" dirty="0"/>
              <a:t>deseja que a mesma seja realizada de forma rápida e precisa, a fim de receber suas solicitações de serviços registrados de maneira mais rápida possível. Deseja que o seus serviços registrados sejam realizados dentro do prazo, caso ele exista.</a:t>
            </a:r>
          </a:p>
          <a:p>
            <a:pPr lvl="0"/>
            <a:r>
              <a:rPr lang="pt-BR" b="1" dirty="0"/>
              <a:t>Gestor: </a:t>
            </a:r>
            <a:r>
              <a:rPr lang="pt-BR" dirty="0"/>
              <a:t>deseja que a mesma seja realizada de forma, clara e sem erros, a fim de garantir que todas solicitações de serviços registradas no sistema sejam cumpridas. Deseja que o dado referente a hora da saída seja registrado no sistema, com o intuito de controlar o tempo médio gasto para o retorno do motoboy, possibilitando assim determinar a melhor hora do dia para realizar novas saídas. Por fim deseja que o dado referente a data da saída seja gravado no sistema possibilitando calcular o número de saídas realizadas em um único dia.</a:t>
            </a:r>
          </a:p>
          <a:p>
            <a:pPr lvl="0"/>
            <a:r>
              <a:rPr lang="pt-BR" b="1" dirty="0"/>
              <a:t>Motoboy: </a:t>
            </a:r>
            <a:r>
              <a:rPr lang="pt-BR" dirty="0"/>
              <a:t>deseja que a mesma seja feita de forma simples, rápida e sem erros. Deseja ser informado de quais ordens de serviço ele será responsável para a nova saída o qual ele foi designado, assim como a região para efetuar os serviços presentes nas ordem de serviços.</a:t>
            </a:r>
          </a:p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6627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400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4500" b="1" dirty="0"/>
              <a:t>Pré-condições: </a:t>
            </a:r>
            <a:r>
              <a:rPr lang="pt-BR" sz="4500" dirty="0"/>
              <a:t>o atendente deverá estar logado no sistema. </a:t>
            </a:r>
          </a:p>
          <a:p>
            <a:r>
              <a:rPr lang="pt-BR" sz="4500" b="1" dirty="0"/>
              <a:t>Pós-condições: </a:t>
            </a:r>
            <a:r>
              <a:rPr lang="pt-BR" sz="4500" dirty="0"/>
              <a:t>o sistema lista as ordens de serviços, os dados são confirmados e salvos com sucesso pelo sistema.</a:t>
            </a:r>
          </a:p>
          <a:p>
            <a:r>
              <a:rPr lang="pt-BR" sz="4500" b="1" dirty="0"/>
              <a:t>Cenário de sucesso principal: </a:t>
            </a:r>
            <a:endParaRPr lang="pt-BR" sz="4500" dirty="0"/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seleciona a opção “Gerar Saída”.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direciona o atendente para a janela de inserção de dados para uma nova saída.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primeiramente seleciona uma região. 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busca até dez ordens de serviços que estejam pendentes no sistema para a região informada.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imprime na tela em forma de tabela os dados das ordens de serviço.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Em seguida o atendente seleciona a opção "Visualizar Disponibilidade".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busca o registro dos motoboys no sistema.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imprimi na tela em forma de tabela os dados dos motoboys.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preenche o campo com o nome de algum motoboy que esteja marcado como disponível no sistema. 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Por fim o atendente clica na opção "OK".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salva os dados informados no Banco de Dados.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imprimi uma mensagem na tela "Operação Realizada com Sucesso</a:t>
            </a:r>
            <a:r>
              <a:rPr lang="pt-BR" sz="4500" dirty="0" smtClean="0"/>
              <a:t>".</a:t>
            </a:r>
            <a:endParaRPr lang="pt-BR" sz="4500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4294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191</TotalTime>
  <Words>113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 Light</vt:lpstr>
      <vt:lpstr>Metropolitan</vt:lpstr>
      <vt:lpstr>Projeto de uma empresa de motoboy</vt:lpstr>
      <vt:lpstr>Introdução</vt:lpstr>
      <vt:lpstr>Diagrama de Casos de uso</vt:lpstr>
      <vt:lpstr>PowerPoint Presentation</vt:lpstr>
      <vt:lpstr>PowerPoint Presentation</vt:lpstr>
      <vt:lpstr>PowerPoint Presentation</vt:lpstr>
      <vt:lpstr>Especificação do Caso de uso “Gerar Saída”</vt:lpstr>
      <vt:lpstr>PowerPoint Presentation</vt:lpstr>
      <vt:lpstr>PowerPoint Presentation</vt:lpstr>
      <vt:lpstr>PowerPoint Presentation</vt:lpstr>
      <vt:lpstr>PowerPoint Presentation</vt:lpstr>
      <vt:lpstr>Diagrama de classes de projeto</vt:lpstr>
      <vt:lpstr>PowerPoint Presentation</vt:lpstr>
      <vt:lpstr>Diagrama de comunicação</vt:lpstr>
      <vt:lpstr>PowerPoint Presentation</vt:lpstr>
      <vt:lpstr>PowerPoint Presentation</vt:lpstr>
      <vt:lpstr>PowerPoint Presentation</vt:lpstr>
      <vt:lpstr>Diagrama de implantação e implementação</vt:lpstr>
      <vt:lpstr>PowerPoint Presentation</vt:lpstr>
      <vt:lpstr>Diagrama de pacote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uma empresa de motoboy</dc:title>
  <dc:creator>Ciro Chang</dc:creator>
  <cp:lastModifiedBy>Ciro Chang</cp:lastModifiedBy>
  <cp:revision>12</cp:revision>
  <dcterms:created xsi:type="dcterms:W3CDTF">2014-01-21T20:43:40Z</dcterms:created>
  <dcterms:modified xsi:type="dcterms:W3CDTF">2014-01-21T23:54:45Z</dcterms:modified>
</cp:coreProperties>
</file>