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Projeto de uma empresa de motoboy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Ciro Chang</a:t>
            </a:r>
          </a:p>
          <a:p>
            <a:r>
              <a:rPr lang="pt-BR" dirty="0" smtClean="0"/>
              <a:t>Douglas Pio </a:t>
            </a:r>
          </a:p>
          <a:p>
            <a:r>
              <a:rPr lang="pt-BR" dirty="0" smtClean="0"/>
              <a:t>Luiz Fernando</a:t>
            </a:r>
            <a:endParaRPr lang="pt-BR" dirty="0"/>
          </a:p>
        </p:txBody>
      </p:sp>
      <p:pic>
        <p:nvPicPr>
          <p:cNvPr id="4" name="Picture 21" descr="http://www.iprj.uerj.br/templates/modelo_iprj_2013_art4/images/footerfacebook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4" y="151342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4050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UERJ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Janeiro, 2014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654" y="61515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Professor</a:t>
            </a:r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Anderson Namen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Princípios de Engenharia de Software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" y="1137871"/>
            <a:ext cx="12184659" cy="5720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4368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203"/>
            <a:ext cx="12192000" cy="39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287"/>
            <a:ext cx="12192000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Especificação do Caso de uso “Gerar Saída”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8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203"/>
            <a:ext cx="12192000" cy="39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97</TotalTime>
  <Words>62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Projeto de uma empresa de motoboy</vt:lpstr>
      <vt:lpstr>Introdução</vt:lpstr>
      <vt:lpstr>Diagrama de Casos de uso</vt:lpstr>
      <vt:lpstr>PowerPoint Presentation</vt:lpstr>
      <vt:lpstr>PowerPoint Presentation</vt:lpstr>
      <vt:lpstr>PowerPoint Presentation</vt:lpstr>
      <vt:lpstr>Especificação do Caso de uso “Gerar Saída”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uma empresa de motoboy</dc:title>
  <dc:creator>Ciro Chang</dc:creator>
  <cp:lastModifiedBy>Ciro Chang</cp:lastModifiedBy>
  <cp:revision>7</cp:revision>
  <dcterms:created xsi:type="dcterms:W3CDTF">2014-01-21T20:43:40Z</dcterms:created>
  <dcterms:modified xsi:type="dcterms:W3CDTF">2014-01-21T22:21:01Z</dcterms:modified>
</cp:coreProperties>
</file>